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919CC4E-DED8-4979-82C0-6C146CEC57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26516FF-3BAF-4D5B-B5A8-7E8237A426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Разрезы (вырезы) на аксонометрических изображениях деталей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8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008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image0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88"/>
          <a:stretch/>
        </p:blipFill>
        <p:spPr bwMode="auto">
          <a:xfrm>
            <a:off x="2483768" y="476672"/>
            <a:ext cx="2808312" cy="6073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019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image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42" y="165063"/>
            <a:ext cx="8116289" cy="667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19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/>
          <a:lstStyle/>
          <a:p>
            <a:r>
              <a:rPr lang="ru-RU" dirty="0"/>
              <a:t>На аксонометрическом изображении так же, как и на изо­бражениях чертежа, применяют разрезы, с помощью которых показывают внутреннее устройство формы: плоскости, </a:t>
            </a:r>
            <a:r>
              <a:rPr lang="ru-RU" dirty="0" smtClean="0"/>
              <a:t>отверстия</a:t>
            </a:r>
            <a:r>
              <a:rPr lang="ru-RU" dirty="0"/>
              <a:t>, </a:t>
            </a:r>
            <a:r>
              <a:rPr lang="ru-RU" dirty="0" smtClean="0"/>
              <a:t>углубления </a:t>
            </a:r>
            <a:r>
              <a:rPr lang="ru-RU" dirty="0"/>
              <a:t>и т. п.</a:t>
            </a:r>
          </a:p>
        </p:txBody>
      </p:sp>
      <p:pic>
        <p:nvPicPr>
          <p:cNvPr id="1026" name="Picture 2" descr="C:\Users\User\Desktop\image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64904"/>
            <a:ext cx="453542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84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/>
          <a:lstStyle/>
          <a:p>
            <a:r>
              <a:rPr lang="ru-RU" dirty="0"/>
              <a:t>Секущие плоскости, как правило, выбирают так, чтобы они совпадали с плоскостью симметрии детали </a:t>
            </a:r>
            <a:r>
              <a:rPr lang="ru-RU" dirty="0" smtClean="0"/>
              <a:t>(рис. </a:t>
            </a:r>
            <a:r>
              <a:rPr lang="ru-RU" dirty="0"/>
              <a:t>а) или от­дельного ее элемента (рис</a:t>
            </a:r>
            <a:r>
              <a:rPr lang="ru-RU" dirty="0" smtClean="0"/>
              <a:t>. </a:t>
            </a:r>
            <a:r>
              <a:rPr lang="ru-RU" dirty="0"/>
              <a:t>б).</a:t>
            </a:r>
          </a:p>
        </p:txBody>
      </p:sp>
      <p:pic>
        <p:nvPicPr>
          <p:cNvPr id="2050" name="Picture 2" descr="C:\Users\User\Desktop\image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453542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661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/>
          <a:lstStyle/>
          <a:p>
            <a:r>
              <a:rPr lang="ru-RU" dirty="0"/>
              <a:t>На рисунке 168 показаны разрезы на аксонометрических про­екциях, полученные с помощью фронтальной и профильной се­кущих плоскостей (рис</a:t>
            </a:r>
            <a:r>
              <a:rPr lang="ru-RU" dirty="0" smtClean="0"/>
              <a:t>. </a:t>
            </a:r>
            <a:r>
              <a:rPr lang="ru-RU" dirty="0"/>
              <a:t>а), фронтальной и горизонтальной плоскостей (</a:t>
            </a:r>
            <a:r>
              <a:rPr lang="ru-RU" dirty="0" err="1" smtClean="0"/>
              <a:t>рис.б</a:t>
            </a:r>
            <a:r>
              <a:rPr lang="ru-RU" dirty="0"/>
              <a:t>).</a:t>
            </a:r>
          </a:p>
        </p:txBody>
      </p:sp>
      <p:pic>
        <p:nvPicPr>
          <p:cNvPr id="3074" name="Picture 2" descr="C:\Users\User\Desktop\image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36912"/>
            <a:ext cx="453542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078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/>
          <a:lstStyle/>
          <a:p>
            <a:r>
              <a:rPr lang="ru-RU" dirty="0"/>
              <a:t>Линии штриховки сечений в аксонометрических проекциях наносят параллельно одной из диагоналей проекций квадратов, лежащих в соответствующих координатных плоскостях, стороны 'которых параллельны аксонометрическим осям </a:t>
            </a:r>
          </a:p>
        </p:txBody>
      </p:sp>
      <p:pic>
        <p:nvPicPr>
          <p:cNvPr id="4098" name="Picture 2" descr="C:\Users\User\Desktop\image0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56992"/>
            <a:ext cx="3456384" cy="288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304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/>
          <a:lstStyle/>
          <a:p>
            <a:r>
              <a:rPr lang="ru-RU" dirty="0"/>
              <a:t>Существует несколько способов построения разрезов в аксо­нометрических проекциях.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546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Первый из способов построения разрезов в аксонометрии за­ключается в том, что вначале по чертежу выполняют аксономет­рическую проекцию детали </a:t>
            </a:r>
            <a:r>
              <a:rPr lang="ru-RU" dirty="0" smtClean="0"/>
              <a:t>(рис. </a:t>
            </a:r>
            <a:r>
              <a:rPr lang="ru-RU" dirty="0"/>
              <a:t>а). Затем наносят контуры сечений, образуемые каждой секущей плоскостью. После этого изображение передней части детали, находящейся между секущими плоскостями, удаляют и обводят оставшуюся часть изображения. Наносят штриховку.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741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image0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72"/>
          <a:stretch/>
        </p:blipFill>
        <p:spPr bwMode="auto">
          <a:xfrm>
            <a:off x="1979712" y="789856"/>
            <a:ext cx="4320480" cy="572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054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/>
          <a:lstStyle/>
          <a:p>
            <a:r>
              <a:rPr lang="ru-RU" dirty="0"/>
              <a:t>Второй способ построения разрезов в аксонометрии заключа­ется в том, что сначала строят аксонометрическую проекцию фигуры сечений по размерам, взятым с чертежа, затем достраива­ют аксонометрическое изображение (оставшуюся часть детали) (рис</a:t>
            </a:r>
            <a:r>
              <a:rPr lang="ru-RU" dirty="0" smtClean="0"/>
              <a:t>. </a:t>
            </a:r>
            <a:r>
              <a:rPr lang="ru-RU" dirty="0"/>
              <a:t>б).</a:t>
            </a:r>
          </a:p>
        </p:txBody>
      </p:sp>
    </p:spTree>
    <p:extLst>
      <p:ext uri="{BB962C8B-B14F-4D97-AF65-F5344CB8AC3E}">
        <p14:creationId xmlns:p14="http://schemas.microsoft.com/office/powerpoint/2010/main" val="786878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</TotalTime>
  <Words>230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Разрезы (вырезы) на аксонометрических изображениях деталей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Разрезы (вырезы) на аксонометрических изображениях деталей</dc:title>
  <dc:creator>User</dc:creator>
  <cp:lastModifiedBy>User</cp:lastModifiedBy>
  <cp:revision>3</cp:revision>
  <dcterms:created xsi:type="dcterms:W3CDTF">2015-02-08T06:47:11Z</dcterms:created>
  <dcterms:modified xsi:type="dcterms:W3CDTF">2015-02-08T07:11:52Z</dcterms:modified>
</cp:coreProperties>
</file>