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295400"/>
          </a:xfrm>
        </p:spPr>
        <p:txBody>
          <a:bodyPr/>
          <a:lstStyle/>
          <a:p>
            <a:r>
              <a:rPr lang="ru-RU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Оказывает помощь в создании предметно- развивающей среды в группах.</a:t>
            </a:r>
          </a:p>
        </p:txBody>
      </p:sp>
      <p:pic>
        <p:nvPicPr>
          <p:cNvPr id="26627" name="Picture 3" descr="rykunova5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590800"/>
            <a:ext cx="8382000" cy="4029075"/>
          </a:xfrm>
          <a:prstGeom prst="rect">
            <a:avLst/>
          </a:prstGeom>
          <a:noFill/>
        </p:spPr>
      </p:pic>
      <p:pic>
        <p:nvPicPr>
          <p:cNvPr id="26628" name="Picture 4" descr="j01996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219200"/>
            <a:ext cx="3429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1420813"/>
          </a:xfrm>
        </p:spPr>
        <p:txBody>
          <a:bodyPr/>
          <a:lstStyle/>
          <a:p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Участвует в организации  проведении Дня открытых дверей</a:t>
            </a:r>
          </a:p>
        </p:txBody>
      </p:sp>
      <p:pic>
        <p:nvPicPr>
          <p:cNvPr id="22531" name="Рисунок 4" descr="314777_vse_o_psihologii_pic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838200"/>
            <a:ext cx="228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 descr="IMG_3675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286000"/>
            <a:ext cx="7315200" cy="3886200"/>
          </a:xfrm>
          <a:prstGeom prst="rect">
            <a:avLst/>
          </a:prstGeom>
          <a:noFill/>
        </p:spPr>
      </p:pic>
      <p:pic>
        <p:nvPicPr>
          <p:cNvPr id="22533" name="Picture 5" descr="j019538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29400" y="4495800"/>
            <a:ext cx="2514600" cy="236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7813"/>
            <a:ext cx="8229600" cy="1550987"/>
          </a:xfrm>
        </p:spPr>
        <p:txBody>
          <a:bodyPr/>
          <a:lstStyle/>
          <a:p>
            <a:r>
              <a:rPr lang="ru-RU" sz="2800">
                <a:effectLst>
                  <a:outerShdw blurRad="38100" dist="38100" dir="2700000" algn="tl">
                    <a:srgbClr val="000000"/>
                  </a:outerShdw>
                </a:effectLst>
              </a:rPr>
              <a:t>Помогает в создании эмоционального настроя , повышение внимание детей при выполнении упражнений на активизацию дыхания и голоса</a:t>
            </a:r>
            <a:r>
              <a:rPr lang="ru-RU" sz="360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</p:txBody>
      </p:sp>
      <p:pic>
        <p:nvPicPr>
          <p:cNvPr id="28675" name="Рисунок 3" descr="1299844073_2501201136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828800"/>
            <a:ext cx="8077200" cy="478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1588"/>
            <a:ext cx="9142412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88"/>
            <a:ext cx="9142413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1588"/>
            <a:ext cx="9142412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3886200" cy="2971800"/>
          </a:xfrm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352800"/>
            <a:ext cx="38862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3352800"/>
            <a:ext cx="41148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38600" y="0"/>
            <a:ext cx="40386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1" name="Picture 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743200" y="2209800"/>
            <a:ext cx="1905000" cy="1905000"/>
          </a:xfrm>
        </p:spPr>
      </p:pic>
      <p:sp>
        <p:nvSpPr>
          <p:cNvPr id="37901" name="Line 13"/>
          <p:cNvSpPr>
            <a:spLocks noChangeShapeType="1"/>
          </p:cNvSpPr>
          <p:nvPr/>
        </p:nvSpPr>
        <p:spPr bwMode="auto">
          <a:xfrm flipV="1">
            <a:off x="3733800" y="15240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3" name="Line 15"/>
          <p:cNvSpPr>
            <a:spLocks noChangeShapeType="1"/>
          </p:cNvSpPr>
          <p:nvPr/>
        </p:nvSpPr>
        <p:spPr bwMode="auto">
          <a:xfrm>
            <a:off x="4648200" y="31242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4" name="Line 16"/>
          <p:cNvSpPr>
            <a:spLocks noChangeShapeType="1"/>
          </p:cNvSpPr>
          <p:nvPr/>
        </p:nvSpPr>
        <p:spPr bwMode="auto">
          <a:xfrm>
            <a:off x="4648200" y="4114800"/>
            <a:ext cx="762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5" name="Line 17"/>
          <p:cNvSpPr>
            <a:spLocks noChangeShapeType="1"/>
          </p:cNvSpPr>
          <p:nvPr/>
        </p:nvSpPr>
        <p:spPr bwMode="auto">
          <a:xfrm>
            <a:off x="3657600" y="41148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6" name="Line 18"/>
          <p:cNvSpPr>
            <a:spLocks noChangeShapeType="1"/>
          </p:cNvSpPr>
          <p:nvPr/>
        </p:nvSpPr>
        <p:spPr bwMode="auto">
          <a:xfrm flipH="1">
            <a:off x="1905000" y="4114800"/>
            <a:ext cx="838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7" name="Line 19"/>
          <p:cNvSpPr>
            <a:spLocks noChangeShapeType="1"/>
          </p:cNvSpPr>
          <p:nvPr/>
        </p:nvSpPr>
        <p:spPr bwMode="auto">
          <a:xfrm flipH="1">
            <a:off x="1828800" y="3124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8" name="Line 20"/>
          <p:cNvSpPr>
            <a:spLocks noChangeShapeType="1"/>
          </p:cNvSpPr>
          <p:nvPr/>
        </p:nvSpPr>
        <p:spPr bwMode="auto">
          <a:xfrm flipH="1" flipV="1">
            <a:off x="2133600" y="1676400"/>
            <a:ext cx="609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09" name="Line 21"/>
          <p:cNvSpPr>
            <a:spLocks noChangeShapeType="1"/>
          </p:cNvSpPr>
          <p:nvPr/>
        </p:nvSpPr>
        <p:spPr bwMode="auto">
          <a:xfrm flipV="1">
            <a:off x="4648200" y="1676400"/>
            <a:ext cx="5334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7910" name="Rectangle 22"/>
          <p:cNvSpPr>
            <a:spLocks noChangeArrowheads="1"/>
          </p:cNvSpPr>
          <p:nvPr/>
        </p:nvSpPr>
        <p:spPr bwMode="auto">
          <a:xfrm>
            <a:off x="2667000" y="228600"/>
            <a:ext cx="22098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/>
            <a:r>
              <a:rPr lang="ru-RU" sz="1400" b="1"/>
              <a:t>любознательный,</a:t>
            </a:r>
          </a:p>
          <a:p>
            <a:pPr marL="342900" indent="-342900" algn="ctr"/>
            <a:r>
              <a:rPr lang="ru-RU" sz="1400" b="1"/>
              <a:t> активный, интересуется </a:t>
            </a:r>
          </a:p>
          <a:p>
            <a:pPr marL="342900" indent="-342900" algn="ctr"/>
            <a:r>
              <a:rPr lang="ru-RU" sz="1400" b="1"/>
              <a:t>новым, неизвестным</a:t>
            </a:r>
          </a:p>
          <a:p>
            <a:pPr marL="342900" indent="-342900" algn="ctr"/>
            <a:r>
              <a:rPr lang="ru-RU" sz="1400" b="1"/>
              <a:t> в окружающем мире</a:t>
            </a:r>
          </a:p>
          <a:p>
            <a:pPr marL="342900" indent="-342900" algn="ctr"/>
            <a:endParaRPr lang="ru-RU" sz="1200" b="1"/>
          </a:p>
        </p:txBody>
      </p:sp>
      <p:sp>
        <p:nvSpPr>
          <p:cNvPr id="37911" name="Rectangle 23"/>
          <p:cNvSpPr>
            <a:spLocks noChangeArrowheads="1"/>
          </p:cNvSpPr>
          <p:nvPr/>
        </p:nvSpPr>
        <p:spPr bwMode="auto">
          <a:xfrm>
            <a:off x="5105400" y="1295400"/>
            <a:ext cx="2286000" cy="838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/>
            <a:r>
              <a:rPr lang="ru-RU" sz="1400" b="1"/>
              <a:t>Эмоционально</a:t>
            </a:r>
          </a:p>
          <a:p>
            <a:pPr marL="342900" indent="-342900" algn="ctr"/>
            <a:r>
              <a:rPr lang="ru-RU" sz="1400" b="1"/>
              <a:t> отзывчивый</a:t>
            </a:r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>
            <a:off x="5257800" y="2438400"/>
            <a:ext cx="22098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/>
            <a:r>
              <a:rPr lang="ru-RU" sz="1400" b="1"/>
              <a:t>овладевший </a:t>
            </a:r>
          </a:p>
          <a:p>
            <a:pPr marL="342900" indent="-342900" algn="ctr"/>
            <a:r>
              <a:rPr lang="ru-RU" sz="1400" b="1"/>
              <a:t>средствами общения </a:t>
            </a:r>
          </a:p>
          <a:p>
            <a:pPr marL="342900" indent="-342900" algn="ctr"/>
            <a:r>
              <a:rPr lang="ru-RU" sz="1400" b="1"/>
              <a:t>и способами </a:t>
            </a:r>
          </a:p>
          <a:p>
            <a:pPr marL="342900" indent="-342900" algn="ctr"/>
            <a:r>
              <a:rPr lang="ru-RU" sz="1400" b="1"/>
              <a:t>взаимодействия с</a:t>
            </a:r>
          </a:p>
          <a:p>
            <a:pPr marL="342900" indent="-342900" algn="ctr"/>
            <a:r>
              <a:rPr lang="ru-RU" sz="1400" b="1"/>
              <a:t> взрослыми и</a:t>
            </a:r>
          </a:p>
          <a:p>
            <a:pPr marL="342900" indent="-342900" algn="ctr"/>
            <a:r>
              <a:rPr lang="ru-RU" sz="1400" b="1"/>
              <a:t> сверстниками.</a:t>
            </a:r>
          </a:p>
        </p:txBody>
      </p:sp>
      <p:sp>
        <p:nvSpPr>
          <p:cNvPr id="37913" name="Rectangle 25"/>
          <p:cNvSpPr>
            <a:spLocks noChangeArrowheads="1"/>
          </p:cNvSpPr>
          <p:nvPr/>
        </p:nvSpPr>
        <p:spPr bwMode="auto">
          <a:xfrm>
            <a:off x="5334000" y="4419600"/>
            <a:ext cx="22098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/>
            <a:r>
              <a:rPr lang="ru-RU" sz="1400" b="1"/>
              <a:t>способный управлять </a:t>
            </a:r>
          </a:p>
          <a:p>
            <a:pPr marL="342900" indent="-342900" algn="ctr"/>
            <a:r>
              <a:rPr lang="ru-RU" sz="1400" b="1"/>
              <a:t>своим поведением</a:t>
            </a:r>
          </a:p>
          <a:p>
            <a:pPr marL="342900" indent="-342900" algn="ctr"/>
            <a:r>
              <a:rPr lang="ru-RU" sz="1400" b="1"/>
              <a:t> и планировать</a:t>
            </a:r>
          </a:p>
          <a:p>
            <a:pPr marL="342900" indent="-342900" algn="ctr"/>
            <a:r>
              <a:rPr lang="ru-RU" sz="1400" b="1"/>
              <a:t> свои действия</a:t>
            </a:r>
          </a:p>
        </p:txBody>
      </p:sp>
      <p:sp>
        <p:nvSpPr>
          <p:cNvPr id="37914" name="Rectangle 26"/>
          <p:cNvSpPr>
            <a:spLocks noChangeArrowheads="1"/>
          </p:cNvSpPr>
          <p:nvPr/>
        </p:nvSpPr>
        <p:spPr bwMode="auto">
          <a:xfrm>
            <a:off x="2971800" y="4953000"/>
            <a:ext cx="20574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/>
            <a:r>
              <a:rPr lang="ru-RU" sz="1400" b="1"/>
              <a:t>способный решать</a:t>
            </a:r>
          </a:p>
          <a:p>
            <a:pPr marL="342900" indent="-342900" algn="ctr"/>
            <a:r>
              <a:rPr lang="ru-RU" sz="1400" b="1"/>
              <a:t> интеллектуальные </a:t>
            </a:r>
          </a:p>
          <a:p>
            <a:pPr marL="342900" indent="-342900" algn="ctr"/>
            <a:r>
              <a:rPr lang="ru-RU" sz="1400" b="1"/>
              <a:t>и личностные</a:t>
            </a:r>
          </a:p>
          <a:p>
            <a:pPr marL="342900" indent="-342900" algn="ctr"/>
            <a:r>
              <a:rPr lang="ru-RU" sz="1400" b="1"/>
              <a:t> задачи (проблемы),</a:t>
            </a:r>
          </a:p>
          <a:p>
            <a:pPr marL="342900" indent="-342900" algn="ctr"/>
            <a:r>
              <a:rPr lang="ru-RU" sz="1400" b="1"/>
              <a:t> адекватные возрасту</a:t>
            </a:r>
          </a:p>
        </p:txBody>
      </p:sp>
      <p:sp>
        <p:nvSpPr>
          <p:cNvPr id="37915" name="Rectangle 27"/>
          <p:cNvSpPr>
            <a:spLocks noChangeArrowheads="1"/>
          </p:cNvSpPr>
          <p:nvPr/>
        </p:nvSpPr>
        <p:spPr bwMode="auto">
          <a:xfrm>
            <a:off x="228600" y="4343400"/>
            <a:ext cx="21336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/>
            <a:r>
              <a:rPr lang="ru-RU" sz="1400" b="1"/>
              <a:t>имеющий первичные</a:t>
            </a:r>
          </a:p>
          <a:p>
            <a:pPr marL="342900" indent="-342900" algn="ctr"/>
            <a:r>
              <a:rPr lang="ru-RU" sz="1400" b="1"/>
              <a:t> представления о </a:t>
            </a:r>
          </a:p>
          <a:p>
            <a:pPr marL="342900" indent="-342900" algn="ctr"/>
            <a:r>
              <a:rPr lang="ru-RU" sz="1400" b="1"/>
              <a:t>себе, семье, обществе, </a:t>
            </a:r>
          </a:p>
          <a:p>
            <a:pPr marL="342900" indent="-342900" algn="ctr"/>
            <a:r>
              <a:rPr lang="ru-RU" sz="1400" b="1"/>
              <a:t>государстве, мире и </a:t>
            </a:r>
          </a:p>
          <a:p>
            <a:pPr marL="342900" indent="-342900" algn="ctr"/>
            <a:r>
              <a:rPr lang="ru-RU" sz="1400" b="1"/>
              <a:t>природе</a:t>
            </a:r>
          </a:p>
        </p:txBody>
      </p:sp>
      <p:sp>
        <p:nvSpPr>
          <p:cNvPr id="37916" name="Rectangle 28"/>
          <p:cNvSpPr>
            <a:spLocks noChangeArrowheads="1"/>
          </p:cNvSpPr>
          <p:nvPr/>
        </p:nvSpPr>
        <p:spPr bwMode="auto">
          <a:xfrm>
            <a:off x="152400" y="2514600"/>
            <a:ext cx="21336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/>
            <a:r>
              <a:rPr lang="ru-RU" sz="1400" b="1"/>
              <a:t>Овладевший</a:t>
            </a:r>
          </a:p>
          <a:p>
            <a:pPr marL="342900" indent="-342900" algn="ctr"/>
            <a:r>
              <a:rPr lang="ru-RU" sz="1400" b="1"/>
              <a:t>необходимыми</a:t>
            </a:r>
          </a:p>
          <a:p>
            <a:pPr marL="342900" indent="-342900" algn="ctr"/>
            <a:r>
              <a:rPr lang="ru-RU" sz="1400" b="1"/>
              <a:t> умениями и навыками.</a:t>
            </a:r>
          </a:p>
        </p:txBody>
      </p:sp>
      <p:sp>
        <p:nvSpPr>
          <p:cNvPr id="37917" name="Rectangle 29"/>
          <p:cNvSpPr>
            <a:spLocks noChangeArrowheads="1"/>
          </p:cNvSpPr>
          <p:nvPr/>
        </p:nvSpPr>
        <p:spPr bwMode="auto">
          <a:xfrm>
            <a:off x="228600" y="457200"/>
            <a:ext cx="2209800" cy="1447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marL="342900" indent="-342900" algn="ctr"/>
            <a:r>
              <a:rPr lang="ru-RU" sz="1400" b="1"/>
              <a:t>Физически развитый, </a:t>
            </a:r>
          </a:p>
          <a:p>
            <a:pPr marL="342900" indent="-342900" algn="ctr"/>
            <a:r>
              <a:rPr lang="ru-RU" sz="1400" b="1"/>
              <a:t>овладевший</a:t>
            </a:r>
          </a:p>
          <a:p>
            <a:pPr marL="342900" indent="-342900" algn="ctr"/>
            <a:r>
              <a:rPr lang="ru-RU" sz="1400" b="1"/>
              <a:t> основными </a:t>
            </a:r>
          </a:p>
          <a:p>
            <a:pPr marL="342900" indent="-342900" algn="ctr"/>
            <a:r>
              <a:rPr lang="ru-RU" sz="1400" b="1"/>
              <a:t>культурно-</a:t>
            </a:r>
          </a:p>
          <a:p>
            <a:pPr marL="342900" indent="-342900" algn="ctr"/>
            <a:r>
              <a:rPr lang="ru-RU" sz="1400" b="1"/>
              <a:t>гигиеническими</a:t>
            </a:r>
          </a:p>
          <a:p>
            <a:pPr marL="342900" indent="-342900" algn="ctr"/>
            <a:r>
              <a:rPr lang="ru-RU" sz="1400" b="1"/>
              <a:t> навыками.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8" y="1588"/>
            <a:ext cx="9142412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</Words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Оказывает помощь в создании предметно- развивающей среды в группах.</vt:lpstr>
      <vt:lpstr>Участвует в организации  проведении Дня открытых дверей</vt:lpstr>
      <vt:lpstr>Помогает в создании эмоционального настроя , повышение внимание детей при выполнении упражнений на активизацию дыхания и голоса 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Оказывает помощь в создании предметно- развивающей среды в группах.</dc:title>
  <dc:creator>Детский сад 53</dc:creator>
  <cp:lastModifiedBy>Детский сад 53</cp:lastModifiedBy>
  <cp:revision>1</cp:revision>
  <dcterms:created xsi:type="dcterms:W3CDTF">2015-02-08T17:59:41Z</dcterms:created>
  <dcterms:modified xsi:type="dcterms:W3CDTF">2015-02-08T18:04:32Z</dcterms:modified>
</cp:coreProperties>
</file>