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9" r:id="rId4"/>
    <p:sldId id="260" r:id="rId5"/>
    <p:sldId id="275" r:id="rId6"/>
    <p:sldId id="278" r:id="rId7"/>
    <p:sldId id="261" r:id="rId8"/>
    <p:sldId id="271" r:id="rId9"/>
    <p:sldId id="262" r:id="rId10"/>
    <p:sldId id="264" r:id="rId11"/>
    <p:sldId id="268" r:id="rId12"/>
    <p:sldId id="276" r:id="rId13"/>
    <p:sldId id="273" r:id="rId14"/>
    <p:sldId id="266" r:id="rId15"/>
    <p:sldId id="267" r:id="rId16"/>
    <p:sldId id="269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3FE7F06B-6F2A-4036-9E44-9912F416C5F5}">
          <p14:sldIdLst>
            <p14:sldId id="256"/>
            <p14:sldId id="257"/>
            <p14:sldId id="259"/>
            <p14:sldId id="260"/>
            <p14:sldId id="275"/>
            <p14:sldId id="278"/>
            <p14:sldId id="261"/>
            <p14:sldId id="271"/>
            <p14:sldId id="262"/>
            <p14:sldId id="272"/>
            <p14:sldId id="264"/>
            <p14:sldId id="268"/>
            <p14:sldId id="276"/>
            <p14:sldId id="273"/>
            <p14:sldId id="266"/>
            <p14:sldId id="267"/>
            <p14:sldId id="269"/>
            <p14:sldId id="277"/>
          </p14:sldIdLst>
        </p14:section>
        <p14:section name="Раздел без заголовка" id="{C918FB46-FF8E-4D79-A888-100AA9D9281E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430" autoAdjust="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913C1-24BC-41E6-9E96-717F3E3A32D4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CC19C-86B1-4AA5-8CCF-EE393E44C3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9195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C19C-86B1-4AA5-8CCF-EE393E44C3D4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2543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0191-EA63-4A8D-9106-C32C0572FA89}" type="datetimeFigureOut">
              <a:rPr lang="ru-RU" smtClean="0"/>
              <a:pPr/>
              <a:t>08.02.2015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C96C-BF60-47FF-AAD8-D7EAF93874D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0191-EA63-4A8D-9106-C32C0572FA89}" type="datetimeFigureOut">
              <a:rPr lang="ru-RU" smtClean="0"/>
              <a:pPr/>
              <a:t>08.02.2015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C96C-BF60-47FF-AAD8-D7EAF93874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0191-EA63-4A8D-9106-C32C0572FA89}" type="datetimeFigureOut">
              <a:rPr lang="ru-RU" smtClean="0"/>
              <a:pPr/>
              <a:t>08.02.2015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C96C-BF60-47FF-AAD8-D7EAF93874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0191-EA63-4A8D-9106-C32C0572FA89}" type="datetimeFigureOut">
              <a:rPr lang="ru-RU" smtClean="0"/>
              <a:pPr/>
              <a:t>08.02.2015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C96C-BF60-47FF-AAD8-D7EAF93874D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0191-EA63-4A8D-9106-C32C0572FA89}" type="datetimeFigureOut">
              <a:rPr lang="ru-RU" smtClean="0"/>
              <a:pPr/>
              <a:t>08.02.2015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C96C-BF60-47FF-AAD8-D7EAF93874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0191-EA63-4A8D-9106-C32C0572FA89}" type="datetimeFigureOut">
              <a:rPr lang="ru-RU" smtClean="0"/>
              <a:pPr/>
              <a:t>08.02.2015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C96C-BF60-47FF-AAD8-D7EAF93874D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0191-EA63-4A8D-9106-C32C0572FA89}" type="datetimeFigureOut">
              <a:rPr lang="ru-RU" smtClean="0"/>
              <a:pPr/>
              <a:t>08.02.2015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C96C-BF60-47FF-AAD8-D7EAF93874D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0191-EA63-4A8D-9106-C32C0572FA89}" type="datetimeFigureOut">
              <a:rPr lang="ru-RU" smtClean="0"/>
              <a:pPr/>
              <a:t>08.02.2015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C96C-BF60-47FF-AAD8-D7EAF93874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0191-EA63-4A8D-9106-C32C0572FA89}" type="datetimeFigureOut">
              <a:rPr lang="ru-RU" smtClean="0"/>
              <a:pPr/>
              <a:t>08.02.2015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C96C-BF60-47FF-AAD8-D7EAF93874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0191-EA63-4A8D-9106-C32C0572FA89}" type="datetimeFigureOut">
              <a:rPr lang="ru-RU" smtClean="0"/>
              <a:pPr/>
              <a:t>08.02.2015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C96C-BF60-47FF-AAD8-D7EAF93874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0191-EA63-4A8D-9106-C32C0572FA89}" type="datetimeFigureOut">
              <a:rPr lang="ru-RU" smtClean="0"/>
              <a:pPr/>
              <a:t>08.02.2015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C96C-BF60-47FF-AAD8-D7EAF93874D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DEB0191-EA63-4A8D-9106-C32C0572FA89}" type="datetimeFigureOut">
              <a:rPr lang="ru-RU" smtClean="0"/>
              <a:pPr/>
              <a:t>08.02.2015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7F6C96C-BF60-47FF-AAD8-D7EAF93874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t2.gstatic.com/images?q=tbn:ANd9GcTOao6soNOJplBzzWth5oxdNeRbl3wDHu9kLU1j87Q8xAWVMZ2v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797152"/>
            <a:ext cx="4865476" cy="194922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692697"/>
            <a:ext cx="7175351" cy="1584176"/>
          </a:xfrm>
        </p:spPr>
        <p:txBody>
          <a:bodyPr/>
          <a:lstStyle/>
          <a:p>
            <a:pPr marL="182880" indent="0">
              <a:buNone/>
            </a:pPr>
            <a:r>
              <a:rPr lang="en-US" sz="8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8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8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School </a:t>
            </a:r>
            <a:endParaRPr lang="ru-RU" sz="8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680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60648"/>
            <a:ext cx="7848872" cy="6192688"/>
          </a:xfrm>
        </p:spPr>
        <p:txBody>
          <a:bodyPr/>
          <a:lstStyle/>
          <a:p>
            <a:pPr marL="45720" indent="0">
              <a:buNone/>
            </a:pPr>
            <a:r>
              <a:rPr lang="en-US" sz="4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Check yourself</a:t>
            </a:r>
          </a:p>
          <a:p>
            <a:pPr marL="45720" indent="0">
              <a:buNone/>
            </a:pP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Raise        to speak</a:t>
            </a:r>
          </a:p>
          <a:p>
            <a:pPr marL="45720" indent="0">
              <a:buNone/>
            </a:pP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Walk         mess</a:t>
            </a:r>
          </a:p>
          <a:p>
            <a:pPr marL="45720" indent="0">
              <a:buNone/>
            </a:pP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Wait         your hand</a:t>
            </a:r>
          </a:p>
          <a:p>
            <a:pPr marL="45720" indent="0">
              <a:buNone/>
            </a:pP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Clean       in school</a:t>
            </a:r>
          </a:p>
          <a:p>
            <a:pPr marL="45720" indent="0">
              <a:buNone/>
            </a:pP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Leave       up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267744" y="1628800"/>
            <a:ext cx="1152128" cy="21602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2051720" y="2708920"/>
            <a:ext cx="1440160" cy="20882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1979712" y="1628800"/>
            <a:ext cx="1584176" cy="21242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339752" y="4797152"/>
            <a:ext cx="1152128" cy="1008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2339752" y="2780928"/>
            <a:ext cx="1296144" cy="30243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4596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6632"/>
            <a:ext cx="8964488" cy="6589515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                   Find opposites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92078" y="855113"/>
            <a:ext cx="2304256" cy="122413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Clean up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475656" y="2241651"/>
            <a:ext cx="2304256" cy="122413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Walk in school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58850" y="3717032"/>
            <a:ext cx="2304256" cy="122413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ully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421307" y="5373216"/>
            <a:ext cx="2304256" cy="122413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Sit down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868144" y="692696"/>
            <a:ext cx="2736304" cy="122413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Stand up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499992" y="2269043"/>
            <a:ext cx="2448272" cy="122413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Leave mess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228184" y="3634153"/>
            <a:ext cx="2520280" cy="122413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Run and skip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788024" y="5284739"/>
            <a:ext cx="2592288" cy="122413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 nice and kind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6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611560" y="476672"/>
            <a:ext cx="2564904" cy="129614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45720" indent="0" algn="ctr">
              <a:buNone/>
            </a:pP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Clean up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580112" y="548680"/>
            <a:ext cx="2520280" cy="129614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Leave mess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11560" y="2132856"/>
            <a:ext cx="2520280" cy="122413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Walk in school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583521" y="2116107"/>
            <a:ext cx="2520280" cy="122413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Run and skip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11560" y="3645024"/>
            <a:ext cx="2592287" cy="122413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ully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511513" y="3501008"/>
            <a:ext cx="2592288" cy="122413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 nice and kind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11560" y="5229200"/>
            <a:ext cx="2520279" cy="122413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Sit down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475509" y="5085184"/>
            <a:ext cx="2552875" cy="122413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Stand up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3347864" y="1124744"/>
            <a:ext cx="2016224" cy="0"/>
          </a:xfrm>
          <a:prstGeom prst="straightConnector1">
            <a:avLst/>
          </a:prstGeom>
          <a:ln w="444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347864" y="2728175"/>
            <a:ext cx="2016224" cy="0"/>
          </a:xfrm>
          <a:prstGeom prst="straightConnector1">
            <a:avLst/>
          </a:prstGeom>
          <a:ln w="444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381222" y="4116524"/>
            <a:ext cx="2016224" cy="0"/>
          </a:xfrm>
          <a:prstGeom prst="straightConnector1">
            <a:avLst/>
          </a:prstGeom>
          <a:ln w="444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340689" y="5722067"/>
            <a:ext cx="2016224" cy="0"/>
          </a:xfrm>
          <a:prstGeom prst="straightConnector1">
            <a:avLst/>
          </a:prstGeom>
          <a:ln w="444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7721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3.bp.blogspot.com/-zODLDEgst1k/T_rzIBSYITI/AAAAAAAAFyE/O46IUE57mpQ/s1600/school+preparations+for+autistic+childr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77072"/>
            <a:ext cx="5219700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16632"/>
            <a:ext cx="8208912" cy="663468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4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Agree or disagree</a:t>
            </a:r>
          </a:p>
          <a:p>
            <a:pPr marL="45720" indent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1)We should stand up to greet the teacher.</a:t>
            </a:r>
          </a:p>
          <a:p>
            <a:pPr marL="45720" indent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2)We should leave the mess in the classroom.</a:t>
            </a:r>
          </a:p>
          <a:p>
            <a:pPr marL="45720" indent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We should clean up after work.</a:t>
            </a:r>
          </a:p>
          <a:p>
            <a:pPr marL="45720" indent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4) We should not raise the hand to speak at the lesson.</a:t>
            </a:r>
          </a:p>
          <a:p>
            <a:pPr marL="45720" indent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5) You may run and skip at school.</a:t>
            </a:r>
          </a:p>
          <a:p>
            <a:pPr marL="45720" indent="0">
              <a:buNone/>
            </a:pP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535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712968" cy="6408712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Write the words into the right </a:t>
            </a:r>
            <a:r>
              <a:rPr lang="en-US" dirty="0" err="1" smtClean="0"/>
              <a:t>colomn</a:t>
            </a:r>
            <a:r>
              <a:rPr lang="en-US" dirty="0" smtClean="0"/>
              <a:t>:</a:t>
            </a:r>
          </a:p>
          <a:p>
            <a:pPr marL="45720" indent="0">
              <a:buNone/>
            </a:pPr>
            <a:r>
              <a:rPr lang="en-US" sz="2800" dirty="0" smtClean="0"/>
              <a:t>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We should …                                    We should not</a:t>
            </a:r>
          </a:p>
          <a:p>
            <a:pPr marL="45720" indent="0">
              <a:buNone/>
            </a:pP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Aharoni" pitchFamily="2" charset="-79"/>
                <a:ea typeface="Batang" pitchFamily="18" charset="-127"/>
                <a:cs typeface="Aharoni" pitchFamily="2" charset="-79"/>
              </a:rPr>
              <a:t>Wait to spea</a:t>
            </a:r>
            <a:r>
              <a:rPr lang="en-US" sz="2800" b="1" dirty="0" smtClean="0">
                <a:solidFill>
                  <a:srgbClr val="C00000"/>
                </a:solidFill>
                <a:latin typeface="Aharoni" pitchFamily="2" charset="-79"/>
                <a:ea typeface="Batang" pitchFamily="18" charset="-127"/>
                <a:cs typeface="Aharoni" pitchFamily="2" charset="-79"/>
              </a:rPr>
              <a:t>k</a:t>
            </a:r>
            <a:r>
              <a:rPr lang="en-US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400" b="1" dirty="0" smtClean="0">
                <a:solidFill>
                  <a:srgbClr val="00B050"/>
                </a:solidFill>
                <a:latin typeface="Baskerville Old Face" pitchFamily="18" charset="0"/>
                <a:cs typeface="Times New Roman" pitchFamily="18" charset="0"/>
              </a:rPr>
              <a:t>skip and run </a:t>
            </a:r>
            <a:r>
              <a:rPr lang="en-US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in the classroom, </a:t>
            </a:r>
            <a:r>
              <a:rPr lang="en-US" sz="4000" b="1" i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walk in school, </a:t>
            </a:r>
            <a:r>
              <a:rPr lang="en-US" sz="2800" b="1" i="1" dirty="0" smtClean="0">
                <a:solidFill>
                  <a:srgbClr val="7030A0"/>
                </a:solidFill>
                <a:latin typeface="Berlin Sans FB Demi" pitchFamily="34" charset="0"/>
                <a:cs typeface="Times New Roman" pitchFamily="18" charset="0"/>
              </a:rPr>
              <a:t>listen to the teacher , </a:t>
            </a:r>
            <a:r>
              <a:rPr lang="en-US" sz="3600" b="1" i="1" dirty="0" smtClean="0">
                <a:solidFill>
                  <a:schemeClr val="bg2">
                    <a:lumMod val="50000"/>
                  </a:schemeClr>
                </a:solidFill>
                <a:latin typeface="Californian FB" pitchFamily="18" charset="0"/>
                <a:cs typeface="Times New Roman" pitchFamily="18" charset="0"/>
              </a:rPr>
              <a:t>raise our hands to speak in the classroom ,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be mean , </a:t>
            </a:r>
            <a:r>
              <a:rPr lang="en-US" sz="2800" b="1" i="1" dirty="0" smtClean="0">
                <a:solidFill>
                  <a:srgbClr val="C00000"/>
                </a:solidFill>
                <a:latin typeface="Britannic Bold" pitchFamily="34" charset="0"/>
                <a:cs typeface="Times New Roman" pitchFamily="18" charset="0"/>
              </a:rPr>
              <a:t>be nice and quiet ,  </a:t>
            </a:r>
            <a:r>
              <a:rPr lang="en-US" sz="4400" b="1" i="1" dirty="0" smtClean="0">
                <a:latin typeface="Brush Script MT" pitchFamily="66" charset="0"/>
                <a:cs typeface="Times New Roman" pitchFamily="18" charset="0"/>
              </a:rPr>
              <a:t>leave the mess , </a:t>
            </a:r>
            <a:r>
              <a:rPr lang="en-US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clean up</a:t>
            </a:r>
            <a:endParaRPr lang="ru-RU" sz="28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298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atermarked.cutcaster.com/cutcaster-photo-100800836-kids-at-school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844824"/>
            <a:ext cx="4968552" cy="302433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31520"/>
            <a:ext cx="8136904" cy="5937840"/>
          </a:xfrm>
        </p:spPr>
        <p:txBody>
          <a:bodyPr/>
          <a:lstStyle/>
          <a:p>
            <a:pPr marL="45720" indent="0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Today at the lesson we learned :</a:t>
            </a:r>
          </a:p>
          <a:p>
            <a:pPr marL="502920" indent="-457200">
              <a:buAutoNum type="alphaUcParenR"/>
            </a:pPr>
            <a:r>
              <a:rPr lang="en-US" sz="2800" dirty="0" smtClean="0"/>
              <a:t>New words</a:t>
            </a:r>
          </a:p>
          <a:p>
            <a:pPr marL="502920" indent="-457200">
              <a:buAutoNum type="alphaUcParenR"/>
            </a:pPr>
            <a:r>
              <a:rPr lang="en-US" sz="2800" dirty="0" smtClean="0"/>
              <a:t>Rules of the classroom</a:t>
            </a:r>
          </a:p>
          <a:p>
            <a:pPr marL="502920" indent="-457200">
              <a:buAutoNum type="alphaUcParenR"/>
            </a:pPr>
            <a:r>
              <a:rPr lang="en-US" sz="2800" dirty="0" smtClean="0"/>
              <a:t>Use of </a:t>
            </a:r>
            <a:r>
              <a:rPr lang="en-US" sz="2800" b="1" i="1" dirty="0" smtClean="0"/>
              <a:t>should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sz="4400" b="1" dirty="0" smtClean="0"/>
              <a:t>Home assignment:</a:t>
            </a:r>
          </a:p>
          <a:p>
            <a:pPr marL="45720" indent="0">
              <a:buNone/>
            </a:pPr>
            <a:r>
              <a:rPr lang="en-US" sz="4400" b="1" dirty="0" smtClean="0"/>
              <a:t>Write 5-7 rules of the classroom</a:t>
            </a:r>
          </a:p>
          <a:p>
            <a:pPr marL="45720" indent="0">
              <a:buNone/>
            </a:pPr>
            <a:endParaRPr lang="en-US" sz="4400" b="1" dirty="0" smtClean="0"/>
          </a:p>
          <a:p>
            <a:pPr marL="502920" indent="-457200">
              <a:buAutoNum type="alphaUcParenR"/>
            </a:pPr>
            <a:endParaRPr lang="en-US" dirty="0" smtClean="0"/>
          </a:p>
          <a:p>
            <a:pPr marL="502920" indent="-457200">
              <a:buAutoNum type="alphaUcParenR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2777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2967335"/>
            <a:ext cx="604867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/>
                <a:solidFill>
                  <a:schemeClr val="accent3"/>
                </a:solidFill>
                <a:effectLst/>
              </a:rPr>
              <a:t>Good bye</a:t>
            </a:r>
            <a:endParaRPr lang="ru-RU" sz="9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5" name="Рисунок 4" descr="http://3.bp.blogspot.com/-I07q6XlIc4c/S-nGMm9MxOI/AAAAAAAAALI/nW7u0mvF7YI/s1600/School+Kids.jpeg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1787" y="116632"/>
            <a:ext cx="5940425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8130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88640"/>
            <a:ext cx="8568952" cy="6552728"/>
          </a:xfrm>
        </p:spPr>
        <p:txBody>
          <a:bodyPr/>
          <a:lstStyle/>
          <a:p>
            <a:pPr marL="45720" indent="0">
              <a:buNone/>
            </a:pP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Fill in gaps and read the words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sz="7200" dirty="0" smtClean="0">
                <a:solidFill>
                  <a:schemeClr val="accent1">
                    <a:lumMod val="75000"/>
                  </a:schemeClr>
                </a:solidFill>
              </a:rPr>
              <a:t>Sub…</a:t>
            </a:r>
            <a:r>
              <a:rPr lang="en-US" sz="7200" dirty="0" err="1" smtClean="0">
                <a:solidFill>
                  <a:schemeClr val="accent1">
                    <a:lumMod val="75000"/>
                  </a:schemeClr>
                </a:solidFill>
              </a:rPr>
              <a:t>ect</a:t>
            </a:r>
            <a:r>
              <a:rPr lang="en-US" sz="7200" dirty="0" smtClean="0">
                <a:solidFill>
                  <a:schemeClr val="accent1">
                    <a:lumMod val="75000"/>
                  </a:schemeClr>
                </a:solidFill>
              </a:rPr>
              <a:t> , </a:t>
            </a:r>
            <a:r>
              <a:rPr lang="en-US" sz="7200" dirty="0" err="1" smtClean="0">
                <a:solidFill>
                  <a:schemeClr val="accent1">
                    <a:lumMod val="75000"/>
                  </a:schemeClr>
                </a:solidFill>
              </a:rPr>
              <a:t>sc</a:t>
            </a:r>
            <a:r>
              <a:rPr lang="en-US" sz="7200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en-US" sz="7200" dirty="0" err="1" smtClean="0">
                <a:solidFill>
                  <a:schemeClr val="accent1">
                    <a:lumMod val="75000"/>
                  </a:schemeClr>
                </a:solidFill>
              </a:rPr>
              <a:t>ool</a:t>
            </a:r>
            <a:r>
              <a:rPr lang="en-US" sz="7200" dirty="0" smtClean="0">
                <a:solidFill>
                  <a:schemeClr val="accent1">
                    <a:lumMod val="75000"/>
                  </a:schemeClr>
                </a:solidFill>
              </a:rPr>
              <a:t>, Mat…s, les…on , </a:t>
            </a:r>
            <a:r>
              <a:rPr lang="en-US" sz="7200" dirty="0" err="1" smtClean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US" sz="7200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en-US" sz="7200" dirty="0" err="1" smtClean="0">
                <a:solidFill>
                  <a:schemeClr val="accent1">
                    <a:lumMod val="75000"/>
                  </a:schemeClr>
                </a:solidFill>
              </a:rPr>
              <a:t>dy</a:t>
            </a:r>
            <a:r>
              <a:rPr lang="en-US" sz="7200" dirty="0" smtClean="0">
                <a:solidFill>
                  <a:schemeClr val="accent1">
                    <a:lumMod val="75000"/>
                  </a:schemeClr>
                </a:solidFill>
              </a:rPr>
              <a:t> , le…</a:t>
            </a:r>
            <a:r>
              <a:rPr lang="en-US" sz="7200" dirty="0" err="1" smtClean="0">
                <a:solidFill>
                  <a:schemeClr val="accent1">
                    <a:lumMod val="75000"/>
                  </a:schemeClr>
                </a:solidFill>
              </a:rPr>
              <a:t>rn</a:t>
            </a:r>
            <a:r>
              <a:rPr lang="en-US" sz="7200" dirty="0" smtClean="0">
                <a:solidFill>
                  <a:schemeClr val="accent1">
                    <a:lumMod val="75000"/>
                  </a:schemeClr>
                </a:solidFill>
              </a:rPr>
              <a:t> , </a:t>
            </a:r>
            <a:r>
              <a:rPr lang="en-US" sz="7200" dirty="0" err="1" smtClean="0">
                <a:solidFill>
                  <a:schemeClr val="accent1">
                    <a:lumMod val="75000"/>
                  </a:schemeClr>
                </a:solidFill>
              </a:rPr>
              <a:t>favo</a:t>
            </a:r>
            <a:r>
              <a:rPr lang="en-US" sz="7200" dirty="0" smtClean="0">
                <a:solidFill>
                  <a:schemeClr val="accent1">
                    <a:lumMod val="75000"/>
                  </a:schemeClr>
                </a:solidFill>
              </a:rPr>
              <a:t>…rite.</a:t>
            </a:r>
            <a:endParaRPr lang="ru-RU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 descr="http://t0.gstatic.com/images?q=tbn:ANd9GcS3MVepSt5408IJ9vBPAdcNS-X9L1n6gHP2Hue4loLasiE2AWe8O03dJ9aQnQ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51370"/>
            <a:ext cx="2257425" cy="2028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50616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88640"/>
            <a:ext cx="8568952" cy="6552728"/>
          </a:xfrm>
        </p:spPr>
        <p:txBody>
          <a:bodyPr/>
          <a:lstStyle/>
          <a:p>
            <a:pPr marL="45720" indent="0">
              <a:buNone/>
            </a:pPr>
            <a:r>
              <a:rPr lang="en-US" sz="4400" b="1" i="1" dirty="0" smtClean="0">
                <a:latin typeface="Times New Roman" pitchFamily="18" charset="0"/>
                <a:cs typeface="Times New Roman" pitchFamily="18" charset="0"/>
              </a:rPr>
              <a:t>Check yourself</a:t>
            </a:r>
            <a:endParaRPr lang="en-US" sz="4400" b="1" i="1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en-US" sz="7200" dirty="0" smtClean="0">
                <a:solidFill>
                  <a:schemeClr val="accent1">
                    <a:lumMod val="75000"/>
                  </a:schemeClr>
                </a:solidFill>
              </a:rPr>
              <a:t>Subject , school, </a:t>
            </a:r>
            <a:r>
              <a:rPr lang="en-US" sz="7200" dirty="0" err="1" smtClean="0">
                <a:solidFill>
                  <a:schemeClr val="accent1">
                    <a:lumMod val="75000"/>
                  </a:schemeClr>
                </a:solidFill>
              </a:rPr>
              <a:t>Maths</a:t>
            </a:r>
            <a:r>
              <a:rPr lang="en-US" sz="7200" dirty="0" smtClean="0">
                <a:solidFill>
                  <a:schemeClr val="accent1">
                    <a:lumMod val="75000"/>
                  </a:schemeClr>
                </a:solidFill>
              </a:rPr>
              <a:t>, lesson , study , learn , favo</a:t>
            </a:r>
            <a:r>
              <a:rPr lang="en-US" sz="7200" dirty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en-US" sz="7200" dirty="0" smtClean="0">
                <a:solidFill>
                  <a:schemeClr val="accent1">
                    <a:lumMod val="75000"/>
                  </a:schemeClr>
                </a:solidFill>
              </a:rPr>
              <a:t>rite.</a:t>
            </a:r>
            <a:endParaRPr lang="ru-RU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t0.gstatic.com/images?q=tbn:ANd9GcS3MVepSt5408IJ9vBPAdcNS-X9L1n6gHP2Hue4loLasiE2AWe8O03dJ9aQnQ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425544"/>
            <a:ext cx="2257425" cy="2028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4628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irenereardon.com/wp-content/uploads/2010/05/classroom-ru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490409"/>
            <a:ext cx="2483768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611560" y="188640"/>
            <a:ext cx="3346704" cy="64087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Listen to the teacher</a:t>
            </a:r>
          </a:p>
          <a:p>
            <a:pPr marL="45720" indent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Listen to music</a:t>
            </a:r>
          </a:p>
          <a:p>
            <a:pPr marL="45720" indent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Read poems</a:t>
            </a:r>
          </a:p>
          <a:p>
            <a:pPr marL="45720" indent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Learn words</a:t>
            </a:r>
          </a:p>
          <a:p>
            <a:pPr marL="45720" indent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Do sums</a:t>
            </a:r>
          </a:p>
          <a:p>
            <a:pPr marL="45720" indent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Retell texts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139952" y="188640"/>
            <a:ext cx="3346704" cy="6480720"/>
          </a:xfrm>
        </p:spPr>
        <p:txBody>
          <a:bodyPr/>
          <a:lstStyle/>
          <a:p>
            <a:pPr marL="45720" indent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Sing songs</a:t>
            </a:r>
          </a:p>
          <a:p>
            <a:pPr marL="45720" indent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Draw pictures</a:t>
            </a:r>
          </a:p>
          <a:p>
            <a:pPr marL="45720" indent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Play games</a:t>
            </a:r>
          </a:p>
          <a:p>
            <a:pPr marL="45720" indent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Write exercises</a:t>
            </a:r>
          </a:p>
          <a:p>
            <a:pPr marL="45720" indent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Have lunch</a:t>
            </a:r>
          </a:p>
          <a:p>
            <a:pPr marL="45720" indent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Do homework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0420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395536" y="188640"/>
            <a:ext cx="8568952" cy="648072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Do you like school?</a:t>
            </a:r>
          </a:p>
          <a:p>
            <a:pPr>
              <a:buFontTx/>
              <a:buChar char="-"/>
            </a:pP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What is your favourite subject?</a:t>
            </a:r>
          </a:p>
          <a:p>
            <a:pPr>
              <a:buFontTx/>
              <a:buChar char="-"/>
            </a:pP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Do you always do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нщгк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your homework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4.bp.blogspot.com/_jhTj-giunps/TE7-Voq9h7I/AAAAAAAAAAU/oGdXqEGZN-0/s1600/happy_classroom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132856"/>
            <a:ext cx="2898279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1156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31520"/>
            <a:ext cx="7148264" cy="3474720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en-US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Let’s check:</a:t>
            </a:r>
          </a:p>
          <a:p>
            <a:pPr marL="45720" indent="0">
              <a:buNone/>
            </a:pPr>
            <a:r>
              <a:rPr lang="en-US" dirty="0" smtClean="0"/>
              <a:t>-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Where is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ao from?</a:t>
            </a:r>
          </a:p>
          <a:p>
            <a:pPr marL="45720" indent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-What is his school number?</a:t>
            </a:r>
          </a:p>
          <a:p>
            <a:pPr marL="45720" indent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-Does he like to </a:t>
            </a:r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do sums?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What is his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" indent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Subject?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 descr="http://t1.gstatic.com/images?q=tbn:ANd9GcT0cLfFrRMprYdruw769s8jPlAJJzNPmliCmKNXTkaTJsQNpTW6N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40968"/>
            <a:ext cx="4242452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3147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88640"/>
            <a:ext cx="7148264" cy="6552728"/>
          </a:xfrm>
        </p:spPr>
        <p:txBody>
          <a:bodyPr/>
          <a:lstStyle/>
          <a:p>
            <a:pPr marL="45720" indent="0">
              <a:buNone/>
            </a:pP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New words</a:t>
            </a:r>
          </a:p>
          <a:p>
            <a:pPr marL="45720" indent="0">
              <a:buNone/>
            </a:pPr>
            <a:r>
              <a:rPr lang="ru-RU" sz="2800" b="1" dirty="0" smtClean="0"/>
              <a:t> </a:t>
            </a:r>
            <a:r>
              <a:rPr lang="en-US" sz="2800" b="1" dirty="0" smtClean="0"/>
              <a:t>Raise  </a:t>
            </a:r>
            <a:r>
              <a:rPr lang="en-US" sz="2800" b="1" dirty="0"/>
              <a:t> </a:t>
            </a:r>
            <a:r>
              <a:rPr lang="ru-RU" sz="2800" b="1" dirty="0" smtClean="0"/>
              <a:t> </a:t>
            </a:r>
            <a:r>
              <a:rPr lang="en-US" sz="2800" b="1" dirty="0" smtClean="0"/>
              <a:t>[</a:t>
            </a:r>
            <a:r>
              <a:rPr lang="en-US" sz="2800" b="1" dirty="0"/>
              <a:t>ˈ</a:t>
            </a:r>
            <a:r>
              <a:rPr lang="en-US" sz="2800" b="1" dirty="0" smtClean="0"/>
              <a:t>reɪz]</a:t>
            </a:r>
            <a:r>
              <a:rPr lang="ru-RU" sz="2800" b="1" dirty="0" smtClean="0"/>
              <a:t>       поднимать        </a:t>
            </a:r>
            <a:endParaRPr lang="en-US" sz="2800" b="1" dirty="0" smtClean="0"/>
          </a:p>
          <a:p>
            <a:pPr marL="45720" indent="0">
              <a:buNone/>
            </a:pPr>
            <a:r>
              <a:rPr lang="en-US" sz="2800" b="1" dirty="0"/>
              <a:t> bully </a:t>
            </a:r>
            <a:r>
              <a:rPr lang="en-US" sz="2800" b="1" dirty="0" smtClean="0"/>
              <a:t>  </a:t>
            </a:r>
            <a:r>
              <a:rPr lang="ru-RU" sz="2800" b="1" dirty="0" smtClean="0"/>
              <a:t>  </a:t>
            </a:r>
            <a:r>
              <a:rPr lang="en-US" sz="2800" b="1" dirty="0" smtClean="0"/>
              <a:t>[</a:t>
            </a:r>
            <a:r>
              <a:rPr lang="en-US" sz="2800" b="1" dirty="0"/>
              <a:t>ˈ</a:t>
            </a:r>
            <a:r>
              <a:rPr lang="en-US" sz="2800" b="1" dirty="0" smtClean="0"/>
              <a:t>bʊliː]</a:t>
            </a:r>
            <a:r>
              <a:rPr lang="ru-RU" sz="2800" b="1" dirty="0" smtClean="0"/>
              <a:t>      обижать</a:t>
            </a:r>
            <a:endParaRPr lang="en-US" sz="2800" b="1" dirty="0" smtClean="0"/>
          </a:p>
          <a:p>
            <a:pPr marL="45720" indent="0">
              <a:buNone/>
            </a:pPr>
            <a:r>
              <a:rPr lang="ru-RU" sz="2800" b="1" dirty="0" smtClean="0"/>
              <a:t> </a:t>
            </a:r>
            <a:r>
              <a:rPr lang="en-US" sz="2800" b="1" dirty="0" smtClean="0"/>
              <a:t>quiet</a:t>
            </a:r>
            <a:r>
              <a:rPr lang="en-US" sz="2800" b="1" dirty="0"/>
              <a:t> </a:t>
            </a:r>
            <a:r>
              <a:rPr lang="en-US" sz="2800" b="1" dirty="0" smtClean="0"/>
              <a:t>   [</a:t>
            </a:r>
            <a:r>
              <a:rPr lang="en-US" sz="2800" b="1" dirty="0"/>
              <a:t>ˈ</a:t>
            </a:r>
            <a:r>
              <a:rPr lang="en-US" sz="2800" b="1" dirty="0" smtClean="0"/>
              <a:t>kwaɪət]</a:t>
            </a:r>
            <a:r>
              <a:rPr lang="ru-RU" sz="2800" b="1" dirty="0" smtClean="0"/>
              <a:t>  тихий, спокойный</a:t>
            </a:r>
            <a:endParaRPr lang="en-US" sz="2800" b="1" dirty="0" smtClean="0"/>
          </a:p>
          <a:p>
            <a:pPr marL="45720" indent="0">
              <a:buNone/>
            </a:pPr>
            <a:r>
              <a:rPr lang="en-US" sz="2800" b="1" dirty="0"/>
              <a:t> mean </a:t>
            </a:r>
            <a:r>
              <a:rPr lang="en-US" sz="2800" b="1" dirty="0" smtClean="0"/>
              <a:t>  </a:t>
            </a:r>
            <a:r>
              <a:rPr lang="ru-RU" sz="2800" b="1" dirty="0" smtClean="0"/>
              <a:t> </a:t>
            </a:r>
            <a:r>
              <a:rPr lang="en-US" sz="2800" b="1" dirty="0" smtClean="0"/>
              <a:t>[</a:t>
            </a:r>
            <a:r>
              <a:rPr lang="en-US" sz="2800" b="1" dirty="0"/>
              <a:t>ˈmiːn </a:t>
            </a:r>
            <a:r>
              <a:rPr lang="en-US" sz="2800" b="1" dirty="0" smtClean="0"/>
              <a:t>]</a:t>
            </a:r>
            <a:r>
              <a:rPr lang="ru-RU" sz="2800" b="1" dirty="0" smtClean="0"/>
              <a:t>     злой</a:t>
            </a:r>
            <a:endParaRPr lang="en-US" sz="2800" b="1" dirty="0"/>
          </a:p>
          <a:p>
            <a:pPr marL="45720" indent="0">
              <a:buNone/>
            </a:pPr>
            <a:r>
              <a:rPr lang="en-US" sz="2800" b="1" dirty="0"/>
              <a:t> mess </a:t>
            </a:r>
            <a:r>
              <a:rPr lang="en-US" sz="2800" b="1" dirty="0" smtClean="0"/>
              <a:t>  </a:t>
            </a:r>
            <a:r>
              <a:rPr lang="ru-RU" sz="2800" b="1" dirty="0" smtClean="0"/>
              <a:t>  </a:t>
            </a:r>
            <a:r>
              <a:rPr lang="en-US" sz="2800" b="1" dirty="0" smtClean="0"/>
              <a:t>[</a:t>
            </a:r>
            <a:r>
              <a:rPr lang="en-US" sz="2800" b="1" dirty="0"/>
              <a:t>ˈmes</a:t>
            </a:r>
            <a:r>
              <a:rPr lang="en-US" sz="2800" b="1" dirty="0" smtClean="0"/>
              <a:t>]</a:t>
            </a:r>
            <a:r>
              <a:rPr lang="ru-RU" sz="2800" b="1" dirty="0" smtClean="0"/>
              <a:t>      беспорядок</a:t>
            </a:r>
            <a:endParaRPr lang="en-US" sz="2800" b="1" dirty="0" smtClean="0"/>
          </a:p>
          <a:p>
            <a:pPr marL="45720" indent="0">
              <a:buNone/>
            </a:pPr>
            <a:r>
              <a:rPr lang="en-US" sz="2800" b="1" dirty="0"/>
              <a:t> leave </a:t>
            </a:r>
            <a:r>
              <a:rPr lang="en-US" sz="2800" b="1" dirty="0" smtClean="0"/>
              <a:t> </a:t>
            </a:r>
            <a:r>
              <a:rPr lang="ru-RU" sz="2800" b="1" dirty="0" smtClean="0"/>
              <a:t> </a:t>
            </a:r>
            <a:r>
              <a:rPr lang="en-US" sz="2800" b="1" dirty="0" smtClean="0"/>
              <a:t> [</a:t>
            </a:r>
            <a:r>
              <a:rPr lang="en-US" sz="2800" b="1" dirty="0"/>
              <a:t>ˈliːv </a:t>
            </a:r>
            <a:r>
              <a:rPr lang="en-US" sz="2800" b="1" dirty="0" smtClean="0"/>
              <a:t>]</a:t>
            </a:r>
            <a:r>
              <a:rPr lang="ru-RU" sz="2800" b="1" dirty="0" smtClean="0"/>
              <a:t>       оставлять</a:t>
            </a:r>
            <a:endParaRPr lang="en-US" sz="2800" b="1" dirty="0" smtClean="0"/>
          </a:p>
          <a:p>
            <a:pPr marL="45720" indent="0">
              <a:buNone/>
            </a:pPr>
            <a:r>
              <a:rPr lang="ru-RU" sz="2800" b="1" dirty="0" smtClean="0"/>
              <a:t> </a:t>
            </a:r>
            <a:r>
              <a:rPr lang="en-US" sz="2800" b="1" dirty="0" smtClean="0"/>
              <a:t>wait</a:t>
            </a:r>
            <a:r>
              <a:rPr lang="en-US" sz="2800" b="1" dirty="0"/>
              <a:t> </a:t>
            </a:r>
            <a:r>
              <a:rPr lang="en-US" sz="2800" b="1" dirty="0" smtClean="0"/>
              <a:t>     [</a:t>
            </a:r>
            <a:r>
              <a:rPr lang="en-US" sz="2800" b="1" dirty="0"/>
              <a:t>ˈ</a:t>
            </a:r>
            <a:r>
              <a:rPr lang="en-US" sz="2800" b="1" dirty="0" err="1"/>
              <a:t>weɪt</a:t>
            </a:r>
            <a:r>
              <a:rPr lang="en-US" sz="2800" b="1" dirty="0" smtClean="0"/>
              <a:t>]    </a:t>
            </a:r>
            <a:r>
              <a:rPr lang="ru-RU" sz="2800" b="1" dirty="0" smtClean="0"/>
              <a:t>  </a:t>
            </a:r>
            <a:r>
              <a:rPr lang="en-US" sz="2800" b="1" dirty="0" smtClean="0"/>
              <a:t> </a:t>
            </a:r>
            <a:r>
              <a:rPr lang="ru-RU" sz="2800" b="1" dirty="0" smtClean="0"/>
              <a:t>ждать</a:t>
            </a:r>
            <a:endParaRPr lang="en-US" sz="2800" b="1" dirty="0" smtClean="0"/>
          </a:p>
          <a:p>
            <a:pPr marL="45720" indent="0">
              <a:buNone/>
            </a:pPr>
            <a:r>
              <a:rPr lang="en-US" sz="2800" b="1" dirty="0"/>
              <a:t> skip </a:t>
            </a:r>
            <a:r>
              <a:rPr lang="en-US" sz="2800" b="1" dirty="0" smtClean="0"/>
              <a:t>     [</a:t>
            </a:r>
            <a:r>
              <a:rPr lang="en-US" sz="2800" b="1" dirty="0"/>
              <a:t>ˈ</a:t>
            </a:r>
            <a:r>
              <a:rPr lang="en-US" sz="2800" b="1" dirty="0" err="1"/>
              <a:t>skɪp</a:t>
            </a:r>
            <a:r>
              <a:rPr lang="en-US" sz="2800" b="1" dirty="0" smtClean="0"/>
              <a:t>]</a:t>
            </a:r>
            <a:r>
              <a:rPr lang="en-US" sz="2800" b="1" dirty="0"/>
              <a:t> </a:t>
            </a:r>
            <a:r>
              <a:rPr lang="en-US" sz="2800" b="1" dirty="0" smtClean="0"/>
              <a:t>     </a:t>
            </a:r>
            <a:r>
              <a:rPr lang="ru-RU" sz="2800" b="1" dirty="0" smtClean="0"/>
              <a:t>прыгать, скакать</a:t>
            </a:r>
            <a:endParaRPr lang="en-US" sz="2800" b="1" dirty="0" smtClean="0"/>
          </a:p>
          <a:p>
            <a:pPr marL="45720" indent="0">
              <a:buNone/>
            </a:pPr>
            <a:r>
              <a:rPr lang="en-US" sz="2800" b="1" dirty="0"/>
              <a:t> </a:t>
            </a:r>
            <a:r>
              <a:rPr lang="en-US" sz="2800" b="1" dirty="0" smtClean="0"/>
              <a:t>trip      </a:t>
            </a:r>
            <a:r>
              <a:rPr lang="en-US" sz="2800" b="1" dirty="0"/>
              <a:t> [ˈtrɪp</a:t>
            </a:r>
            <a:r>
              <a:rPr lang="en-US" sz="2800" b="1" dirty="0" smtClean="0"/>
              <a:t>]</a:t>
            </a:r>
            <a:r>
              <a:rPr lang="ru-RU" sz="2800" b="1" dirty="0" smtClean="0"/>
              <a:t>      споткнуться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2251341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currikiblog.files.wordpress.com/2011/08/classroom-management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6632"/>
            <a:ext cx="7488832" cy="6741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8387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60648"/>
            <a:ext cx="7848872" cy="6192688"/>
          </a:xfrm>
        </p:spPr>
        <p:txBody>
          <a:bodyPr/>
          <a:lstStyle/>
          <a:p>
            <a:pPr marL="45720" indent="0">
              <a:buNone/>
            </a:pPr>
            <a:r>
              <a:rPr lang="en-US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Match the words</a:t>
            </a:r>
          </a:p>
          <a:p>
            <a:pPr marL="45720" indent="0">
              <a:buNone/>
            </a:pP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Raise        to speak</a:t>
            </a:r>
          </a:p>
          <a:p>
            <a:pPr marL="45720" indent="0">
              <a:buNone/>
            </a:pP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Walk         mess</a:t>
            </a:r>
          </a:p>
          <a:p>
            <a:pPr marL="45720" indent="0">
              <a:buNone/>
            </a:pP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Wait         your hand</a:t>
            </a:r>
          </a:p>
          <a:p>
            <a:pPr marL="45720" indent="0">
              <a:buNone/>
            </a:pP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Clean       in school</a:t>
            </a:r>
          </a:p>
          <a:p>
            <a:pPr marL="45720" indent="0">
              <a:buNone/>
            </a:pP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Leave       up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596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545</TotalTime>
  <Words>330</Words>
  <Application>Microsoft Office PowerPoint</Application>
  <PresentationFormat>Экран (4:3)</PresentationFormat>
  <Paragraphs>86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    School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</dc:title>
  <dc:creator>Danil</dc:creator>
  <cp:lastModifiedBy>Алёна</cp:lastModifiedBy>
  <cp:revision>35</cp:revision>
  <dcterms:created xsi:type="dcterms:W3CDTF">2012-10-14T11:58:58Z</dcterms:created>
  <dcterms:modified xsi:type="dcterms:W3CDTF">2015-02-08T15:58:34Z</dcterms:modified>
</cp:coreProperties>
</file>