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tags/tag3.xml" ContentType="application/vnd.openxmlformats-officedocument.presentationml.tags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26"/>
  </p:notesMasterIdLst>
  <p:sldIdLst>
    <p:sldId id="256" r:id="rId2"/>
    <p:sldId id="261" r:id="rId3"/>
    <p:sldId id="292" r:id="rId4"/>
    <p:sldId id="291" r:id="rId5"/>
    <p:sldId id="277" r:id="rId6"/>
    <p:sldId id="288" r:id="rId7"/>
    <p:sldId id="293" r:id="rId8"/>
    <p:sldId id="294" r:id="rId9"/>
    <p:sldId id="295" r:id="rId10"/>
    <p:sldId id="272" r:id="rId11"/>
    <p:sldId id="297" r:id="rId12"/>
    <p:sldId id="298" r:id="rId13"/>
    <p:sldId id="299" r:id="rId14"/>
    <p:sldId id="301" r:id="rId15"/>
    <p:sldId id="300" r:id="rId16"/>
    <p:sldId id="259" r:id="rId17"/>
    <p:sldId id="267" r:id="rId18"/>
    <p:sldId id="285" r:id="rId19"/>
    <p:sldId id="305" r:id="rId20"/>
    <p:sldId id="303" r:id="rId21"/>
    <p:sldId id="304" r:id="rId22"/>
    <p:sldId id="306" r:id="rId23"/>
    <p:sldId id="296" r:id="rId24"/>
    <p:sldId id="270" r:id="rId2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3222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55DA9A1-C7A4-4326-AAE2-3619DD7D3D23}" type="doc">
      <dgm:prSet loTypeId="urn:microsoft.com/office/officeart/2005/8/layout/radial5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72B18B5-25FC-422C-8B58-8277D8C449A6}">
      <dgm:prSet phldrT="[Текст]" custT="1">
        <dgm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ru-RU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Средние века</a:t>
          </a:r>
          <a:endParaRPr lang="ru-RU" sz="2000" b="1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D7309C75-92A2-4DCD-8ABC-50E2C05321D1}" type="parTrans" cxnId="{BCD56415-FF2D-446C-8132-2CA20423BA1E}">
      <dgm:prSet/>
      <dgm:spPr/>
      <dgm:t>
        <a:bodyPr/>
        <a:lstStyle/>
        <a:p>
          <a:endParaRPr lang="ru-RU"/>
        </a:p>
      </dgm:t>
    </dgm:pt>
    <dgm:pt modelId="{6A34D7A7-DC8A-47D2-92E6-1873F70769D9}" type="sibTrans" cxnId="{BCD56415-FF2D-446C-8132-2CA20423BA1E}">
      <dgm:prSet/>
      <dgm:spPr/>
      <dgm:t>
        <a:bodyPr/>
        <a:lstStyle/>
        <a:p>
          <a:endParaRPr lang="ru-RU"/>
        </a:p>
      </dgm:t>
    </dgm:pt>
    <dgm:pt modelId="{A3E670E6-5D03-43B5-8D2A-7852D0C6FC4D}">
      <dgm:prSet phldrT="[Текст]" custT="1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pPr>
            <a:lnSpc>
              <a:spcPct val="100000"/>
            </a:lnSpc>
          </a:pPr>
          <a:r>
            <a:rPr lang="ru-RU" sz="2800" b="0" dirty="0" smtClean="0"/>
            <a:t>Когда это было?</a:t>
          </a:r>
          <a:endParaRPr lang="ru-RU" sz="2800" b="0" dirty="0"/>
        </a:p>
      </dgm:t>
    </dgm:pt>
    <dgm:pt modelId="{154F11BE-5B08-4C92-ADFC-E7C2B6F50544}" type="parTrans" cxnId="{996945F7-F479-410E-8DC3-6473DA50B8F2}">
      <dgm:prSet/>
      <dgm:spPr/>
      <dgm:t>
        <a:bodyPr/>
        <a:lstStyle/>
        <a:p>
          <a:endParaRPr lang="ru-RU"/>
        </a:p>
      </dgm:t>
    </dgm:pt>
    <dgm:pt modelId="{5559AC9D-AEE1-4BF2-941D-8C1AC58215E0}" type="sibTrans" cxnId="{996945F7-F479-410E-8DC3-6473DA50B8F2}">
      <dgm:prSet/>
      <dgm:spPr/>
      <dgm:t>
        <a:bodyPr/>
        <a:lstStyle/>
        <a:p>
          <a:endParaRPr lang="ru-RU"/>
        </a:p>
      </dgm:t>
    </dgm:pt>
    <dgm:pt modelId="{FA88819C-03F0-4CA7-A4A6-BC14974EA9D4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Кто жил?</a:t>
          </a:r>
          <a:endParaRPr lang="ru-RU" dirty="0"/>
        </a:p>
      </dgm:t>
    </dgm:pt>
    <dgm:pt modelId="{AF95CC43-FAD4-45DB-98D8-7D050F5BF4C4}" type="parTrans" cxnId="{2D2F602C-717B-4BD5-821C-C38B18F62936}">
      <dgm:prSet/>
      <dgm:spPr/>
      <dgm:t>
        <a:bodyPr/>
        <a:lstStyle/>
        <a:p>
          <a:endParaRPr lang="ru-RU"/>
        </a:p>
      </dgm:t>
    </dgm:pt>
    <dgm:pt modelId="{1B9E7EB9-E666-44C1-B686-2B5B3A59CACF}" type="sibTrans" cxnId="{2D2F602C-717B-4BD5-821C-C38B18F62936}">
      <dgm:prSet/>
      <dgm:spPr/>
      <dgm:t>
        <a:bodyPr/>
        <a:lstStyle/>
        <a:p>
          <a:endParaRPr lang="ru-RU"/>
        </a:p>
      </dgm:t>
    </dgm:pt>
    <dgm:pt modelId="{93080D9E-7CCE-4E39-815E-62F9FBA8A3EF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Как жили?</a:t>
          </a:r>
          <a:endParaRPr lang="ru-RU" dirty="0"/>
        </a:p>
      </dgm:t>
    </dgm:pt>
    <dgm:pt modelId="{A8BE8550-D468-4D21-BBEF-BE57BF4E4DB0}" type="parTrans" cxnId="{78F4148A-FFF9-4249-99F8-C42BF7412EF9}">
      <dgm:prSet/>
      <dgm:spPr/>
      <dgm:t>
        <a:bodyPr/>
        <a:lstStyle/>
        <a:p>
          <a:endParaRPr lang="ru-RU"/>
        </a:p>
      </dgm:t>
    </dgm:pt>
    <dgm:pt modelId="{8D7D1A77-191D-46D1-A5B0-156F0FEF181C}" type="sibTrans" cxnId="{78F4148A-FFF9-4249-99F8-C42BF7412EF9}">
      <dgm:prSet/>
      <dgm:spPr/>
      <dgm:t>
        <a:bodyPr/>
        <a:lstStyle/>
        <a:p>
          <a:endParaRPr lang="ru-RU"/>
        </a:p>
      </dgm:t>
    </dgm:pt>
    <dgm:pt modelId="{74FA45C8-0D14-46DB-8C65-087A01C22EAB}">
      <dgm:prSet phldrT="[Текст]"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/>
            <a:t>Где жили?</a:t>
          </a:r>
          <a:endParaRPr lang="ru-RU" dirty="0"/>
        </a:p>
      </dgm:t>
    </dgm:pt>
    <dgm:pt modelId="{5F14690B-3205-4891-B102-5FE00C019912}" type="parTrans" cxnId="{87F8B5ED-EC52-4EDD-AD50-3646BA8F976C}">
      <dgm:prSet/>
      <dgm:spPr/>
      <dgm:t>
        <a:bodyPr/>
        <a:lstStyle/>
        <a:p>
          <a:endParaRPr lang="ru-RU"/>
        </a:p>
      </dgm:t>
    </dgm:pt>
    <dgm:pt modelId="{73D15194-32A7-4B2D-A409-55228147E57A}" type="sibTrans" cxnId="{87F8B5ED-EC52-4EDD-AD50-3646BA8F976C}">
      <dgm:prSet/>
      <dgm:spPr/>
      <dgm:t>
        <a:bodyPr/>
        <a:lstStyle/>
        <a:p>
          <a:endParaRPr lang="ru-RU"/>
        </a:p>
      </dgm:t>
    </dgm:pt>
    <dgm:pt modelId="{5362DC35-969C-4746-BA1C-CC9392351B9F}" type="pres">
      <dgm:prSet presAssocID="{D55DA9A1-C7A4-4326-AAE2-3619DD7D3D23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5A7B406-45CC-4DF1-96A2-5B7049089E96}" type="pres">
      <dgm:prSet presAssocID="{472B18B5-25FC-422C-8B58-8277D8C449A6}" presName="centerShape" presStyleLbl="node0" presStyleIdx="0" presStyleCnt="1" custScaleX="123799" custScaleY="103973"/>
      <dgm:spPr/>
      <dgm:t>
        <a:bodyPr/>
        <a:lstStyle/>
        <a:p>
          <a:endParaRPr lang="ru-RU"/>
        </a:p>
      </dgm:t>
    </dgm:pt>
    <dgm:pt modelId="{8E4CDD4A-A931-4C15-811B-94EEBC22573B}" type="pres">
      <dgm:prSet presAssocID="{154F11BE-5B08-4C92-ADFC-E7C2B6F50544}" presName="parTrans" presStyleLbl="sibTrans2D1" presStyleIdx="0" presStyleCnt="4"/>
      <dgm:spPr/>
      <dgm:t>
        <a:bodyPr/>
        <a:lstStyle/>
        <a:p>
          <a:endParaRPr lang="ru-RU"/>
        </a:p>
      </dgm:t>
    </dgm:pt>
    <dgm:pt modelId="{672B3EC1-B195-4EAA-B283-315DBB2A3337}" type="pres">
      <dgm:prSet presAssocID="{154F11BE-5B08-4C92-ADFC-E7C2B6F50544}" presName="connectorText" presStyleLbl="sibTrans2D1" presStyleIdx="0" presStyleCnt="4"/>
      <dgm:spPr/>
      <dgm:t>
        <a:bodyPr/>
        <a:lstStyle/>
        <a:p>
          <a:endParaRPr lang="ru-RU"/>
        </a:p>
      </dgm:t>
    </dgm:pt>
    <dgm:pt modelId="{977867AB-D202-4FFF-8399-CA841BF21079}" type="pres">
      <dgm:prSet presAssocID="{A3E670E6-5D03-43B5-8D2A-7852D0C6FC4D}" presName="node" presStyleLbl="node1" presStyleIdx="0" presStyleCnt="4" custScaleX="154322" custScaleY="1335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B8C92B3-1F0D-4CCD-A4C8-5DE435648F38}" type="pres">
      <dgm:prSet presAssocID="{AF95CC43-FAD4-45DB-98D8-7D050F5BF4C4}" presName="parTrans" presStyleLbl="sibTrans2D1" presStyleIdx="1" presStyleCnt="4"/>
      <dgm:spPr/>
      <dgm:t>
        <a:bodyPr/>
        <a:lstStyle/>
        <a:p>
          <a:endParaRPr lang="ru-RU"/>
        </a:p>
      </dgm:t>
    </dgm:pt>
    <dgm:pt modelId="{7F108592-EA37-4CD3-8CC8-7B46F1033B2C}" type="pres">
      <dgm:prSet presAssocID="{AF95CC43-FAD4-45DB-98D8-7D050F5BF4C4}" presName="connectorText" presStyleLbl="sibTrans2D1" presStyleIdx="1" presStyleCnt="4"/>
      <dgm:spPr/>
      <dgm:t>
        <a:bodyPr/>
        <a:lstStyle/>
        <a:p>
          <a:endParaRPr lang="ru-RU"/>
        </a:p>
      </dgm:t>
    </dgm:pt>
    <dgm:pt modelId="{DB8A4DC4-E287-47DA-8E36-12CE9DB9EBB7}" type="pres">
      <dgm:prSet presAssocID="{FA88819C-03F0-4CA7-A4A6-BC14974EA9D4}" presName="node" presStyleLbl="node1" presStyleIdx="1" presStyleCnt="4" custScaleX="131484" custScaleY="135757" custRadScaleRad="13340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431E52-1138-4C91-9960-9822537F70A9}" type="pres">
      <dgm:prSet presAssocID="{A8BE8550-D468-4D21-BBEF-BE57BF4E4DB0}" presName="parTrans" presStyleLbl="sibTrans2D1" presStyleIdx="2" presStyleCnt="4"/>
      <dgm:spPr/>
      <dgm:t>
        <a:bodyPr/>
        <a:lstStyle/>
        <a:p>
          <a:endParaRPr lang="ru-RU"/>
        </a:p>
      </dgm:t>
    </dgm:pt>
    <dgm:pt modelId="{768C9E1C-7347-4B00-AF37-66976E75E292}" type="pres">
      <dgm:prSet presAssocID="{A8BE8550-D468-4D21-BBEF-BE57BF4E4DB0}" presName="connectorText" presStyleLbl="sibTrans2D1" presStyleIdx="2" presStyleCnt="4"/>
      <dgm:spPr/>
      <dgm:t>
        <a:bodyPr/>
        <a:lstStyle/>
        <a:p>
          <a:endParaRPr lang="ru-RU"/>
        </a:p>
      </dgm:t>
    </dgm:pt>
    <dgm:pt modelId="{3F9D5086-5AE5-493F-96AC-C7D3E99548F7}" type="pres">
      <dgm:prSet presAssocID="{93080D9E-7CCE-4E39-815E-62F9FBA8A3EF}" presName="node" presStyleLbl="node1" presStyleIdx="2" presStyleCnt="4" custScaleX="143669" custScaleY="12011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7B23D0-948D-43D7-ADAD-EAAF3A0C6670}" type="pres">
      <dgm:prSet presAssocID="{5F14690B-3205-4891-B102-5FE00C019912}" presName="parTrans" presStyleLbl="sibTrans2D1" presStyleIdx="3" presStyleCnt="4"/>
      <dgm:spPr/>
      <dgm:t>
        <a:bodyPr/>
        <a:lstStyle/>
        <a:p>
          <a:endParaRPr lang="ru-RU"/>
        </a:p>
      </dgm:t>
    </dgm:pt>
    <dgm:pt modelId="{4A333178-73EF-4C94-B23A-2AEF746EF742}" type="pres">
      <dgm:prSet presAssocID="{5F14690B-3205-4891-B102-5FE00C019912}" presName="connectorText" presStyleLbl="sibTrans2D1" presStyleIdx="3" presStyleCnt="4"/>
      <dgm:spPr/>
      <dgm:t>
        <a:bodyPr/>
        <a:lstStyle/>
        <a:p>
          <a:endParaRPr lang="ru-RU"/>
        </a:p>
      </dgm:t>
    </dgm:pt>
    <dgm:pt modelId="{3AFFFBE5-0AF7-49CF-BCE1-BA6CF419657A}" type="pres">
      <dgm:prSet presAssocID="{74FA45C8-0D14-46DB-8C65-087A01C22EAB}" presName="node" presStyleLbl="node1" presStyleIdx="3" presStyleCnt="4" custScaleX="129466" custScaleY="127618" custRadScaleRad="132430" custRadScaleInc="40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011CD56-73D1-4938-875A-BD5A95743393}" type="presOf" srcId="{AF95CC43-FAD4-45DB-98D8-7D050F5BF4C4}" destId="{7F108592-EA37-4CD3-8CC8-7B46F1033B2C}" srcOrd="1" destOrd="0" presId="urn:microsoft.com/office/officeart/2005/8/layout/radial5"/>
    <dgm:cxn modelId="{B4A01608-3E63-4267-BA06-5538EAD77CD4}" type="presOf" srcId="{5F14690B-3205-4891-B102-5FE00C019912}" destId="{B27B23D0-948D-43D7-ADAD-EAAF3A0C6670}" srcOrd="0" destOrd="0" presId="urn:microsoft.com/office/officeart/2005/8/layout/radial5"/>
    <dgm:cxn modelId="{8FC9A786-4A4D-4F48-9C63-CB8A355592C8}" type="presOf" srcId="{5F14690B-3205-4891-B102-5FE00C019912}" destId="{4A333178-73EF-4C94-B23A-2AEF746EF742}" srcOrd="1" destOrd="0" presId="urn:microsoft.com/office/officeart/2005/8/layout/radial5"/>
    <dgm:cxn modelId="{286ADAED-E777-4F24-8145-B792DB885A8F}" type="presOf" srcId="{FA88819C-03F0-4CA7-A4A6-BC14974EA9D4}" destId="{DB8A4DC4-E287-47DA-8E36-12CE9DB9EBB7}" srcOrd="0" destOrd="0" presId="urn:microsoft.com/office/officeart/2005/8/layout/radial5"/>
    <dgm:cxn modelId="{78F4148A-FFF9-4249-99F8-C42BF7412EF9}" srcId="{472B18B5-25FC-422C-8B58-8277D8C449A6}" destId="{93080D9E-7CCE-4E39-815E-62F9FBA8A3EF}" srcOrd="2" destOrd="0" parTransId="{A8BE8550-D468-4D21-BBEF-BE57BF4E4DB0}" sibTransId="{8D7D1A77-191D-46D1-A5B0-156F0FEF181C}"/>
    <dgm:cxn modelId="{3B35373F-0820-43A5-8E73-A4F8CF0DFB73}" type="presOf" srcId="{D55DA9A1-C7A4-4326-AAE2-3619DD7D3D23}" destId="{5362DC35-969C-4746-BA1C-CC9392351B9F}" srcOrd="0" destOrd="0" presId="urn:microsoft.com/office/officeart/2005/8/layout/radial5"/>
    <dgm:cxn modelId="{97E08302-FE7C-4D01-A96C-53EC2E7DBD1B}" type="presOf" srcId="{74FA45C8-0D14-46DB-8C65-087A01C22EAB}" destId="{3AFFFBE5-0AF7-49CF-BCE1-BA6CF419657A}" srcOrd="0" destOrd="0" presId="urn:microsoft.com/office/officeart/2005/8/layout/radial5"/>
    <dgm:cxn modelId="{54898407-630F-42DF-B51A-4ED1A3A51ABB}" type="presOf" srcId="{A8BE8550-D468-4D21-BBEF-BE57BF4E4DB0}" destId="{768C9E1C-7347-4B00-AF37-66976E75E292}" srcOrd="1" destOrd="0" presId="urn:microsoft.com/office/officeart/2005/8/layout/radial5"/>
    <dgm:cxn modelId="{8EF05B0E-BD51-401F-8D13-6CE700956933}" type="presOf" srcId="{93080D9E-7CCE-4E39-815E-62F9FBA8A3EF}" destId="{3F9D5086-5AE5-493F-96AC-C7D3E99548F7}" srcOrd="0" destOrd="0" presId="urn:microsoft.com/office/officeart/2005/8/layout/radial5"/>
    <dgm:cxn modelId="{A46A3953-3E79-429C-AC7F-76A234CDF7B5}" type="presOf" srcId="{472B18B5-25FC-422C-8B58-8277D8C449A6}" destId="{75A7B406-45CC-4DF1-96A2-5B7049089E96}" srcOrd="0" destOrd="0" presId="urn:microsoft.com/office/officeart/2005/8/layout/radial5"/>
    <dgm:cxn modelId="{87F8B5ED-EC52-4EDD-AD50-3646BA8F976C}" srcId="{472B18B5-25FC-422C-8B58-8277D8C449A6}" destId="{74FA45C8-0D14-46DB-8C65-087A01C22EAB}" srcOrd="3" destOrd="0" parTransId="{5F14690B-3205-4891-B102-5FE00C019912}" sibTransId="{73D15194-32A7-4B2D-A409-55228147E57A}"/>
    <dgm:cxn modelId="{48E5B120-48FA-43DB-B2D4-61AF89793445}" type="presOf" srcId="{154F11BE-5B08-4C92-ADFC-E7C2B6F50544}" destId="{8E4CDD4A-A931-4C15-811B-94EEBC22573B}" srcOrd="0" destOrd="0" presId="urn:microsoft.com/office/officeart/2005/8/layout/radial5"/>
    <dgm:cxn modelId="{996945F7-F479-410E-8DC3-6473DA50B8F2}" srcId="{472B18B5-25FC-422C-8B58-8277D8C449A6}" destId="{A3E670E6-5D03-43B5-8D2A-7852D0C6FC4D}" srcOrd="0" destOrd="0" parTransId="{154F11BE-5B08-4C92-ADFC-E7C2B6F50544}" sibTransId="{5559AC9D-AEE1-4BF2-941D-8C1AC58215E0}"/>
    <dgm:cxn modelId="{42ED508A-B001-4C71-BC87-400B64B98D52}" type="presOf" srcId="{A3E670E6-5D03-43B5-8D2A-7852D0C6FC4D}" destId="{977867AB-D202-4FFF-8399-CA841BF21079}" srcOrd="0" destOrd="0" presId="urn:microsoft.com/office/officeart/2005/8/layout/radial5"/>
    <dgm:cxn modelId="{2D2F602C-717B-4BD5-821C-C38B18F62936}" srcId="{472B18B5-25FC-422C-8B58-8277D8C449A6}" destId="{FA88819C-03F0-4CA7-A4A6-BC14974EA9D4}" srcOrd="1" destOrd="0" parTransId="{AF95CC43-FAD4-45DB-98D8-7D050F5BF4C4}" sibTransId="{1B9E7EB9-E666-44C1-B686-2B5B3A59CACF}"/>
    <dgm:cxn modelId="{BCD56415-FF2D-446C-8132-2CA20423BA1E}" srcId="{D55DA9A1-C7A4-4326-AAE2-3619DD7D3D23}" destId="{472B18B5-25FC-422C-8B58-8277D8C449A6}" srcOrd="0" destOrd="0" parTransId="{D7309C75-92A2-4DCD-8ABC-50E2C05321D1}" sibTransId="{6A34D7A7-DC8A-47D2-92E6-1873F70769D9}"/>
    <dgm:cxn modelId="{B56CCCF5-B86F-40A9-A7E2-CED2AD5F9482}" type="presOf" srcId="{154F11BE-5B08-4C92-ADFC-E7C2B6F50544}" destId="{672B3EC1-B195-4EAA-B283-315DBB2A3337}" srcOrd="1" destOrd="0" presId="urn:microsoft.com/office/officeart/2005/8/layout/radial5"/>
    <dgm:cxn modelId="{3ED79DCE-6C39-40F7-9827-3786A8E2D987}" type="presOf" srcId="{A8BE8550-D468-4D21-BBEF-BE57BF4E4DB0}" destId="{F4431E52-1138-4C91-9960-9822537F70A9}" srcOrd="0" destOrd="0" presId="urn:microsoft.com/office/officeart/2005/8/layout/radial5"/>
    <dgm:cxn modelId="{5B4FBADE-741B-4941-80D6-93CE84D235D8}" type="presOf" srcId="{AF95CC43-FAD4-45DB-98D8-7D050F5BF4C4}" destId="{7B8C92B3-1F0D-4CCD-A4C8-5DE435648F38}" srcOrd="0" destOrd="0" presId="urn:microsoft.com/office/officeart/2005/8/layout/radial5"/>
    <dgm:cxn modelId="{CE9CF0FA-747E-4626-A26A-EF649FD4F958}" type="presParOf" srcId="{5362DC35-969C-4746-BA1C-CC9392351B9F}" destId="{75A7B406-45CC-4DF1-96A2-5B7049089E96}" srcOrd="0" destOrd="0" presId="urn:microsoft.com/office/officeart/2005/8/layout/radial5"/>
    <dgm:cxn modelId="{32A42A07-E6C7-4C81-96D9-D101E6DF1FE2}" type="presParOf" srcId="{5362DC35-969C-4746-BA1C-CC9392351B9F}" destId="{8E4CDD4A-A931-4C15-811B-94EEBC22573B}" srcOrd="1" destOrd="0" presId="urn:microsoft.com/office/officeart/2005/8/layout/radial5"/>
    <dgm:cxn modelId="{4CFC749D-1836-46C5-BC53-CE0704C6896D}" type="presParOf" srcId="{8E4CDD4A-A931-4C15-811B-94EEBC22573B}" destId="{672B3EC1-B195-4EAA-B283-315DBB2A3337}" srcOrd="0" destOrd="0" presId="urn:microsoft.com/office/officeart/2005/8/layout/radial5"/>
    <dgm:cxn modelId="{4E646796-3A06-4D2D-A3CE-107E8896C6B3}" type="presParOf" srcId="{5362DC35-969C-4746-BA1C-CC9392351B9F}" destId="{977867AB-D202-4FFF-8399-CA841BF21079}" srcOrd="2" destOrd="0" presId="urn:microsoft.com/office/officeart/2005/8/layout/radial5"/>
    <dgm:cxn modelId="{3B463262-A52A-47CA-9197-8207CC5F09CE}" type="presParOf" srcId="{5362DC35-969C-4746-BA1C-CC9392351B9F}" destId="{7B8C92B3-1F0D-4CCD-A4C8-5DE435648F38}" srcOrd="3" destOrd="0" presId="urn:microsoft.com/office/officeart/2005/8/layout/radial5"/>
    <dgm:cxn modelId="{F3C5824D-343F-4F58-B2BD-9928752C3BC3}" type="presParOf" srcId="{7B8C92B3-1F0D-4CCD-A4C8-5DE435648F38}" destId="{7F108592-EA37-4CD3-8CC8-7B46F1033B2C}" srcOrd="0" destOrd="0" presId="urn:microsoft.com/office/officeart/2005/8/layout/radial5"/>
    <dgm:cxn modelId="{2DB68E62-5998-4F54-BF3C-FFDC94250641}" type="presParOf" srcId="{5362DC35-969C-4746-BA1C-CC9392351B9F}" destId="{DB8A4DC4-E287-47DA-8E36-12CE9DB9EBB7}" srcOrd="4" destOrd="0" presId="urn:microsoft.com/office/officeart/2005/8/layout/radial5"/>
    <dgm:cxn modelId="{8C520B2D-7847-4622-AB70-1BFA89D9F770}" type="presParOf" srcId="{5362DC35-969C-4746-BA1C-CC9392351B9F}" destId="{F4431E52-1138-4C91-9960-9822537F70A9}" srcOrd="5" destOrd="0" presId="urn:microsoft.com/office/officeart/2005/8/layout/radial5"/>
    <dgm:cxn modelId="{E2035EF5-DBBF-4ABB-BCC4-EED7EFEC3A63}" type="presParOf" srcId="{F4431E52-1138-4C91-9960-9822537F70A9}" destId="{768C9E1C-7347-4B00-AF37-66976E75E292}" srcOrd="0" destOrd="0" presId="urn:microsoft.com/office/officeart/2005/8/layout/radial5"/>
    <dgm:cxn modelId="{2E2415A8-4467-48BB-AF9D-3372B56DF582}" type="presParOf" srcId="{5362DC35-969C-4746-BA1C-CC9392351B9F}" destId="{3F9D5086-5AE5-493F-96AC-C7D3E99548F7}" srcOrd="6" destOrd="0" presId="urn:microsoft.com/office/officeart/2005/8/layout/radial5"/>
    <dgm:cxn modelId="{03381370-BDC5-4842-802B-DB665CCA0AAD}" type="presParOf" srcId="{5362DC35-969C-4746-BA1C-CC9392351B9F}" destId="{B27B23D0-948D-43D7-ADAD-EAAF3A0C6670}" srcOrd="7" destOrd="0" presId="urn:microsoft.com/office/officeart/2005/8/layout/radial5"/>
    <dgm:cxn modelId="{9445AA2A-8286-47C9-A925-DF37B916A0B5}" type="presParOf" srcId="{B27B23D0-948D-43D7-ADAD-EAAF3A0C6670}" destId="{4A333178-73EF-4C94-B23A-2AEF746EF742}" srcOrd="0" destOrd="0" presId="urn:microsoft.com/office/officeart/2005/8/layout/radial5"/>
    <dgm:cxn modelId="{799EFB33-FFE0-4A46-B503-CF7C67A019C2}" type="presParOf" srcId="{5362DC35-969C-4746-BA1C-CC9392351B9F}" destId="{3AFFFBE5-0AF7-49CF-BCE1-BA6CF419657A}" srcOrd="8" destOrd="0" presId="urn:microsoft.com/office/officeart/2005/8/layout/radial5"/>
  </dgm:cxnLst>
  <dgm:bg>
    <a:noFill/>
    <a:effectLst>
      <a:innerShdw blurRad="63500" dist="50800" dir="13500000">
        <a:prstClr val="black">
          <a:alpha val="50000"/>
        </a:prstClr>
      </a:innerShdw>
    </a:effectLst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5A7B406-45CC-4DF1-96A2-5B7049089E96}">
      <dsp:nvSpPr>
        <dsp:cNvPr id="0" name=""/>
        <dsp:cNvSpPr/>
      </dsp:nvSpPr>
      <dsp:spPr>
        <a:xfrm>
          <a:off x="2918535" y="1887865"/>
          <a:ext cx="1650468" cy="1386151"/>
        </a:xfrm>
        <a:prstGeom prst="ellipse">
          <a:avLst/>
        </a:prstGeom>
        <a:gradFill rotWithShape="1">
          <a:gsLst>
            <a:gs pos="0">
              <a:schemeClr val="accent1">
                <a:tint val="92000"/>
                <a:satMod val="170000"/>
              </a:schemeClr>
            </a:gs>
            <a:gs pos="15000">
              <a:schemeClr val="accent1">
                <a:tint val="92000"/>
                <a:shade val="99000"/>
                <a:satMod val="170000"/>
              </a:schemeClr>
            </a:gs>
            <a:gs pos="62000">
              <a:schemeClr val="accent1">
                <a:tint val="96000"/>
                <a:shade val="80000"/>
                <a:satMod val="170000"/>
              </a:schemeClr>
            </a:gs>
            <a:gs pos="97000">
              <a:schemeClr val="accent1">
                <a:tint val="98000"/>
                <a:shade val="63000"/>
                <a:satMod val="170000"/>
              </a:schemeClr>
            </a:gs>
            <a:gs pos="100000">
              <a:schemeClr val="accent1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  <a:ln>
          <a:noFill/>
        </a:ln>
        <a:effectLst>
          <a:outerShdw blurRad="63500" dist="25400" dir="5400000" rotWithShape="0">
            <a:srgbClr val="000000">
              <a:alpha val="43137"/>
            </a:srgbClr>
          </a:outerShdw>
        </a:effectLst>
        <a:scene3d>
          <a:camera prst="orthographicFront" fov="0">
            <a:rot lat="0" lon="0" rev="0"/>
          </a:camera>
          <a:lightRig rig="brightRoom" dir="tl">
            <a:rot lat="0" lon="0" rev="5400000"/>
          </a:lightRig>
        </a:scene3d>
        <a:sp3d contourW="12700">
          <a:bevelT w="25400" h="50800" prst="angle"/>
          <a:contourClr>
            <a:schemeClr val="accent1"/>
          </a:contourClr>
        </a:sp3d>
      </dsp:spPr>
      <dsp:style>
        <a:lnRef idx="0">
          <a:schemeClr val="accent1"/>
        </a:lnRef>
        <a:fillRef idx="3">
          <a:schemeClr val="accent1"/>
        </a:fillRef>
        <a:effectRef idx="3">
          <a:schemeClr val="accent1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Средние века</a:t>
          </a:r>
          <a:endParaRPr lang="ru-RU" sz="2000" b="1" kern="1200" dirty="0"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918535" y="1887865"/>
        <a:ext cx="1650468" cy="1386151"/>
      </dsp:txXfrm>
    </dsp:sp>
    <dsp:sp modelId="{8E4CDD4A-A931-4C15-811B-94EEBC22573B}">
      <dsp:nvSpPr>
        <dsp:cNvPr id="0" name=""/>
        <dsp:cNvSpPr/>
      </dsp:nvSpPr>
      <dsp:spPr>
        <a:xfrm rot="16200000">
          <a:off x="3668529" y="1523521"/>
          <a:ext cx="150478" cy="4532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6200000">
        <a:off x="3668529" y="1523521"/>
        <a:ext cx="150478" cy="453282"/>
      </dsp:txXfrm>
    </dsp:sp>
    <dsp:sp modelId="{977867AB-D202-4FFF-8399-CA841BF21079}">
      <dsp:nvSpPr>
        <dsp:cNvPr id="0" name=""/>
        <dsp:cNvSpPr/>
      </dsp:nvSpPr>
      <dsp:spPr>
        <a:xfrm>
          <a:off x="2715071" y="-177030"/>
          <a:ext cx="2057395" cy="1780973"/>
        </a:xfrm>
        <a:prstGeom prst="ellipse">
          <a:avLst/>
        </a:prstGeom>
        <a:gradFill rotWithShape="1">
          <a:gsLst>
            <a:gs pos="0">
              <a:schemeClr val="accent2">
                <a:tint val="35000"/>
                <a:satMod val="253000"/>
              </a:schemeClr>
            </a:gs>
            <a:gs pos="50000">
              <a:schemeClr val="accent2">
                <a:tint val="42000"/>
                <a:satMod val="255000"/>
              </a:schemeClr>
            </a:gs>
            <a:gs pos="97000">
              <a:schemeClr val="accent2">
                <a:tint val="53000"/>
                <a:satMod val="260000"/>
              </a:schemeClr>
            </a:gs>
            <a:gs pos="100000">
              <a:schemeClr val="accent2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2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100000"/>
            </a:lnSpc>
            <a:spcBef>
              <a:spcPct val="0"/>
            </a:spcBef>
            <a:spcAft>
              <a:spcPct val="35000"/>
            </a:spcAft>
          </a:pPr>
          <a:r>
            <a:rPr lang="ru-RU" sz="2800" b="0" kern="1200" dirty="0" smtClean="0"/>
            <a:t>Когда это было?</a:t>
          </a:r>
          <a:endParaRPr lang="ru-RU" sz="2800" b="0" kern="1200" dirty="0"/>
        </a:p>
      </dsp:txBody>
      <dsp:txXfrm>
        <a:off x="2715071" y="-177030"/>
        <a:ext cx="2057395" cy="1780973"/>
      </dsp:txXfrm>
    </dsp:sp>
    <dsp:sp modelId="{7B8C92B3-1F0D-4CCD-A4C8-5DE435648F38}">
      <dsp:nvSpPr>
        <dsp:cNvPr id="0" name=""/>
        <dsp:cNvSpPr/>
      </dsp:nvSpPr>
      <dsp:spPr>
        <a:xfrm>
          <a:off x="4742724" y="2354299"/>
          <a:ext cx="418509" cy="4532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>
        <a:off x="4742724" y="2354299"/>
        <a:ext cx="418509" cy="453282"/>
      </dsp:txXfrm>
    </dsp:sp>
    <dsp:sp modelId="{DB8A4DC4-E287-47DA-8E36-12CE9DB9EBB7}">
      <dsp:nvSpPr>
        <dsp:cNvPr id="0" name=""/>
        <dsp:cNvSpPr/>
      </dsp:nvSpPr>
      <dsp:spPr>
        <a:xfrm>
          <a:off x="5358643" y="1675995"/>
          <a:ext cx="1752923" cy="1809890"/>
        </a:xfrm>
        <a:prstGeom prst="ellipse">
          <a:avLst/>
        </a:prstGeom>
        <a:gradFill rotWithShape="1">
          <a:gsLst>
            <a:gs pos="0">
              <a:schemeClr val="accent2">
                <a:tint val="35000"/>
                <a:satMod val="253000"/>
              </a:schemeClr>
            </a:gs>
            <a:gs pos="50000">
              <a:schemeClr val="accent2">
                <a:tint val="42000"/>
                <a:satMod val="255000"/>
              </a:schemeClr>
            </a:gs>
            <a:gs pos="97000">
              <a:schemeClr val="accent2">
                <a:tint val="53000"/>
                <a:satMod val="260000"/>
              </a:schemeClr>
            </a:gs>
            <a:gs pos="100000">
              <a:schemeClr val="accent2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2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Кто жил?</a:t>
          </a:r>
          <a:endParaRPr lang="ru-RU" sz="3200" kern="1200" dirty="0"/>
        </a:p>
      </dsp:txBody>
      <dsp:txXfrm>
        <a:off x="5358643" y="1675995"/>
        <a:ext cx="1752923" cy="1809890"/>
      </dsp:txXfrm>
    </dsp:sp>
    <dsp:sp modelId="{F4431E52-1138-4C91-9960-9822537F70A9}">
      <dsp:nvSpPr>
        <dsp:cNvPr id="0" name=""/>
        <dsp:cNvSpPr/>
      </dsp:nvSpPr>
      <dsp:spPr>
        <a:xfrm rot="5400000">
          <a:off x="3644737" y="3228622"/>
          <a:ext cx="198063" cy="4532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5400000">
        <a:off x="3644737" y="3228622"/>
        <a:ext cx="198063" cy="453282"/>
      </dsp:txXfrm>
    </dsp:sp>
    <dsp:sp modelId="{3F9D5086-5AE5-493F-96AC-C7D3E99548F7}">
      <dsp:nvSpPr>
        <dsp:cNvPr id="0" name=""/>
        <dsp:cNvSpPr/>
      </dsp:nvSpPr>
      <dsp:spPr>
        <a:xfrm>
          <a:off x="2786083" y="3647721"/>
          <a:ext cx="1915371" cy="1601407"/>
        </a:xfrm>
        <a:prstGeom prst="ellipse">
          <a:avLst/>
        </a:prstGeom>
        <a:gradFill rotWithShape="1">
          <a:gsLst>
            <a:gs pos="0">
              <a:schemeClr val="accent2">
                <a:tint val="35000"/>
                <a:satMod val="253000"/>
              </a:schemeClr>
            </a:gs>
            <a:gs pos="50000">
              <a:schemeClr val="accent2">
                <a:tint val="42000"/>
                <a:satMod val="255000"/>
              </a:schemeClr>
            </a:gs>
            <a:gs pos="97000">
              <a:schemeClr val="accent2">
                <a:tint val="53000"/>
                <a:satMod val="260000"/>
              </a:schemeClr>
            </a:gs>
            <a:gs pos="100000">
              <a:schemeClr val="accent2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2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Как жили?</a:t>
          </a:r>
          <a:endParaRPr lang="ru-RU" sz="3200" kern="1200" dirty="0"/>
        </a:p>
      </dsp:txBody>
      <dsp:txXfrm>
        <a:off x="2786083" y="3647721"/>
        <a:ext cx="1915371" cy="1601407"/>
      </dsp:txXfrm>
    </dsp:sp>
    <dsp:sp modelId="{B27B23D0-948D-43D7-ADAD-EAAF3A0C6670}">
      <dsp:nvSpPr>
        <dsp:cNvPr id="0" name=""/>
        <dsp:cNvSpPr/>
      </dsp:nvSpPr>
      <dsp:spPr>
        <a:xfrm rot="10910241">
          <a:off x="2330540" y="2315638"/>
          <a:ext cx="416079" cy="453282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900" kern="1200"/>
        </a:p>
      </dsp:txBody>
      <dsp:txXfrm rot="10910241">
        <a:off x="2330540" y="2315638"/>
        <a:ext cx="416079" cy="453282"/>
      </dsp:txXfrm>
    </dsp:sp>
    <dsp:sp modelId="{3AFFFBE5-0AF7-49CF-BCE1-BA6CF419657A}">
      <dsp:nvSpPr>
        <dsp:cNvPr id="0" name=""/>
        <dsp:cNvSpPr/>
      </dsp:nvSpPr>
      <dsp:spPr>
        <a:xfrm>
          <a:off x="408921" y="1650955"/>
          <a:ext cx="1726019" cy="1701382"/>
        </a:xfrm>
        <a:prstGeom prst="ellipse">
          <a:avLst/>
        </a:prstGeom>
        <a:gradFill rotWithShape="1">
          <a:gsLst>
            <a:gs pos="0">
              <a:schemeClr val="accent2">
                <a:tint val="35000"/>
                <a:satMod val="253000"/>
              </a:schemeClr>
            </a:gs>
            <a:gs pos="50000">
              <a:schemeClr val="accent2">
                <a:tint val="42000"/>
                <a:satMod val="255000"/>
              </a:schemeClr>
            </a:gs>
            <a:gs pos="97000">
              <a:schemeClr val="accent2">
                <a:tint val="53000"/>
                <a:satMod val="260000"/>
              </a:schemeClr>
            </a:gs>
            <a:gs pos="100000">
              <a:schemeClr val="accent2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ln w="9525" cap="flat" cmpd="sng" algn="ctr">
          <a:solidFill>
            <a:schemeClr val="accent2"/>
          </a:solidFill>
          <a:prstDash val="solid"/>
        </a:ln>
        <a:effectLst>
          <a:outerShdw blurRad="63500" dist="25400" dir="5400000" rotWithShape="0">
            <a:srgbClr val="000000">
              <a:alpha val="43137"/>
            </a:srgbClr>
          </a:outerShdw>
        </a:effectLst>
      </dsp:spPr>
      <dsp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Где жили?</a:t>
          </a:r>
          <a:endParaRPr lang="ru-RU" sz="3200" kern="1200" dirty="0"/>
        </a:p>
      </dsp:txBody>
      <dsp:txXfrm>
        <a:off x="408921" y="1650955"/>
        <a:ext cx="1726019" cy="170138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40F5874-78B0-4693-A4D1-FE061BDFE612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30DFAB0-D7CB-4573-BBD9-3EA0AD25C7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AE0259-719A-4C72-A37A-6B7E0F1C192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AE0259-719A-4C72-A37A-6B7E0F1C192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ru-RU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AE0259-719A-4C72-A37A-6B7E0F1C192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ru-RU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AE0259-719A-4C72-A37A-6B7E0F1C192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ru-RU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FAE0259-719A-4C72-A37A-6B7E0F1C192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ru-RU" smtClean="0"/>
          </a:p>
        </p:txBody>
      </p:sp>
      <p:sp>
        <p:nvSpPr>
          <p:cNvPr id="276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2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Овал 8"/>
          <p:cNvSpPr/>
          <p:nvPr/>
        </p:nvSpPr>
        <p:spPr>
          <a:xfrm>
            <a:off x="1157288" y="1344613"/>
            <a:ext cx="63500" cy="65087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6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1471392-06DF-44C9-8759-DCE2813C32A6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7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63ADE41-A373-4CAD-951D-0D850E3C64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05B689-2DA7-4A8A-AFBC-E89DF4DFF6B3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873E1-D749-4F83-AE6B-4D03D0B2C4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C97040-6C1C-46C3-89A0-909071564975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5E559-3443-42AC-8580-C716C696E1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0C558F-63C0-4B91-B37E-E7500C77A0FB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3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95A083-4353-4399-8BD6-47BC532A6A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95AA5-AC0E-456E-9A59-C44C90440866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5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1D39C4-9B0C-4108-BCBD-714AAE3B1A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6"/>
          <p:cNvSpPr/>
          <p:nvPr/>
        </p:nvSpPr>
        <p:spPr>
          <a:xfrm>
            <a:off x="2282825" y="0"/>
            <a:ext cx="68580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Прямоугольник 9"/>
          <p:cNvSpPr/>
          <p:nvPr/>
        </p:nvSpPr>
        <p:spPr bwMode="invGray">
          <a:xfrm>
            <a:off x="2286000" y="0"/>
            <a:ext cx="76200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Овал 8"/>
          <p:cNvSpPr/>
          <p:nvPr/>
        </p:nvSpPr>
        <p:spPr>
          <a:xfrm>
            <a:off x="2408238" y="2746375"/>
            <a:ext cx="63500" cy="63500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057E39-214E-43CE-8374-C4F177A6402D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9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8F4F36E-2A9A-418C-BF61-92F5F1ADEA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EFD6A9-D519-4061-A67F-B6ED2D5D10FD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A50CB-B5DD-4070-A7C3-60488B4AB40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/>
          <a:lstStyle>
            <a:lvl1pPr algn="ctr">
              <a:defRPr sz="4500" b="1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D2D2DD2-1CB7-4169-9C53-D9C2E158CFD9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622F7B-4576-4E7B-B9FC-23BE7EED31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474F48-5F82-48F9-BFE8-9B94C81F0A2C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4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29AEF6-071C-4D1B-A17C-76719E47C11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4"/>
          <p:cNvSpPr/>
          <p:nvPr/>
        </p:nvSpPr>
        <p:spPr>
          <a:xfrm>
            <a:off x="1014413" y="0"/>
            <a:ext cx="8129587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Прямоугольник 5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D5FF36E-6C7E-431C-A044-AC23D55005EB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0098019-86A5-4B2B-8E99-FBAB2221AC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429271D-69DD-4998-844E-61D2FC5870B0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A5C3AA-4677-46E0-AED3-A314881F6CD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tIns="274320">
            <a:normAutofit/>
          </a:bodyPr>
          <a:lstStyle>
            <a:extLst/>
          </a:lstStyle>
          <a:p>
            <a:pPr indent="-283464" fontAlgn="auto">
              <a:lnSpc>
                <a:spcPts val="3000"/>
              </a:lnSpc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defRPr/>
            </a:pPr>
            <a:endParaRPr lang="en-US" sz="3200">
              <a:latin typeface="+mn-lt"/>
            </a:endParaRPr>
          </a:p>
        </p:txBody>
      </p:sp>
      <p:sp>
        <p:nvSpPr>
          <p:cNvPr id="6" name="Блок-схема: процесс 8"/>
          <p:cNvSpPr/>
          <p:nvPr/>
        </p:nvSpPr>
        <p:spPr>
          <a:xfrm rot="19468671">
            <a:off x="396875" y="954088"/>
            <a:ext cx="685800" cy="204787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Блок-схема: процесс 9"/>
          <p:cNvSpPr/>
          <p:nvPr/>
        </p:nvSpPr>
        <p:spPr>
          <a:xfrm rot="2103354" flipH="1">
            <a:off x="5003800" y="936625"/>
            <a:ext cx="649288" cy="204788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tIns="274320">
            <a:normAutofit/>
          </a:bodyPr>
          <a:lstStyle>
            <a:lvl1pPr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8A4D9B3-016C-488A-97A4-610890790276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BF72AFF-33D1-4B67-9F16-FA449A3D55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75" y="-815975"/>
            <a:ext cx="1638300" cy="1638300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Овал 7"/>
          <p:cNvSpPr/>
          <p:nvPr/>
        </p:nvSpPr>
        <p:spPr>
          <a:xfrm>
            <a:off x="168275" y="20638"/>
            <a:ext cx="1703388" cy="1703387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25" y="0"/>
            <a:ext cx="813117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8"/>
          <p:cNvSpPr>
            <a:spLocks noGrp="1"/>
          </p:cNvSpPr>
          <p:nvPr>
            <p:ph type="body" idx="1"/>
          </p:nvPr>
        </p:nvSpPr>
        <p:spPr bwMode="auto">
          <a:xfrm>
            <a:off x="1435100" y="1447800"/>
            <a:ext cx="7499350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latin typeface="+mn-lt"/>
              </a:defRPr>
            </a:lvl1pPr>
            <a:extLst/>
          </a:lstStyle>
          <a:p>
            <a:pPr>
              <a:defRPr/>
            </a:pPr>
            <a:fld id="{DCD1D1A8-8703-4680-A10F-65E5FC6B0EC3}" type="datetimeFigureOut">
              <a:rPr lang="ru-RU"/>
              <a:pPr>
                <a:defRPr/>
              </a:pPr>
              <a:t>08.02.2015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775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  <a:latin typeface="+mn-lt"/>
              </a:defRPr>
            </a:lvl1pPr>
            <a:extLst/>
          </a:lstStyle>
          <a:p>
            <a:pPr>
              <a:defRPr/>
            </a:pPr>
            <a:fld id="{39D1E88D-52D4-4BC8-B973-42B6F969D5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413" y="0"/>
            <a:ext cx="73025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63" r:id="rId2"/>
    <p:sldLayoutId id="2147483770" r:id="rId3"/>
    <p:sldLayoutId id="2147483764" r:id="rId4"/>
    <p:sldLayoutId id="2147483771" r:id="rId5"/>
    <p:sldLayoutId id="2147483765" r:id="rId6"/>
    <p:sldLayoutId id="2147483772" r:id="rId7"/>
    <p:sldLayoutId id="2147483773" r:id="rId8"/>
    <p:sldLayoutId id="2147483774" r:id="rId9"/>
    <p:sldLayoutId id="2147483766" r:id="rId10"/>
    <p:sldLayoutId id="2147483767" r:id="rId11"/>
    <p:sldLayoutId id="2147483768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300" kern="1200">
          <a:solidFill>
            <a:srgbClr val="572314"/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300">
          <a:solidFill>
            <a:srgbClr val="572314"/>
          </a:solidFill>
          <a:latin typeface="Corbel" pitchFamily="34" charset="0"/>
        </a:defRPr>
      </a:lvl9pPr>
      <a:extLst/>
    </p:titleStyle>
    <p:bodyStyle>
      <a:lvl1pPr marL="365125" indent="-282575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36538" algn="l" rtl="0" eaLnBrk="0" fontAlgn="base" hangingPunct="0">
        <a:spcBef>
          <a:spcPts val="550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5825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173038" algn="l" rtl="0" eaLnBrk="0" fontAlgn="base" hangingPunct="0">
        <a:spcBef>
          <a:spcPct val="20000"/>
        </a:spcBef>
        <a:spcAft>
          <a:spcPct val="0"/>
        </a:spcAft>
        <a:buClr>
          <a:srgbClr val="C32D2E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6988" indent="-182563" algn="l" rtl="0" eaLnBrk="0" fontAlgn="base" hangingPunct="0">
        <a:spcBef>
          <a:spcPct val="20000"/>
        </a:spcBef>
        <a:spcAft>
          <a:spcPct val="0"/>
        </a:spcAft>
        <a:buClr>
          <a:srgbClr val="84AA33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4.jpeg"/><Relationship Id="rId7" Type="http://schemas.openxmlformats.org/officeDocument/2006/relationships/image" Target="../media/image16.jpe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5" Type="http://schemas.openxmlformats.org/officeDocument/2006/relationships/image" Target="../media/image15.jpeg"/><Relationship Id="rId10" Type="http://schemas.openxmlformats.org/officeDocument/2006/relationships/image" Target="../media/image19.jpeg"/><Relationship Id="rId4" Type="http://schemas.openxmlformats.org/officeDocument/2006/relationships/slide" Target="slide8.xml"/><Relationship Id="rId9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wmf"/><Relationship Id="rId3" Type="http://schemas.openxmlformats.org/officeDocument/2006/relationships/tags" Target="../tags/tag3.xml"/><Relationship Id="rId7" Type="http://schemas.openxmlformats.org/officeDocument/2006/relationships/image" Target="../media/image5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notesSlide" Target="../notesSlides/notesSlide3.xml"/><Relationship Id="rId11" Type="http://schemas.openxmlformats.org/officeDocument/2006/relationships/image" Target="../media/image9.jpeg"/><Relationship Id="rId5" Type="http://schemas.openxmlformats.org/officeDocument/2006/relationships/slideLayout" Target="../slideLayouts/slideLayout2.xml"/><Relationship Id="rId10" Type="http://schemas.openxmlformats.org/officeDocument/2006/relationships/image" Target="../media/image8.png"/><Relationship Id="rId4" Type="http://schemas.openxmlformats.org/officeDocument/2006/relationships/tags" Target="../tags/tag4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" Target="slide10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 descr="C:\Users\Пользователь\Desktop\engl_senior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285984" y="1285860"/>
            <a:ext cx="5715040" cy="40694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31925" y="360363"/>
            <a:ext cx="7407275" cy="1471612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В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err="1" smtClean="0">
                <a:solidFill>
                  <a:schemeClr val="tx2">
                    <a:satMod val="130000"/>
                  </a:schemeClr>
                </a:solidFill>
              </a:rPr>
              <a:t>ремя</a:t>
            </a: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> рыцарей и замков.</a:t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>
                <a:solidFill>
                  <a:schemeClr val="tx2">
                    <a:satMod val="130000"/>
                  </a:schemeClr>
                </a:solidFill>
              </a:rPr>
            </a:br>
            <a:r>
              <a:rPr lang="ru-RU" dirty="0" smtClean="0">
                <a:solidFill>
                  <a:schemeClr val="tx2">
                    <a:satMod val="130000"/>
                  </a:schemeClr>
                </a:solidFill>
              </a:rPr>
              <a:t/>
            </a:r>
            <a:br>
              <a:rPr lang="ru-RU" dirty="0" smtClean="0">
                <a:solidFill>
                  <a:schemeClr val="tx2">
                    <a:satMod val="130000"/>
                  </a:schemeClr>
                </a:solidFill>
              </a:rPr>
            </a:br>
            <a:endParaRPr lang="ru-RU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85728"/>
            <a:ext cx="7537470" cy="114300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b="1" dirty="0" smtClean="0">
                <a:ln w="24500" cmpd="dbl">
                  <a:solidFill>
                    <a:schemeClr val="accent2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Средневековье: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200" b="1" dirty="0" smtClean="0">
                <a:ln w="24500" cmpd="dbl">
                  <a:solidFill>
                    <a:schemeClr val="accent2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 время рыцарей и замков. </a:t>
            </a:r>
            <a:endParaRPr lang="ru-RU" sz="4400" b="1" dirty="0" smtClean="0">
              <a:ln w="24500" cmpd="dbl">
                <a:solidFill>
                  <a:schemeClr val="accent2">
                    <a:lumMod val="40000"/>
                    <a:lumOff val="6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Arial Black" pitchFamily="34" charset="0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4400" b="1" dirty="0">
                <a:ln w="24500" cmpd="dbl">
                  <a:solidFill>
                    <a:schemeClr val="accent2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	</a:t>
            </a:r>
            <a:r>
              <a:rPr lang="ru-RU" sz="4400" b="1" dirty="0" smtClean="0">
                <a:ln w="24500" cmpd="dbl">
                  <a:solidFill>
                    <a:schemeClr val="accent2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			</a:t>
            </a: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4400" b="1" dirty="0" smtClean="0">
              <a:ln w="24500" cmpd="dbl">
                <a:solidFill>
                  <a:schemeClr val="accent2">
                    <a:lumMod val="40000"/>
                    <a:lumOff val="6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Arial Black" pitchFamily="34" charset="0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4400" b="1" dirty="0">
              <a:ln w="24500" cmpd="dbl">
                <a:solidFill>
                  <a:schemeClr val="accent2">
                    <a:lumMod val="40000"/>
                    <a:lumOff val="6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Arial Black" pitchFamily="34" charset="0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ru-RU" sz="3600" b="1" dirty="0" smtClean="0">
              <a:ln w="24500" cmpd="dbl">
                <a:solidFill>
                  <a:schemeClr val="accent2">
                    <a:lumMod val="40000"/>
                    <a:lumOff val="6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Arial Black" pitchFamily="34" charset="0"/>
            </a:endParaRPr>
          </a:p>
          <a:p>
            <a:pPr algn="ct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3600" b="1" dirty="0" smtClean="0">
                <a:ln w="24500" cmpd="dbl">
                  <a:solidFill>
                    <a:schemeClr val="accent2">
                      <a:lumMod val="40000"/>
                      <a:lumOff val="6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Arial Black" pitchFamily="34" charset="0"/>
              </a:rPr>
              <a:t>					</a:t>
            </a:r>
            <a:endParaRPr lang="ru-RU" sz="4400" b="1" dirty="0">
              <a:ln w="24500" cmpd="dbl">
                <a:solidFill>
                  <a:schemeClr val="accent2">
                    <a:lumMod val="40000"/>
                    <a:lumOff val="6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50000"/>
                </a:schemeClr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714480" y="5286388"/>
            <a:ext cx="7143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Урок окружающего мира в 4 классе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подготовил учитель начальных классов 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Сорокина Ирина Сергеевна</a:t>
            </a:r>
          </a:p>
          <a:p>
            <a:pPr algn="r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ru-RU" sz="2000" b="1" dirty="0" smtClean="0">
                <a:solidFill>
                  <a:schemeClr val="bg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МБОУ «Гимназия №1 г.Никольское»</a:t>
            </a:r>
            <a:endParaRPr lang="ru-RU" sz="2000" b="1" dirty="0">
              <a:solidFill>
                <a:schemeClr val="bg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6" descr="C:\Users\Пользователь\Desktop\medieval_2_total_war-6018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42988" y="0"/>
            <a:ext cx="8101012" cy="686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5429256" y="285728"/>
            <a:ext cx="3357586" cy="868346"/>
          </a:xfr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ЭПОХА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_7e4d9_8d5e00c4_X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500430" y="357166"/>
            <a:ext cx="5312636" cy="4668479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00166" y="357166"/>
            <a:ext cx="45005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V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 в. – </a:t>
            </a:r>
            <a:r>
              <a:rPr lang="en-US" sz="2800" b="1" dirty="0" smtClean="0">
                <a:solidFill>
                  <a:schemeClr val="accent3">
                    <a:lumMod val="75000"/>
                  </a:schemeClr>
                </a:solidFill>
              </a:rPr>
              <a:t>XV</a:t>
            </a: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 в.</a:t>
            </a:r>
            <a:endParaRPr lang="ru-RU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142976" y="1214422"/>
            <a:ext cx="2786082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Государства:</a:t>
            </a:r>
          </a:p>
          <a:p>
            <a:r>
              <a:rPr lang="ru-RU" sz="2400" b="1" dirty="0" smtClean="0"/>
              <a:t>Россия,</a:t>
            </a:r>
          </a:p>
          <a:p>
            <a:r>
              <a:rPr lang="ru-RU" sz="2400" b="1" dirty="0" smtClean="0"/>
              <a:t>Франция, Италия, </a:t>
            </a:r>
          </a:p>
          <a:p>
            <a:r>
              <a:rPr lang="ru-RU" sz="2400" b="1" dirty="0" smtClean="0"/>
              <a:t>Германия,</a:t>
            </a:r>
          </a:p>
          <a:p>
            <a:r>
              <a:rPr lang="ru-RU" sz="2400" b="1" dirty="0" smtClean="0"/>
              <a:t>Англия.</a:t>
            </a:r>
            <a:endParaRPr lang="ru-RU" sz="2400" b="1" dirty="0"/>
          </a:p>
        </p:txBody>
      </p:sp>
      <p:sp>
        <p:nvSpPr>
          <p:cNvPr id="7" name="TextBox 6"/>
          <p:cNvSpPr txBox="1"/>
          <p:nvPr/>
        </p:nvSpPr>
        <p:spPr>
          <a:xfrm>
            <a:off x="1142976" y="3714752"/>
            <a:ext cx="2714644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accent3">
                    <a:lumMod val="75000"/>
                  </a:schemeClr>
                </a:solidFill>
              </a:rPr>
              <a:t>Города :</a:t>
            </a:r>
          </a:p>
          <a:p>
            <a:r>
              <a:rPr lang="ru-RU" sz="2400" b="1" dirty="0" smtClean="0"/>
              <a:t>Москва,</a:t>
            </a:r>
          </a:p>
          <a:p>
            <a:r>
              <a:rPr lang="ru-RU" sz="2400" b="1" dirty="0" smtClean="0"/>
              <a:t>Амстердам,</a:t>
            </a:r>
          </a:p>
          <a:p>
            <a:r>
              <a:rPr lang="ru-RU" sz="2400" b="1" dirty="0" smtClean="0"/>
              <a:t>Берлин,</a:t>
            </a:r>
          </a:p>
          <a:p>
            <a:r>
              <a:rPr lang="ru-RU" sz="2400" b="1" dirty="0" smtClean="0"/>
              <a:t>Копенгаген,</a:t>
            </a:r>
          </a:p>
          <a:p>
            <a:r>
              <a:rPr lang="ru-RU" sz="2400" b="1" dirty="0" smtClean="0"/>
              <a:t>Осло.</a:t>
            </a:r>
            <a:endParaRPr lang="ru-RU" sz="2400" b="1" dirty="0"/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00430" y="3857628"/>
            <a:ext cx="2286016" cy="25440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6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143504" y="642918"/>
            <a:ext cx="3351223" cy="3729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357818" y="285728"/>
            <a:ext cx="3500462" cy="725470"/>
          </a:xfr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Религии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Объект 3" descr="E:\Поршукова\средневековье\0_69de2_41225548_XL.jpeg">
            <a:hlinkClick r:id="rId2" action="ppaction://hlinksldjump"/>
          </p:cNvPr>
          <p:cNvPicPr>
            <a:picLocks noGrp="1"/>
          </p:cNvPicPr>
          <p:nvPr>
            <p:ph idx="4294967295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132138" y="2781300"/>
            <a:ext cx="1728787" cy="1584325"/>
          </a:xfrm>
        </p:spPr>
      </p:pic>
      <p:pic>
        <p:nvPicPr>
          <p:cNvPr id="6" name="Рисунок 5" descr="E:\Поршукова\средневековье\Копия post127087_img1_5.jpg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187450" y="4941888"/>
            <a:ext cx="1716088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E:\Поршукова\средневековье\1272792095_svjatogo-vita.jpg">
            <a:hlinkClick r:id="rId6" action="ppaction://hlinksldjump"/>
          </p:cNvPr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116013" y="692150"/>
            <a:ext cx="16891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E:\Поршукова\средневековье\Копия 35iv9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203575" y="5013325"/>
            <a:ext cx="172878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9" descr="C:\Documents and Settings\Учитель новая\Рабочий стол\Поршукова\1272792116_kafedralnyjj-sobor-duomo-v-milane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3059113" y="692150"/>
            <a:ext cx="1795462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0" descr="E:\Поршукова\средневековье\Копия 466815148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1116013" y="2781300"/>
            <a:ext cx="1754187" cy="1541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3"/>
          <p:cNvSpPr txBox="1">
            <a:spLocks noChangeArrowheads="1"/>
          </p:cNvSpPr>
          <p:nvPr/>
        </p:nvSpPr>
        <p:spPr bwMode="auto">
          <a:xfrm>
            <a:off x="5024438" y="1303338"/>
            <a:ext cx="3868737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Христианские соборы и церкви</a:t>
            </a:r>
          </a:p>
        </p:txBody>
      </p:sp>
      <p:sp>
        <p:nvSpPr>
          <p:cNvPr id="12" name="Text Box 24"/>
          <p:cNvSpPr txBox="1">
            <a:spLocks noChangeArrowheads="1"/>
          </p:cNvSpPr>
          <p:nvPr/>
        </p:nvSpPr>
        <p:spPr bwMode="auto">
          <a:xfrm>
            <a:off x="5081588" y="3392488"/>
            <a:ext cx="2514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Буддистские храмы</a:t>
            </a:r>
          </a:p>
        </p:txBody>
      </p:sp>
      <p:sp>
        <p:nvSpPr>
          <p:cNvPr id="13" name="Text Box 25"/>
          <p:cNvSpPr txBox="1">
            <a:spLocks noChangeArrowheads="1"/>
          </p:cNvSpPr>
          <p:nvPr/>
        </p:nvSpPr>
        <p:spPr bwMode="auto">
          <a:xfrm>
            <a:off x="5210175" y="5437188"/>
            <a:ext cx="37496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chemeClr val="tx2"/>
                </a:solidFill>
              </a:rPr>
              <a:t>Мусульманские мечети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214942" y="357166"/>
            <a:ext cx="3357586" cy="1000132"/>
          </a:xfr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Замки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6" descr="C:\Users\Пользователь\Desktop\замок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857356" y="1285860"/>
            <a:ext cx="6745623" cy="45720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1857356" y="1643050"/>
            <a:ext cx="6858048" cy="4714908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38378b4d186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57290" y="857232"/>
            <a:ext cx="7358114" cy="54179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kreposti_sr_vekov02.gif"/>
          <p:cNvPicPr>
            <a:picLocks noChangeAspect="1"/>
          </p:cNvPicPr>
          <p:nvPr/>
        </p:nvPicPr>
        <p:blipFill>
          <a:blip r:embed="rId2" cstate="email"/>
          <a:srcRect b="12425"/>
          <a:stretch>
            <a:fillRect/>
          </a:stretch>
        </p:blipFill>
        <p:spPr>
          <a:xfrm>
            <a:off x="2357422" y="1500174"/>
            <a:ext cx="5467350" cy="4162438"/>
          </a:xfrm>
          <a:prstGeom prst="rect">
            <a:avLst/>
          </a:prstGeom>
        </p:spPr>
      </p:pic>
      <p:pic>
        <p:nvPicPr>
          <p:cNvPr id="5" name="Рисунок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214414" y="571480"/>
            <a:ext cx="7497273" cy="53848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6" descr="index_clip_image00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786578" y="1643050"/>
            <a:ext cx="1757619" cy="4671171"/>
          </a:xfrm>
          <a:prstGeom prst="rect">
            <a:avLst/>
          </a:prstGeom>
          <a:noFill/>
        </p:spPr>
      </p:pic>
      <p:pic>
        <p:nvPicPr>
          <p:cNvPr id="11" name="Picture 7" descr="Доспехи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000496" y="1643050"/>
            <a:ext cx="2514465" cy="4638688"/>
          </a:xfrm>
          <a:prstGeom prst="rect">
            <a:avLst/>
          </a:prstGeom>
          <a:noFill/>
        </p:spPr>
      </p:pic>
      <p:pic>
        <p:nvPicPr>
          <p:cNvPr id="5" name="Picture 5" descr="index_clip_image002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357290" y="1610119"/>
            <a:ext cx="2286016" cy="4743630"/>
          </a:xfrm>
          <a:prstGeom prst="rect">
            <a:avLst/>
          </a:prstGeom>
          <a:noFill/>
        </p:spPr>
      </p:pic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4286248" y="428604"/>
            <a:ext cx="3857652" cy="796932"/>
          </a:xfr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Рыцари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4" descr="Кром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71934" y="428604"/>
            <a:ext cx="4764087" cy="3051175"/>
          </a:xfrm>
          <a:prstGeom prst="rect">
            <a:avLst/>
          </a:prstGeom>
          <a:noFill/>
        </p:spPr>
      </p:pic>
      <p:pic>
        <p:nvPicPr>
          <p:cNvPr id="6" name="Picture 5" descr="ПОЧЕМУ kkОСАНКА ВЫДЕЛЯЛ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500166" y="2643182"/>
            <a:ext cx="3786214" cy="394168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0006-006-Sobor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1571604" y="500042"/>
            <a:ext cx="4146598" cy="5857892"/>
          </a:xfrm>
          <a:prstGeom prst="rect">
            <a:avLst/>
          </a:prstGeom>
        </p:spPr>
      </p:pic>
      <p:pic>
        <p:nvPicPr>
          <p:cNvPr id="7" name="Содержимое 3" descr="Peterborough.jpg"/>
          <p:cNvPicPr>
            <a:picLocks noGrp="1" noChangeAspect="1"/>
          </p:cNvPicPr>
          <p:nvPr>
            <p:ph idx="1"/>
          </p:nvPr>
        </p:nvPicPr>
        <p:blipFill>
          <a:blip r:embed="rId3" cstate="email"/>
          <a:stretch>
            <a:fillRect/>
          </a:stretch>
        </p:blipFill>
        <p:spPr>
          <a:xfrm>
            <a:off x="6072198" y="2714620"/>
            <a:ext cx="2616077" cy="2475930"/>
          </a:xfrm>
        </p:spPr>
      </p:pic>
      <p:sp>
        <p:nvSpPr>
          <p:cNvPr id="8" name="Заголовок 1"/>
          <p:cNvSpPr txBox="1">
            <a:spLocks/>
          </p:cNvSpPr>
          <p:nvPr/>
        </p:nvSpPr>
        <p:spPr>
          <a:xfrm>
            <a:off x="6072198" y="857232"/>
            <a:ext cx="2714644" cy="785810"/>
          </a:xfrm>
          <a:prstGeom prst="rect">
            <a:avLst/>
          </a:prstGeom>
          <a:ln w="25400" cap="flat" cmpd="sng" algn="ctr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>
            <a:normAutofit fontScale="92500" lnSpcReduction="1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Собор </a:t>
            </a:r>
            <a:endParaRPr kumimoji="0" lang="ru-RU" sz="54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Содержимое 6" descr="1348411610_012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142976" y="3500438"/>
            <a:ext cx="3861514" cy="2857520"/>
          </a:xfrm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000364" y="285728"/>
            <a:ext cx="5700698" cy="785810"/>
          </a:xfrm>
          <a:prstGeom prst="rect">
            <a:avLst/>
          </a:prstGeom>
          <a:ln w="25400" cap="flat" cmpd="sng" algn="ctr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>
            <a:normAutofit fontScale="92500" lnSpcReduction="1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Рыцарский турнир</a:t>
            </a:r>
            <a:endParaRPr kumimoji="0" lang="ru-RU" sz="54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Рисунок 7" descr="20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929190" y="1285860"/>
            <a:ext cx="3830642" cy="2572819"/>
          </a:xfrm>
          <a:prstGeom prst="rect">
            <a:avLst/>
          </a:prstGeom>
        </p:spPr>
      </p:pic>
      <p:pic>
        <p:nvPicPr>
          <p:cNvPr id="9" name="Рисунок 8" descr="pic1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142976" y="1214422"/>
            <a:ext cx="7627962" cy="537477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C:\Users\лариса\Desktop\анимация\79966779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142976" y="571480"/>
            <a:ext cx="1785950" cy="1571636"/>
          </a:xfrm>
          <a:prstGeom prst="rect">
            <a:avLst/>
          </a:prstGeom>
          <a:noFill/>
        </p:spPr>
      </p:pic>
      <p:sp>
        <p:nvSpPr>
          <p:cNvPr id="9" name="Заголовок 1"/>
          <p:cNvSpPr>
            <a:spLocks noGrp="1"/>
          </p:cNvSpPr>
          <p:nvPr>
            <p:ph type="title"/>
          </p:nvPr>
        </p:nvSpPr>
        <p:spPr>
          <a:xfrm>
            <a:off x="3214678" y="428604"/>
            <a:ext cx="5637225" cy="1243029"/>
          </a:xfr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8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История</a:t>
            </a:r>
            <a:r>
              <a:rPr lang="ru-RU" sz="8800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ru-RU" sz="88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4286248" y="2357431"/>
            <a:ext cx="3000396" cy="3071834"/>
          </a:xfrm>
          <a:prstGeom prst="wave">
            <a:avLst>
              <a:gd name="adj1" fmla="val 13005"/>
              <a:gd name="adj2" fmla="val 0"/>
            </a:avLst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dirty="0" smtClean="0">
                <a:latin typeface="Corbel" pitchFamily="34" charset="0"/>
              </a:rPr>
              <a:t>Древний </a:t>
            </a:r>
            <a:endParaRPr lang="ru-RU" sz="4000" b="1" dirty="0">
              <a:latin typeface="Corbel" pitchFamily="34" charset="0"/>
            </a:endParaRPr>
          </a:p>
          <a:p>
            <a:pPr algn="ctr"/>
            <a:r>
              <a:rPr lang="ru-RU" sz="4000" b="1" dirty="0" smtClean="0">
                <a:latin typeface="Corbel" pitchFamily="34" charset="0"/>
              </a:rPr>
              <a:t>мир</a:t>
            </a:r>
            <a:endParaRPr lang="ru-RU" sz="4000" b="1" dirty="0">
              <a:latin typeface="Corbel" pitchFamily="34" charset="0"/>
            </a:endParaRPr>
          </a:p>
        </p:txBody>
      </p:sp>
      <p:sp>
        <p:nvSpPr>
          <p:cNvPr id="11" name="AutoShape 4"/>
          <p:cNvSpPr>
            <a:spLocks noChangeArrowheads="1"/>
          </p:cNvSpPr>
          <p:nvPr/>
        </p:nvSpPr>
        <p:spPr bwMode="auto">
          <a:xfrm>
            <a:off x="971550" y="2349500"/>
            <a:ext cx="3314698" cy="3095625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4000" b="1" dirty="0" smtClean="0">
                <a:latin typeface="Corbel" pitchFamily="34" charset="0"/>
              </a:rPr>
              <a:t>Первобытный</a:t>
            </a:r>
            <a:endParaRPr lang="ru-RU" sz="4000" b="1" dirty="0">
              <a:latin typeface="Corbel" pitchFamily="34" charset="0"/>
            </a:endParaRPr>
          </a:p>
          <a:p>
            <a:pPr algn="ctr"/>
            <a:r>
              <a:rPr lang="ru-RU" sz="4000" b="1" dirty="0" smtClean="0">
                <a:latin typeface="Corbel" pitchFamily="34" charset="0"/>
              </a:rPr>
              <a:t>мир</a:t>
            </a:r>
            <a:endParaRPr lang="ru-RU" sz="4000" b="1" dirty="0">
              <a:latin typeface="Corbe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i4grain93z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1785918" y="1214422"/>
            <a:ext cx="6587444" cy="4800600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000364" y="285728"/>
            <a:ext cx="5700698" cy="785810"/>
          </a:xfrm>
          <a:prstGeom prst="rect">
            <a:avLst/>
          </a:prstGeom>
          <a:ln w="25400" cap="flat" cmpd="sng" algn="ctr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>
            <a:normAutofit fontScale="92500" lnSpcReduction="1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Торговая площадь</a:t>
            </a:r>
            <a:endParaRPr kumimoji="0" lang="ru-RU" sz="54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4330406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3143240" y="1428736"/>
            <a:ext cx="3814199" cy="5072074"/>
          </a:xfr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3357554" y="285728"/>
            <a:ext cx="5214974" cy="785818"/>
          </a:xfrm>
          <a:prstGeom prst="rect">
            <a:avLst/>
          </a:prstGeom>
          <a:ln w="25400" cap="flat" cmpd="sng" algn="ctr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>
            <a:normAutofit fontScale="92500" lnSpcReduction="1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Ремесленники</a:t>
            </a:r>
            <a:endParaRPr kumimoji="0" lang="ru-RU" sz="54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6" name="Рисунок 5" descr="medieval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357290" y="1428736"/>
            <a:ext cx="7061482" cy="35578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59535_html_m3b6e2ba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2000232" y="1071546"/>
            <a:ext cx="6433845" cy="4800600"/>
          </a:xfrm>
        </p:spPr>
      </p:pic>
      <p:pic>
        <p:nvPicPr>
          <p:cNvPr id="5" name="Picture 7" descr="index_clip_image004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000100" y="428604"/>
            <a:ext cx="7865133" cy="61528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авильный пятиугольник 10"/>
          <p:cNvSpPr/>
          <p:nvPr/>
        </p:nvSpPr>
        <p:spPr>
          <a:xfrm flipV="1">
            <a:off x="1785918" y="1214422"/>
            <a:ext cx="1143008" cy="1785950"/>
          </a:xfrm>
          <a:prstGeom prst="pentagon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Шестиугольник 11"/>
          <p:cNvSpPr/>
          <p:nvPr/>
        </p:nvSpPr>
        <p:spPr>
          <a:xfrm>
            <a:off x="2714612" y="2714620"/>
            <a:ext cx="1143008" cy="2000264"/>
          </a:xfrm>
          <a:prstGeom prst="hexagon">
            <a:avLst>
              <a:gd name="adj" fmla="val 17727"/>
              <a:gd name="vf" fmla="val 115470"/>
            </a:avLst>
          </a:prstGeom>
          <a:solidFill>
            <a:srgbClr val="92D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Правильный пятиугольник 14"/>
          <p:cNvSpPr/>
          <p:nvPr/>
        </p:nvSpPr>
        <p:spPr>
          <a:xfrm>
            <a:off x="3857620" y="4429132"/>
            <a:ext cx="1214446" cy="1857388"/>
          </a:xfrm>
          <a:prstGeom prst="pentagon">
            <a:avLst/>
          </a:prstGeom>
          <a:solidFill>
            <a:srgbClr val="FF0000"/>
          </a:solidFill>
          <a:ln>
            <a:solidFill>
              <a:schemeClr val="accent3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3143240" y="1357298"/>
            <a:ext cx="38576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70C0"/>
                </a:solidFill>
              </a:rPr>
              <a:t>«узнал много»</a:t>
            </a:r>
            <a:endParaRPr lang="ru-RU" sz="3200" dirty="0"/>
          </a:p>
        </p:txBody>
      </p:sp>
      <p:sp>
        <p:nvSpPr>
          <p:cNvPr id="17" name="TextBox 16"/>
          <p:cNvSpPr txBox="1"/>
          <p:nvPr/>
        </p:nvSpPr>
        <p:spPr>
          <a:xfrm>
            <a:off x="3929058" y="3071810"/>
            <a:ext cx="47863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00B050"/>
                </a:solidFill>
              </a:rPr>
              <a:t>«хочу ещё почитать»</a:t>
            </a:r>
            <a:endParaRPr lang="ru-RU" sz="3200" dirty="0"/>
          </a:p>
        </p:txBody>
      </p:sp>
      <p:sp>
        <p:nvSpPr>
          <p:cNvPr id="18" name="TextBox 17"/>
          <p:cNvSpPr txBox="1"/>
          <p:nvPr/>
        </p:nvSpPr>
        <p:spPr>
          <a:xfrm>
            <a:off x="5000628" y="4643446"/>
            <a:ext cx="37861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«ничего нового»</a:t>
            </a:r>
            <a:endParaRPr lang="ru-RU" sz="3200" dirty="0"/>
          </a:p>
        </p:txBody>
      </p:sp>
      <p:sp>
        <p:nvSpPr>
          <p:cNvPr id="19" name="Заголовок 1"/>
          <p:cNvSpPr txBox="1">
            <a:spLocks/>
          </p:cNvSpPr>
          <p:nvPr/>
        </p:nvSpPr>
        <p:spPr>
          <a:xfrm>
            <a:off x="3000364" y="285728"/>
            <a:ext cx="5700698" cy="785810"/>
          </a:xfrm>
          <a:prstGeom prst="rect">
            <a:avLst/>
          </a:prstGeom>
          <a:ln w="25400" cap="flat" cmpd="sng" algn="ctr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>
            <a:normAutofit fontScale="92500" lnSpcReduction="1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Рефлексия</a:t>
            </a:r>
            <a:endParaRPr kumimoji="0" lang="ru-RU" sz="54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1714480" y="285728"/>
            <a:ext cx="6986582" cy="785810"/>
          </a:xfrm>
          <a:prstGeom prst="rect">
            <a:avLst/>
          </a:prstGeom>
          <a:gradFill>
            <a:gsLst>
              <a:gs pos="12000">
                <a:schemeClr val="lt2">
                  <a:tint val="60000"/>
                  <a:satMod val="355000"/>
                </a:schemeClr>
              </a:gs>
              <a:gs pos="40000">
                <a:schemeClr val="lt2">
                  <a:tint val="85000"/>
                  <a:satMod val="320000"/>
                </a:schemeClr>
              </a:gs>
              <a:gs pos="100000">
                <a:schemeClr val="lt2">
                  <a:shade val="55000"/>
                  <a:satMod val="300000"/>
                </a:schemeClr>
              </a:gs>
            </a:gsLst>
          </a:gradFill>
          <a:ln w="25400" cap="flat" cmpd="sng" algn="ctr">
            <a:solidFill>
              <a:schemeClr val="bg2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b">
            <a:normAutofit fontScale="92500" lnSpcReduction="10000"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5400" b="1" i="1" u="none" strike="noStrike" kern="1200" cap="none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Домашнее</a:t>
            </a:r>
            <a:r>
              <a:rPr kumimoji="0" lang="ru-RU" sz="5400" b="1" i="1" u="none" strike="noStrike" kern="1200" cap="none" spc="0" normalizeH="0" noProof="0" dirty="0" smtClean="0">
                <a:ln>
                  <a:noFill/>
                </a:ln>
                <a:solidFill>
                  <a:schemeClr val="l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 задание</a:t>
            </a:r>
            <a:endParaRPr kumimoji="0" lang="ru-RU" sz="5400" b="1" i="1" u="none" strike="noStrike" kern="1200" cap="none" spc="0" normalizeH="0" baseline="0" noProof="0" dirty="0">
              <a:ln>
                <a:noFill/>
              </a:ln>
              <a:solidFill>
                <a:schemeClr val="lt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071538" y="1447800"/>
            <a:ext cx="7862912" cy="4800600"/>
          </a:xfrm>
        </p:spPr>
        <p:txBody>
          <a:bodyPr/>
          <a:lstStyle/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Найти ответ на вопрос «Как учёные узнают о жизни людей в Средневековье?» , учебник стр.20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По выбору: Представьте себя владельцем замка. Как ты будешь принимать и развлекать своих гостей?</a:t>
            </a: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2800" b="1" dirty="0" smtClean="0">
                <a:solidFill>
                  <a:schemeClr val="accent3">
                    <a:lumMod val="75000"/>
                  </a:schemeClr>
                </a:solidFill>
              </a:rPr>
              <a:t>Рабочая тетрадь: стр.7 №1, стр.8 №3.</a:t>
            </a:r>
            <a:endParaRPr lang="ru-RU" sz="2800" b="1" dirty="0">
              <a:solidFill>
                <a:schemeClr val="accent3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1604" y="357166"/>
            <a:ext cx="7286644" cy="928686"/>
          </a:xfr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7200" b="1" i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Аукцион знаний</a:t>
            </a:r>
            <a:endParaRPr lang="ru-RU" sz="7200" b="1" i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2" descr="C:\Users\лариса\Desktop\анимация\20299485.gif"/>
          <p:cNvPicPr>
            <a:picLocks noChangeAspect="1" noChangeArrowheads="1" noCrop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57158" y="0"/>
            <a:ext cx="1500166" cy="1304470"/>
          </a:xfrm>
          <a:prstGeom prst="rect">
            <a:avLst/>
          </a:prstGeom>
          <a:noFill/>
        </p:spPr>
      </p:pic>
      <p:sp>
        <p:nvSpPr>
          <p:cNvPr id="4" name="Содержимое 2"/>
          <p:cNvSpPr>
            <a:spLocks noGrp="1"/>
          </p:cNvSpPr>
          <p:nvPr>
            <p:ph sz="quarter" idx="1"/>
          </p:nvPr>
        </p:nvSpPr>
        <p:spPr>
          <a:xfrm>
            <a:off x="785786" y="1428736"/>
            <a:ext cx="8072462" cy="5429264"/>
          </a:xfrm>
        </p:spPr>
        <p:txBody>
          <a:bodyPr>
            <a:noAutofit/>
          </a:bodyPr>
          <a:lstStyle/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1.Главная площадь Рима – 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Форум.</a:t>
            </a:r>
            <a:endParaRPr lang="ru-RU" sz="18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2. «Жилище»  для богов в Древнем Египте – 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Храм.</a:t>
            </a:r>
            <a:endParaRPr lang="ru-RU" sz="18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3.Гробница фараона в Древнем Египте – 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Пирамида.</a:t>
            </a:r>
            <a:endParaRPr lang="ru-RU" sz="18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4.Гроб, куда клали умерших фараонов в Древнем Египте, называется </a:t>
            </a:r>
            <a:r>
              <a:rPr lang="ru-RU" sz="1800" b="1" i="1" dirty="0" smtClean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Саркофаг.</a:t>
            </a:r>
            <a:endParaRPr lang="ru-RU" sz="18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5.Египетское государство возникло на берегу реки  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Нил.</a:t>
            </a:r>
            <a:endParaRPr lang="ru-RU" sz="18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6.Кто согласно легенде основал город Рим? – 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Марс.</a:t>
            </a:r>
            <a:endParaRPr lang="ru-RU" sz="18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7.Какие мероприятия проводились в римском амфитеатре?- 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Гладиаторские бои.</a:t>
            </a:r>
            <a:endParaRPr lang="ru-RU" sz="18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8.Бог мудрости в Древнем Египте, научивший людей читать и писать- 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Тот.</a:t>
            </a:r>
            <a:endParaRPr lang="ru-RU" sz="18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9.Существо с телом льва и головой человека, «охраняющее» гробницы египетских фараонов -  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Сфинкс.</a:t>
            </a:r>
            <a:endParaRPr lang="ru-RU" sz="1800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10.Храм в Афинах, где находились главные храмы города, называется –</a:t>
            </a:r>
            <a:r>
              <a:rPr lang="ru-RU" sz="1800" b="1" i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Акрополь.</a:t>
            </a:r>
            <a:endParaRPr lang="en-US" sz="1800" b="1" i="1" dirty="0" smtClean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2">
                  <a:lumMod val="50000"/>
                </a:schemeClr>
              </a:buClr>
            </a:pPr>
            <a:r>
              <a:rPr lang="en-US" sz="1800" dirty="0" smtClean="0">
                <a:latin typeface="Times New Roman" pitchFamily="18" charset="0"/>
                <a:cs typeface="Times New Roman" pitchFamily="18" charset="0"/>
              </a:rPr>
              <a:t>11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Рыцари жили в эпоху ………..</a:t>
            </a:r>
          </a:p>
          <a:p>
            <a:pPr>
              <a:buClr>
                <a:schemeClr val="accent2">
                  <a:lumMod val="50000"/>
                </a:schemeClr>
              </a:buClr>
              <a:buNone/>
            </a:pPr>
            <a:endParaRPr lang="en-US" sz="1800" b="1" i="1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2">
                  <a:lumMod val="50000"/>
                </a:schemeClr>
              </a:buClr>
            </a:pPr>
            <a:endParaRPr lang="ru-RU" sz="1800" dirty="0" smtClean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chemeClr val="accent2">
                  <a:lumMod val="50000"/>
                </a:schemeClr>
              </a:buClr>
            </a:pP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285728"/>
            <a:ext cx="7772400" cy="1143000"/>
          </a:xfrm>
          <a:ln>
            <a:solidFill>
              <a:schemeClr val="accent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72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Лента времени</a:t>
            </a:r>
            <a:endParaRPr lang="ru-RU" sz="72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AutoShape 4"/>
          <p:cNvSpPr>
            <a:spLocks noChangeArrowheads="1"/>
          </p:cNvSpPr>
          <p:nvPr/>
        </p:nvSpPr>
        <p:spPr bwMode="auto">
          <a:xfrm>
            <a:off x="1000100" y="2928934"/>
            <a:ext cx="1571636" cy="2071702"/>
          </a:xfrm>
          <a:prstGeom prst="wave">
            <a:avLst>
              <a:gd name="adj1" fmla="val 13005"/>
              <a:gd name="adj2" fmla="val 0"/>
            </a:avLst>
          </a:prstGeom>
          <a:solidFill>
            <a:schemeClr val="accent5">
              <a:lumMod val="20000"/>
              <a:lumOff val="8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 dirty="0" smtClean="0">
                <a:latin typeface="Corbel" pitchFamily="34" charset="0"/>
              </a:rPr>
              <a:t> </a:t>
            </a:r>
          </a:p>
          <a:p>
            <a:pPr algn="ctr"/>
            <a:r>
              <a:rPr lang="ru-RU" b="1" dirty="0">
                <a:latin typeface="Corbel" pitchFamily="34" charset="0"/>
              </a:rPr>
              <a:t>П</a:t>
            </a:r>
            <a:r>
              <a:rPr lang="ru-RU" b="1" dirty="0" smtClean="0">
                <a:latin typeface="Corbel" pitchFamily="34" charset="0"/>
              </a:rPr>
              <a:t>ервобытный</a:t>
            </a:r>
            <a:endParaRPr lang="ru-RU" sz="2800" b="1" dirty="0">
              <a:latin typeface="Corbel" pitchFamily="34" charset="0"/>
            </a:endParaRPr>
          </a:p>
          <a:p>
            <a:pPr algn="ctr"/>
            <a:r>
              <a:rPr lang="ru-RU" sz="1600" b="1" dirty="0" smtClean="0">
                <a:latin typeface="Corbel" pitchFamily="34" charset="0"/>
              </a:rPr>
              <a:t>мир</a:t>
            </a:r>
            <a:endParaRPr lang="ru-RU" b="1" dirty="0">
              <a:latin typeface="Corbel" pitchFamily="34" charset="0"/>
            </a:endParaRPr>
          </a:p>
        </p:txBody>
      </p:sp>
      <p:sp>
        <p:nvSpPr>
          <p:cNvPr id="4" name="AutoShape 4"/>
          <p:cNvSpPr>
            <a:spLocks noChangeArrowheads="1"/>
          </p:cNvSpPr>
          <p:nvPr/>
        </p:nvSpPr>
        <p:spPr bwMode="auto">
          <a:xfrm>
            <a:off x="2571736" y="2928934"/>
            <a:ext cx="1285884" cy="2071702"/>
          </a:xfrm>
          <a:prstGeom prst="wave">
            <a:avLst>
              <a:gd name="adj1" fmla="val 13005"/>
              <a:gd name="adj2" fmla="val 0"/>
            </a:avLst>
          </a:prstGeom>
          <a:solidFill>
            <a:srgbClr val="00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>
                <a:latin typeface="Corbel" pitchFamily="34" charset="0"/>
              </a:rPr>
              <a:t> </a:t>
            </a:r>
            <a:endParaRPr lang="ru-RU" sz="2000" b="1" dirty="0">
              <a:latin typeface="Corbel" pitchFamily="34" charset="0"/>
            </a:endParaRPr>
          </a:p>
          <a:p>
            <a:pPr algn="ctr"/>
            <a:r>
              <a:rPr lang="ru-RU" sz="2000" b="1" dirty="0" smtClean="0">
                <a:latin typeface="Corbel" pitchFamily="34" charset="0"/>
              </a:rPr>
              <a:t>Древний </a:t>
            </a:r>
            <a:endParaRPr lang="ru-RU" sz="2000" b="1" dirty="0">
              <a:latin typeface="Corbel" pitchFamily="34" charset="0"/>
            </a:endParaRPr>
          </a:p>
          <a:p>
            <a:pPr algn="ctr"/>
            <a:r>
              <a:rPr lang="ru-RU" sz="2000" b="1" dirty="0" smtClean="0">
                <a:latin typeface="Corbel" pitchFamily="34" charset="0"/>
              </a:rPr>
              <a:t>мир</a:t>
            </a:r>
            <a:endParaRPr lang="ru-RU" sz="2000" b="1" dirty="0">
              <a:latin typeface="Corbel" pitchFamily="34" charset="0"/>
            </a:endParaRPr>
          </a:p>
        </p:txBody>
      </p:sp>
      <p:sp>
        <p:nvSpPr>
          <p:cNvPr id="5" name="AutoShape 5"/>
          <p:cNvSpPr>
            <a:spLocks noChangeArrowheads="1"/>
          </p:cNvSpPr>
          <p:nvPr/>
        </p:nvSpPr>
        <p:spPr bwMode="auto">
          <a:xfrm>
            <a:off x="3786182" y="2857496"/>
            <a:ext cx="2571768" cy="2373315"/>
          </a:xfrm>
          <a:prstGeom prst="wave">
            <a:avLst>
              <a:gd name="adj1" fmla="val 13005"/>
              <a:gd name="adj2" fmla="val 0"/>
            </a:avLst>
          </a:prstGeom>
          <a:solidFill>
            <a:srgbClr val="FF00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orbel" pitchFamily="34" charset="0"/>
              </a:rPr>
              <a:t>Средние </a:t>
            </a:r>
            <a:endParaRPr lang="ru-RU" sz="3200" b="1" dirty="0">
              <a:solidFill>
                <a:schemeClr val="bg1"/>
              </a:solidFill>
              <a:latin typeface="Corbel" pitchFamily="34" charset="0"/>
            </a:endParaRPr>
          </a:p>
          <a:p>
            <a:pPr algn="ctr"/>
            <a:r>
              <a:rPr lang="ru-RU" sz="3200" b="1" dirty="0" smtClean="0">
                <a:solidFill>
                  <a:schemeClr val="bg1"/>
                </a:solidFill>
                <a:latin typeface="Corbel" pitchFamily="34" charset="0"/>
              </a:rPr>
              <a:t>века</a:t>
            </a:r>
            <a:endParaRPr lang="ru-RU" sz="4000" b="1" dirty="0">
              <a:solidFill>
                <a:schemeClr val="bg1"/>
              </a:solidFill>
              <a:latin typeface="Corbel" pitchFamily="34" charset="0"/>
            </a:endParaRPr>
          </a:p>
        </p:txBody>
      </p:sp>
      <p:pic>
        <p:nvPicPr>
          <p:cNvPr id="7" name="Picture 3" descr="httpwww">
            <a:hlinkClick r:id="" action="ppaction://macro?name=DragandDrop"/>
          </p:cNvPr>
          <p:cNvPicPr>
            <a:picLocks noChangeAspect="1" noChangeArrowheads="1"/>
          </p:cNvPicPr>
          <p:nvPr>
            <p:custDataLst>
              <p:tags r:id="rId1"/>
            </p:custDataLst>
          </p:nvPr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1071538" y="3143248"/>
            <a:ext cx="1071570" cy="570081"/>
          </a:xfrm>
          <a:prstGeom prst="rect">
            <a:avLst/>
          </a:prstGeom>
          <a:noFill/>
        </p:spPr>
      </p:pic>
      <p:pic>
        <p:nvPicPr>
          <p:cNvPr id="8" name="Picture 8" descr="MC900335188">
            <a:hlinkClick r:id="" action="ppaction://macro?name=DragandDrop"/>
          </p:cNvPr>
          <p:cNvPicPr>
            <a:picLocks noChangeAspect="1" noChangeArrowheads="1"/>
          </p:cNvPicPr>
          <p:nvPr>
            <p:custDataLst>
              <p:tags r:id="rId2"/>
            </p:custDataLst>
          </p:nvPr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428860" y="2928934"/>
            <a:ext cx="857256" cy="642942"/>
          </a:xfrm>
          <a:prstGeom prst="rect">
            <a:avLst/>
          </a:prstGeom>
          <a:noFill/>
        </p:spPr>
      </p:pic>
      <p:sp>
        <p:nvSpPr>
          <p:cNvPr id="10" name="AutoShape 4"/>
          <p:cNvSpPr>
            <a:spLocks noChangeArrowheads="1"/>
          </p:cNvSpPr>
          <p:nvPr/>
        </p:nvSpPr>
        <p:spPr bwMode="auto">
          <a:xfrm>
            <a:off x="6357950" y="2857496"/>
            <a:ext cx="1214446" cy="2357454"/>
          </a:xfrm>
          <a:prstGeom prst="wave">
            <a:avLst>
              <a:gd name="adj1" fmla="val 13005"/>
              <a:gd name="adj2" fmla="val 0"/>
            </a:avLst>
          </a:prstGeom>
          <a:solidFill>
            <a:srgbClr val="FFFF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>
                <a:latin typeface="Corbel" pitchFamily="34" charset="0"/>
              </a:rPr>
              <a:t>Новое </a:t>
            </a:r>
            <a:endParaRPr lang="ru-RU" sz="2000" b="1" dirty="0">
              <a:latin typeface="Corbel" pitchFamily="34" charset="0"/>
            </a:endParaRPr>
          </a:p>
          <a:p>
            <a:pPr algn="ctr"/>
            <a:r>
              <a:rPr lang="ru-RU" sz="2000" b="1" dirty="0" smtClean="0">
                <a:latin typeface="Corbel" pitchFamily="34" charset="0"/>
              </a:rPr>
              <a:t>время</a:t>
            </a:r>
            <a:endParaRPr lang="ru-RU" sz="2000" b="1" dirty="0">
              <a:latin typeface="Corbel" pitchFamily="34" charset="0"/>
            </a:endParaRPr>
          </a:p>
        </p:txBody>
      </p:sp>
      <p:sp>
        <p:nvSpPr>
          <p:cNvPr id="11" name="AutoShape 4"/>
          <p:cNvSpPr>
            <a:spLocks noChangeArrowheads="1"/>
          </p:cNvSpPr>
          <p:nvPr/>
        </p:nvSpPr>
        <p:spPr bwMode="auto">
          <a:xfrm>
            <a:off x="7572396" y="2857496"/>
            <a:ext cx="1285884" cy="2357454"/>
          </a:xfrm>
          <a:prstGeom prst="wave">
            <a:avLst>
              <a:gd name="adj1" fmla="val 13005"/>
              <a:gd name="adj2" fmla="val 0"/>
            </a:avLst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ru-RU" sz="2000" b="1" dirty="0" smtClean="0">
                <a:latin typeface="Corbel" pitchFamily="34" charset="0"/>
              </a:rPr>
              <a:t>Новейшее</a:t>
            </a:r>
          </a:p>
          <a:p>
            <a:pPr algn="ctr"/>
            <a:r>
              <a:rPr lang="ru-RU" sz="2000" b="1" dirty="0" smtClean="0">
                <a:latin typeface="Corbel" pitchFamily="34" charset="0"/>
              </a:rPr>
              <a:t>время</a:t>
            </a:r>
            <a:endParaRPr lang="ru-RU" sz="2000" b="1" dirty="0">
              <a:latin typeface="Corbel" pitchFamily="34" charset="0"/>
            </a:endParaRPr>
          </a:p>
        </p:txBody>
      </p:sp>
      <p:pic>
        <p:nvPicPr>
          <p:cNvPr id="9" name="Picture 5" descr="httpwww">
            <a:hlinkClick r:id="" action="ppaction://macro?name=DragandDrop"/>
          </p:cNvPr>
          <p:cNvPicPr>
            <a:picLocks noChangeAspect="1" noChangeArrowheads="1"/>
          </p:cNvPicPr>
          <p:nvPr>
            <p:custDataLst>
              <p:tags r:id="rId3"/>
            </p:custDataLst>
          </p:nvPr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143900" y="4572008"/>
            <a:ext cx="714380" cy="607746"/>
          </a:xfrm>
          <a:prstGeom prst="rect">
            <a:avLst/>
          </a:prstGeom>
          <a:noFill/>
        </p:spPr>
      </p:pic>
      <p:pic>
        <p:nvPicPr>
          <p:cNvPr id="12" name="Picture 4" descr="httpwww">
            <a:hlinkClick r:id="" action="ppaction://macro?name=DragandDrop"/>
          </p:cNvPr>
          <p:cNvPicPr>
            <a:picLocks noChangeAspect="1" noChangeArrowheads="1"/>
          </p:cNvPicPr>
          <p:nvPr>
            <p:custDataLst>
              <p:tags r:id="rId4"/>
            </p:custDataLst>
          </p:nvPr>
        </p:nvPicPr>
        <p:blipFill>
          <a:blip r:embed="rId10" cstate="email"/>
          <a:srcRect/>
          <a:stretch>
            <a:fillRect/>
          </a:stretch>
        </p:blipFill>
        <p:spPr bwMode="auto">
          <a:xfrm flipH="1">
            <a:off x="3714744" y="2428868"/>
            <a:ext cx="1143008" cy="1313900"/>
          </a:xfrm>
          <a:prstGeom prst="rect">
            <a:avLst/>
          </a:prstGeom>
          <a:noFill/>
        </p:spPr>
      </p:pic>
      <p:pic>
        <p:nvPicPr>
          <p:cNvPr id="13" name="Рисунок 12" descr="013.jpg"/>
          <p:cNvPicPr>
            <a:picLocks noChangeAspect="1"/>
          </p:cNvPicPr>
          <p:nvPr/>
        </p:nvPicPr>
        <p:blipFill>
          <a:blip r:embed="rId11" cstate="email"/>
          <a:stretch>
            <a:fillRect/>
          </a:stretch>
        </p:blipFill>
        <p:spPr>
          <a:xfrm>
            <a:off x="6429388" y="2500306"/>
            <a:ext cx="857256" cy="72581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600" b="1" dirty="0" smtClean="0">
                <a:solidFill>
                  <a:schemeClr val="tx2">
                    <a:satMod val="130000"/>
                  </a:schemeClr>
                </a:solidFill>
              </a:rPr>
              <a:t>Значение слова.</a:t>
            </a:r>
            <a:endParaRPr lang="ru-RU" sz="6600" b="1" dirty="0">
              <a:solidFill>
                <a:schemeClr val="tx2">
                  <a:satMod val="13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71563" y="1447800"/>
            <a:ext cx="7862887" cy="5124450"/>
          </a:xfrm>
        </p:spPr>
        <p:txBody>
          <a:bodyPr>
            <a:normAutofit fontScale="92500" lnSpcReduction="10000"/>
          </a:bodyPr>
          <a:lstStyle/>
          <a:p>
            <a:pPr marL="365760" indent="-283464" eaLnBrk="1" fontAlgn="auto" hangingPunct="1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 2"/>
              <a:buChar char=""/>
              <a:defRPr/>
            </a:pPr>
            <a:r>
              <a:rPr lang="ru-RU" sz="4800" b="1" dirty="0" smtClean="0"/>
              <a:t>«Средний» –</a:t>
            </a:r>
          </a:p>
          <a:p>
            <a:pPr marL="82296" indent="0" eaLnBrk="1" fontAlgn="auto" hangingPunct="1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 2"/>
              <a:buNone/>
              <a:defRPr/>
            </a:pPr>
            <a:r>
              <a:rPr lang="ru-RU" sz="4800" b="1" dirty="0"/>
              <a:t> </a:t>
            </a:r>
            <a:r>
              <a:rPr lang="ru-RU" sz="4800" b="1" dirty="0" smtClean="0"/>
              <a:t> посередине, в центре.</a:t>
            </a:r>
          </a:p>
          <a:p>
            <a:pPr marL="82296" indent="0" eaLnBrk="1" fontAlgn="auto" hangingPunct="1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 2"/>
              <a:buNone/>
              <a:defRPr/>
            </a:pPr>
            <a:endParaRPr lang="ru-RU" sz="4800" b="1" dirty="0" smtClean="0"/>
          </a:p>
          <a:p>
            <a:pPr marL="365760" indent="-283464" eaLnBrk="1" fontAlgn="auto" hangingPunct="1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 2"/>
              <a:buChar char=""/>
              <a:defRPr/>
            </a:pPr>
            <a:r>
              <a:rPr lang="ru-RU" sz="4800" b="1" dirty="0" smtClean="0"/>
              <a:t>«Средний» </a:t>
            </a:r>
            <a:r>
              <a:rPr lang="ru-RU" sz="4400" b="1" dirty="0" smtClean="0"/>
              <a:t>- </a:t>
            </a:r>
          </a:p>
          <a:p>
            <a:pPr marL="365760" indent="-283464" eaLnBrk="1" fontAlgn="auto" hangingPunct="1">
              <a:spcAft>
                <a:spcPts val="0"/>
              </a:spcAft>
              <a:buClr>
                <a:schemeClr val="accent2">
                  <a:lumMod val="50000"/>
                </a:schemeClr>
              </a:buClr>
              <a:buFont typeface="Wingdings 2" pitchFamily="18" charset="2"/>
              <a:buNone/>
              <a:defRPr/>
            </a:pPr>
            <a:r>
              <a:rPr lang="ru-RU" sz="4400" b="1" dirty="0" smtClean="0"/>
              <a:t>ничем не выделяющийся; неинтересный, посредственный, без особенностей. 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100" y="274638"/>
            <a:ext cx="7499350" cy="1143000"/>
          </a:xfrm>
        </p:spPr>
        <p:txBody>
          <a:bodyPr>
            <a:noAutofit/>
          </a:bodyPr>
          <a:lstStyle/>
          <a:p>
            <a:pPr algn="ctr" eaLnBrk="1" hangingPunct="1">
              <a:defRPr/>
            </a:pPr>
            <a:r>
              <a:rPr lang="ru-RU" sz="4800" b="1" dirty="0" smtClean="0">
                <a:solidFill>
                  <a:schemeClr val="tx2">
                    <a:satMod val="130000"/>
                  </a:schemeClr>
                </a:solidFill>
              </a:rPr>
              <a:t>Почему период назвали «Средние века?»</a:t>
            </a:r>
            <a:endParaRPr lang="ru-RU" sz="4800" b="1" dirty="0"/>
          </a:p>
        </p:txBody>
      </p:sp>
      <p:sp>
        <p:nvSpPr>
          <p:cNvPr id="11267" name="Содержимое 2"/>
          <p:cNvSpPr>
            <a:spLocks noGrp="1"/>
          </p:cNvSpPr>
          <p:nvPr>
            <p:ph sz="half" idx="1"/>
          </p:nvPr>
        </p:nvSpPr>
        <p:spPr>
          <a:xfrm>
            <a:off x="1071563" y="1857375"/>
            <a:ext cx="4021137" cy="4330700"/>
          </a:xfrm>
        </p:spPr>
        <p:txBody>
          <a:bodyPr/>
          <a:lstStyle/>
          <a:p>
            <a:pPr eaLnBrk="1" hangingPunct="1">
              <a:buClr>
                <a:schemeClr val="accent2">
                  <a:lumMod val="50000"/>
                </a:schemeClr>
              </a:buClr>
            </a:pPr>
            <a:r>
              <a:rPr lang="ru-RU" sz="4400" b="1" dirty="0" smtClean="0"/>
              <a:t>Средние века находились  посередине, в центре всемирной истории.</a:t>
            </a:r>
            <a:endParaRPr lang="ru-RU" sz="4400" dirty="0" smtClean="0"/>
          </a:p>
        </p:txBody>
      </p:sp>
      <p:sp>
        <p:nvSpPr>
          <p:cNvPr id="11268" name="Содержимое 3"/>
          <p:cNvSpPr>
            <a:spLocks noGrp="1"/>
          </p:cNvSpPr>
          <p:nvPr>
            <p:ph sz="half" idx="2"/>
          </p:nvPr>
        </p:nvSpPr>
        <p:spPr>
          <a:xfrm>
            <a:off x="5143500" y="1928813"/>
            <a:ext cx="4000500" cy="4092575"/>
          </a:xfrm>
        </p:spPr>
        <p:txBody>
          <a:bodyPr/>
          <a:lstStyle/>
          <a:p>
            <a:pPr eaLnBrk="1" hangingPunct="1">
              <a:buClr>
                <a:schemeClr val="accent2">
                  <a:lumMod val="50000"/>
                </a:schemeClr>
              </a:buClr>
            </a:pPr>
            <a:r>
              <a:rPr lang="ru-RU" sz="4400" b="1" dirty="0" smtClean="0"/>
              <a:t>Средние века были не интересны, без особых достижений.</a:t>
            </a:r>
            <a:endParaRPr lang="ru-RU" sz="4400" dirty="0" smtClean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5400000">
            <a:off x="3000375" y="4000500"/>
            <a:ext cx="4287838" cy="1588"/>
          </a:xfrm>
          <a:prstGeom prst="lin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Стрелка вправо 2">
            <a:hlinkClick r:id="rId2" action="ppaction://hlinksldjump"/>
          </p:cNvPr>
          <p:cNvSpPr/>
          <p:nvPr/>
        </p:nvSpPr>
        <p:spPr>
          <a:xfrm>
            <a:off x="8235950" y="6164263"/>
            <a:ext cx="431800" cy="360362"/>
          </a:xfrm>
          <a:prstGeom prst="rightArrow">
            <a:avLst/>
          </a:prstGeom>
          <a:solidFill>
            <a:schemeClr val="bg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1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 nodeType="clickPar">
                      <p:stCondLst>
                        <p:cond delay="indefinite"/>
                      </p:stCondLst>
                      <p:childTnLst>
                        <p:par>
                          <p:cTn id="1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12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71604" y="2828836"/>
            <a:ext cx="71438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Иные люди, иные времена…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Всё это, безусловно, интересно.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Все говорят про Средние века,</a:t>
            </a:r>
          </a:p>
          <a:p>
            <a:pPr>
              <a:buNone/>
            </a:pPr>
            <a:r>
              <a:rPr lang="ru-RU" sz="32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Мы приоткроем тайные завесы…</a:t>
            </a:r>
            <a:endParaRPr lang="ru-RU" sz="3200" b="1" dirty="0">
              <a:solidFill>
                <a:schemeClr val="accent3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7558086" cy="1143000"/>
          </a:xfr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6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Средневековье</a:t>
            </a:r>
            <a:endParaRPr lang="ru-RU" sz="6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1"/>
          <p:cNvSpPr>
            <a:spLocks noGrp="1"/>
          </p:cNvSpPr>
          <p:nvPr>
            <p:ph type="title"/>
          </p:nvPr>
        </p:nvSpPr>
        <p:spPr>
          <a:xfrm>
            <a:off x="1285852" y="285728"/>
            <a:ext cx="7558086" cy="1143000"/>
          </a:xfr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66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Средневековье</a:t>
            </a:r>
            <a:endParaRPr lang="ru-RU" sz="66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Содержимое 7"/>
          <p:cNvGraphicFramePr>
            <a:graphicFrameLocks noGrp="1"/>
          </p:cNvGraphicFramePr>
          <p:nvPr>
            <p:ph sz="quarter" idx="1"/>
          </p:nvPr>
        </p:nvGraphicFramePr>
        <p:xfrm>
          <a:off x="1357290" y="1428736"/>
          <a:ext cx="7500990" cy="507209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1285852" y="274638"/>
            <a:ext cx="7286676" cy="1225536"/>
          </a:xfrm>
          <a:ln>
            <a:solidFill>
              <a:schemeClr val="bg2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48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Исследовательские лаборатории</a:t>
            </a:r>
            <a:endParaRPr lang="ru-RU" sz="48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Содержимое 2"/>
          <p:cNvSpPr>
            <a:spLocks noGrp="1"/>
          </p:cNvSpPr>
          <p:nvPr>
            <p:ph sz="quarter" idx="1"/>
          </p:nvPr>
        </p:nvSpPr>
        <p:spPr>
          <a:xfrm>
            <a:off x="1142976" y="1571612"/>
            <a:ext cx="7543824" cy="4448188"/>
          </a:xfrm>
        </p:spPr>
        <p:txBody>
          <a:bodyPr>
            <a:normAutofit/>
          </a:bodyPr>
          <a:lstStyle/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ü"/>
            </a:pPr>
            <a:endParaRPr lang="ru-RU" sz="2000" dirty="0" smtClean="0">
              <a:solidFill>
                <a:schemeClr val="accent2"/>
              </a:solidFill>
            </a:endParaRP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ü"/>
            </a:pPr>
            <a:r>
              <a:rPr lang="ru-RU" sz="4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Исследователи эпохи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ü"/>
            </a:pPr>
            <a:r>
              <a:rPr lang="ru-RU" sz="4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Исследователи религии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ü"/>
            </a:pPr>
            <a:r>
              <a:rPr lang="ru-RU" sz="4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Исследователи замков</a:t>
            </a:r>
          </a:p>
          <a:p>
            <a:pPr>
              <a:buClr>
                <a:schemeClr val="accent2">
                  <a:lumMod val="50000"/>
                </a:schemeClr>
              </a:buClr>
              <a:buFont typeface="Wingdings" pitchFamily="2" charset="2"/>
              <a:buChar char="ü"/>
            </a:pPr>
            <a:r>
              <a:rPr lang="ru-RU" sz="4800" b="1" dirty="0" smtClean="0">
                <a:solidFill>
                  <a:schemeClr val="accent3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Исследователи рыцарей</a:t>
            </a:r>
          </a:p>
          <a:p>
            <a:pPr>
              <a:buClr>
                <a:schemeClr val="accent2">
                  <a:lumMod val="50000"/>
                </a:schemeClr>
              </a:buClr>
              <a:buNone/>
            </a:pPr>
            <a:r>
              <a:rPr lang="ru-RU" sz="4800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УСПЕХОВ В РАБОТЕ!</a:t>
            </a:r>
            <a:endParaRPr lang="ru-RU" sz="4800" b="1" i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Picture 2" descr="C:\Users\лариса\Desktop\анимация\20299485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85720" y="285728"/>
            <a:ext cx="1285852" cy="1344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19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4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out)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213,25;138,875"/>
  <p:tag name="КОНЕЧНОЕ ПОЛОЖЕНИЕ" val="351,875;26,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111,25;303,25"/>
  <p:tag name="КОНЕЧНОЕ ПОЛОЖЕНИЕ" val="322,375;203,5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116,875;19,75"/>
  <p:tag name="КОНЕЧНОЕ ПОЛОЖЕНИЕ" val="309,75;572,12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НАЧАЛЬНОЕ ПОЛОЖЕНИЕ" val="133,875;462"/>
  <p:tag name="КОНЕЧНОЕ ПОЛОЖЕНИЕ" val="284,25;338,875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1671</TotalTime>
  <Words>397</Words>
  <Application>Microsoft Office PowerPoint</Application>
  <PresentationFormat>Экран (4:3)</PresentationFormat>
  <Paragraphs>106</Paragraphs>
  <Slides>24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Солнцестояние</vt:lpstr>
      <vt:lpstr>В ремя рыцарей и замков.           </vt:lpstr>
      <vt:lpstr>История </vt:lpstr>
      <vt:lpstr>Аукцион знаний</vt:lpstr>
      <vt:lpstr>Лента времени</vt:lpstr>
      <vt:lpstr>Значение слова.</vt:lpstr>
      <vt:lpstr>Почему период назвали «Средние века?»</vt:lpstr>
      <vt:lpstr>Средневековье</vt:lpstr>
      <vt:lpstr>Средневековье</vt:lpstr>
      <vt:lpstr>Исследовательские лаборатории</vt:lpstr>
      <vt:lpstr>ЭПОХА</vt:lpstr>
      <vt:lpstr>Слайд 11</vt:lpstr>
      <vt:lpstr>Религии</vt:lpstr>
      <vt:lpstr>Замки</vt:lpstr>
      <vt:lpstr>Слайд 14</vt:lpstr>
      <vt:lpstr>Слайд 15</vt:lpstr>
      <vt:lpstr>Рыцари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Ирина</dc:creator>
  <cp:lastModifiedBy>Home</cp:lastModifiedBy>
  <cp:revision>121</cp:revision>
  <dcterms:modified xsi:type="dcterms:W3CDTF">2015-02-08T20:47:33Z</dcterms:modified>
</cp:coreProperties>
</file>