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59" r:id="rId3"/>
    <p:sldId id="260" r:id="rId4"/>
    <p:sldId id="264" r:id="rId5"/>
    <p:sldId id="267" r:id="rId6"/>
    <p:sldId id="268" r:id="rId7"/>
    <p:sldId id="274" r:id="rId8"/>
    <p:sldId id="275" r:id="rId9"/>
    <p:sldId id="266" r:id="rId10"/>
    <p:sldId id="270" r:id="rId11"/>
    <p:sldId id="280" r:id="rId12"/>
    <p:sldId id="272" r:id="rId13"/>
    <p:sldId id="273" r:id="rId14"/>
    <p:sldId id="281"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E937"/>
    <a:srgbClr val="3AE6A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5" d="100"/>
          <a:sy n="115" d="100"/>
        </p:scale>
        <p:origin x="-151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41A3AF7D-03AB-4E2F-BF26-F293C2475F9F}" type="datetimeFigureOut">
              <a:rPr lang="ru-RU"/>
              <a:pPr>
                <a:defRPr/>
              </a:pPr>
              <a:t>08.02.2015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B5DFED3-F872-421A-B56D-C13D3A2C981F}"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Notes Placeholder 2"/>
          <p:cNvSpPr>
            <a:spLocks noGrp="1"/>
          </p:cNvSpPr>
          <p:nvPr>
            <p:ph type="body" idx="1"/>
          </p:nvPr>
        </p:nvSpPr>
        <p:spPr bwMode="auto">
          <a:xfrm>
            <a:off x="457200" y="2400300"/>
            <a:ext cx="6172200" cy="6743700"/>
          </a:xfrm>
          <a:noFill/>
        </p:spPr>
        <p:txBody>
          <a:bodyPr wrap="square" numCol="1" anchor="t" anchorCtr="0" compatLnSpc="1">
            <a:prstTxWarp prst="textNoShape">
              <a:avLst/>
            </a:prstTxWarp>
          </a:bodyPr>
          <a:lstStyle/>
          <a:p>
            <a:pPr>
              <a:spcBef>
                <a:spcPct val="0"/>
              </a:spcBef>
            </a:pPr>
            <a:endParaRPr lang="ru-RU" smtClean="0"/>
          </a:p>
        </p:txBody>
      </p:sp>
      <p:sp>
        <p:nvSpPr>
          <p:cNvPr id="25602" name="Slide Image Placeholder 5"/>
          <p:cNvSpPr>
            <a:spLocks noGrp="1" noRot="1" noChangeAspect="1"/>
          </p:cNvSpPr>
          <p:nvPr>
            <p:ph type="sldImg"/>
          </p:nvPr>
        </p:nvSpPr>
        <p:spPr bwMode="auto">
          <a:xfrm>
            <a:off x="533400" y="460375"/>
            <a:ext cx="2433638" cy="1825625"/>
          </a:xfrm>
          <a:noFill/>
          <a:ln>
            <a:solidFill>
              <a:srgbClr val="000000"/>
            </a:solidFill>
            <a:miter lim="800000"/>
            <a:headEnd/>
            <a:tailEn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195B2EE-F0A8-48E7-9DA3-1D2F5A984463}" type="datetimeFigureOut">
              <a:rPr lang="ru-RU"/>
              <a:pPr>
                <a:defRPr/>
              </a:pPr>
              <a:t>08.02.2015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895E347-9ADF-4222-808E-51ED328D30B3}"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B33E352-7486-498A-9B25-6D59841EBF71}" type="datetimeFigureOut">
              <a:rPr lang="ru-RU"/>
              <a:pPr>
                <a:defRPr/>
              </a:pPr>
              <a:t>08.02.2015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439B371-F300-488B-AA10-0DB3A05F5D6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ACF7904-7968-4BC0-90F6-CB732C80FA1F}" type="datetimeFigureOut">
              <a:rPr lang="ru-RU"/>
              <a:pPr>
                <a:defRPr/>
              </a:pPr>
              <a:t>08.02.2015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6285616-B4A2-4A0C-B209-36BCAEC37AF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7776DFD-A5DA-4094-B609-CC9E6150F5C8}" type="datetimeFigureOut">
              <a:rPr lang="ru-RU"/>
              <a:pPr>
                <a:defRPr/>
              </a:pPr>
              <a:t>08.02.2015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6952A17-4A55-468A-9D38-4D12C36FD62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1CE2B22-F4EB-4120-ADDB-825E8306322E}" type="datetimeFigureOut">
              <a:rPr lang="ru-RU"/>
              <a:pPr>
                <a:defRPr/>
              </a:pPr>
              <a:t>08.02.2015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9163EFE-3D0A-4061-B7C0-E3E1CA691C2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FDC01E0-7859-44D3-915D-EADD4B2C4120}" type="datetimeFigureOut">
              <a:rPr lang="ru-RU"/>
              <a:pPr>
                <a:defRPr/>
              </a:pPr>
              <a:t>08.02.2015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EB68E2A-9B2A-4754-B61E-1FBE1C7CD17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6BA1B1AD-EBED-487A-BA31-AE715893FB7E}" type="datetimeFigureOut">
              <a:rPr lang="ru-RU"/>
              <a:pPr>
                <a:defRPr/>
              </a:pPr>
              <a:t>08.02.2015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6435647-A64F-4161-9F63-4B7C75031F1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B32A6ED0-A39E-4E37-B382-88E57BEAB3FF}" type="datetimeFigureOut">
              <a:rPr lang="ru-RU"/>
              <a:pPr>
                <a:defRPr/>
              </a:pPr>
              <a:t>08.02.2015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B18F351-CEF1-4D4C-A4DE-87DBAF037CB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6B7A7AA3-2CDA-49C0-81C3-2A17195708CE}" type="datetimeFigureOut">
              <a:rPr lang="ru-RU"/>
              <a:pPr>
                <a:defRPr/>
              </a:pPr>
              <a:t>08.02.2015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B881178F-A7C6-442F-BA7F-DFACA57717C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B0AA873-0BDD-4BB2-98A3-80B1AD0FCDE2}" type="datetimeFigureOut">
              <a:rPr lang="ru-RU"/>
              <a:pPr>
                <a:defRPr/>
              </a:pPr>
              <a:t>08.02.2015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61A07A4-65A5-45DE-9B80-AA67915B8F47}"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01F2C2C-9AE7-4143-A457-24449A85AB40}" type="datetimeFigureOut">
              <a:rPr lang="ru-RU"/>
              <a:pPr>
                <a:defRPr/>
              </a:pPr>
              <a:t>08.02.2015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AFF8A4D-3E31-4D67-A6D7-26A8D01A3FB9}"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D954C255-6DD4-4802-84A7-374D4BE711F7}" type="datetimeFigureOut">
              <a:rPr lang="ru-RU"/>
              <a:pPr>
                <a:defRPr/>
              </a:pPr>
              <a:t>08.02.2015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977A9C32-7163-4EB1-856F-6174F07B7DE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5.jpeg"/><Relationship Id="rId7" Type="http://schemas.openxmlformats.org/officeDocument/2006/relationships/image" Target="../media/image10.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8.jpeg"/><Relationship Id="rId5" Type="http://schemas.openxmlformats.org/officeDocument/2006/relationships/image" Target="../media/image13.jpeg"/><Relationship Id="rId10" Type="http://schemas.openxmlformats.org/officeDocument/2006/relationships/image" Target="../media/image9.jpeg"/><Relationship Id="rId4" Type="http://schemas.openxmlformats.org/officeDocument/2006/relationships/image" Target="../media/image7.jpeg"/><Relationship Id="rId9"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file:///C:\Users\User\Desktop\&#1053;&#1086;&#1074;&#1086;&#1075;&#1086;&#1076;&#1085;&#1080;&#1077;%20&#1041;&#1086;&#1081;%20&#1082;&#1091;&#1088;&#1072;&#1085;&#1090;&#1086;&#1074;-www.ruminus.ru.mp3" TargetMode="External"/><Relationship Id="rId1" Type="http://schemas.openxmlformats.org/officeDocument/2006/relationships/audio" Target="file:///C:\Users\User\Desktop\&#1073;&#1080;&#1075;-&#1073;&#1077;&#1085;%20&#1073;&#1086;&#1081;.mp3" TargetMode="Externa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pn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18" Type="http://schemas.openxmlformats.org/officeDocument/2006/relationships/image" Target="../media/image2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jpeg"/><Relationship Id="rId17" Type="http://schemas.openxmlformats.org/officeDocument/2006/relationships/image" Target="../media/image22.jpeg"/><Relationship Id="rId2" Type="http://schemas.openxmlformats.org/officeDocument/2006/relationships/image" Target="../media/image7.jpeg"/><Relationship Id="rId16"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5" Type="http://schemas.openxmlformats.org/officeDocument/2006/relationships/image" Target="../media/image20.jpeg"/><Relationship Id="rId10" Type="http://schemas.openxmlformats.org/officeDocument/2006/relationships/image" Target="../media/image15.jpeg"/><Relationship Id="rId19" Type="http://schemas.openxmlformats.org/officeDocument/2006/relationships/image" Target="../media/image24.jpe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9.jpeg"/></Relationships>
</file>

<file path=ppt/slides/_rels/slide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9.jpeg"/><Relationship Id="rId7" Type="http://schemas.openxmlformats.org/officeDocument/2006/relationships/image" Target="../media/image18.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21.jpeg"/><Relationship Id="rId4" Type="http://schemas.openxmlformats.org/officeDocument/2006/relationships/image" Target="../media/image24.jpeg"/><Relationship Id="rId9" Type="http://schemas.openxmlformats.org/officeDocument/2006/relationships/image" Target="../media/image20.jpeg"/></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23.jpeg"/><Relationship Id="rId7" Type="http://schemas.openxmlformats.org/officeDocument/2006/relationships/image" Target="../media/image1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4.jpeg"/><Relationship Id="rId10"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2D050">
            <a:alpha val="74901"/>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4213" y="549275"/>
            <a:ext cx="7772400" cy="2735263"/>
          </a:xfrm>
        </p:spPr>
        <p:txBody>
          <a:bodyPr rtlCol="0">
            <a:normAutofit fontScale="90000"/>
          </a:bodyPr>
          <a:lstStyle/>
          <a:p>
            <a:pPr fontAlgn="auto">
              <a:spcAft>
                <a:spcPts val="0"/>
              </a:spcAft>
              <a:defRPr/>
            </a:pPr>
            <a:r>
              <a:rPr lang="ru-RU" dirty="0" smtClean="0"/>
              <a:t>Обобщающий урок</a:t>
            </a:r>
            <a:r>
              <a:rPr lang="en-US" dirty="0" smtClean="0"/>
              <a:t> </a:t>
            </a:r>
            <a:r>
              <a:rPr lang="ru-RU" dirty="0" smtClean="0"/>
              <a:t>по английскому языку по теме  «</a:t>
            </a:r>
            <a:r>
              <a:rPr lang="en-US" dirty="0" smtClean="0"/>
              <a:t>Learning more about London</a:t>
            </a:r>
            <a:r>
              <a:rPr lang="ru-RU" dirty="0" smtClean="0"/>
              <a:t>»</a:t>
            </a:r>
            <a:r>
              <a:rPr lang="en-US" dirty="0" smtClean="0"/>
              <a:t/>
            </a:r>
            <a:br>
              <a:rPr lang="en-US" dirty="0" smtClean="0"/>
            </a:br>
            <a:r>
              <a:rPr lang="en-US" dirty="0" smtClean="0"/>
              <a:t> </a:t>
            </a:r>
            <a:endParaRPr lang="ru-RU" dirty="0"/>
          </a:p>
        </p:txBody>
      </p:sp>
      <p:sp>
        <p:nvSpPr>
          <p:cNvPr id="3" name="Подзаголовок 2"/>
          <p:cNvSpPr>
            <a:spLocks noGrp="1"/>
          </p:cNvSpPr>
          <p:nvPr>
            <p:ph type="subTitle" idx="1"/>
          </p:nvPr>
        </p:nvSpPr>
        <p:spPr>
          <a:xfrm>
            <a:off x="323850" y="3357563"/>
            <a:ext cx="8569325" cy="2374900"/>
          </a:xfrm>
        </p:spPr>
        <p:txBody>
          <a:bodyPr rtlCol="0">
            <a:normAutofit fontScale="92500" lnSpcReduction="10000"/>
          </a:bodyPr>
          <a:lstStyle/>
          <a:p>
            <a:pPr fontAlgn="auto">
              <a:spcAft>
                <a:spcPts val="0"/>
              </a:spcAft>
              <a:buFont typeface="Arial" pitchFamily="34" charset="0"/>
              <a:buNone/>
              <a:defRPr/>
            </a:pPr>
            <a:r>
              <a:rPr lang="ru-RU" dirty="0" smtClean="0">
                <a:solidFill>
                  <a:schemeClr val="tx1"/>
                </a:solidFill>
              </a:rPr>
              <a:t>УМК </a:t>
            </a:r>
            <a:r>
              <a:rPr lang="ru-RU" dirty="0" err="1" smtClean="0">
                <a:solidFill>
                  <a:schemeClr val="tx1"/>
                </a:solidFill>
              </a:rPr>
              <a:t>М.З.Биболетовой</a:t>
            </a:r>
            <a:r>
              <a:rPr lang="ru-RU" dirty="0" smtClean="0">
                <a:solidFill>
                  <a:schemeClr val="tx1"/>
                </a:solidFill>
              </a:rPr>
              <a:t> </a:t>
            </a:r>
            <a:r>
              <a:rPr lang="en-US" dirty="0" smtClean="0">
                <a:solidFill>
                  <a:schemeClr val="tx1"/>
                </a:solidFill>
              </a:rPr>
              <a:t>“Enjoy English 5-6“ Unit 4</a:t>
            </a:r>
            <a:endParaRPr lang="ru-RU" dirty="0" smtClean="0">
              <a:solidFill>
                <a:schemeClr val="tx1"/>
              </a:solidFill>
            </a:endParaRPr>
          </a:p>
          <a:p>
            <a:pPr fontAlgn="auto">
              <a:spcAft>
                <a:spcPts val="0"/>
              </a:spcAft>
              <a:buFont typeface="Arial" pitchFamily="34" charset="0"/>
              <a:buNone/>
              <a:defRPr/>
            </a:pPr>
            <a:r>
              <a:rPr lang="ru-RU" dirty="0" smtClean="0">
                <a:solidFill>
                  <a:schemeClr val="tx1"/>
                </a:solidFill>
              </a:rPr>
              <a:t>Форма проведения: ролевая игра</a:t>
            </a:r>
            <a:r>
              <a:rPr lang="en-US" dirty="0" smtClean="0">
                <a:solidFill>
                  <a:schemeClr val="tx1"/>
                </a:solidFill>
              </a:rPr>
              <a:t> </a:t>
            </a:r>
            <a:r>
              <a:rPr lang="ru-RU" dirty="0" smtClean="0">
                <a:solidFill>
                  <a:schemeClr val="tx1"/>
                </a:solidFill>
              </a:rPr>
              <a:t>« Телемост Лондон –Сосновское» с использованием технологии мастерских для развития коммуникативных умений.</a:t>
            </a:r>
            <a:r>
              <a:rPr lang="en-US" dirty="0" smtClean="0">
                <a:solidFill>
                  <a:schemeClr val="tx1"/>
                </a:solidFill>
              </a:rPr>
              <a:t> </a:t>
            </a:r>
            <a:endParaRPr lang="ru-RU" dirty="0" smtClean="0">
              <a:solidFill>
                <a:schemeClr val="tx1"/>
              </a:solidFill>
            </a:endParaRPr>
          </a:p>
          <a:p>
            <a:pPr fontAlgn="auto">
              <a:spcAft>
                <a:spcPts val="0"/>
              </a:spcAft>
              <a:buFont typeface="Arial" pitchFamily="34" charset="0"/>
              <a:buNone/>
              <a:defRPr/>
            </a:pPr>
            <a:endParaRPr lang="ru-RU" dirty="0" smtClean="0"/>
          </a:p>
          <a:p>
            <a:pPr fontAlgn="auto">
              <a:spcAft>
                <a:spcPts val="0"/>
              </a:spcAft>
              <a:buFont typeface="Arial" pitchFamily="34" charset="0"/>
              <a:buNone/>
              <a:defRPr/>
            </a:pPr>
            <a:endParaRPr lang="ru-RU" dirty="0"/>
          </a:p>
        </p:txBody>
      </p:sp>
      <p:sp>
        <p:nvSpPr>
          <p:cNvPr id="4" name="TextBox 3"/>
          <p:cNvSpPr txBox="1">
            <a:spLocks noChangeArrowheads="1"/>
          </p:cNvSpPr>
          <p:nvPr/>
        </p:nvSpPr>
        <p:spPr bwMode="auto">
          <a:xfrm>
            <a:off x="3059113" y="5949950"/>
            <a:ext cx="5834062" cy="646113"/>
          </a:xfrm>
          <a:prstGeom prst="rect">
            <a:avLst/>
          </a:prstGeom>
          <a:noFill/>
          <a:ln w="9525">
            <a:noFill/>
            <a:miter lim="800000"/>
            <a:headEnd/>
            <a:tailEnd/>
          </a:ln>
        </p:spPr>
        <p:txBody>
          <a:bodyPr>
            <a:spAutoFit/>
          </a:bodyPr>
          <a:lstStyle/>
          <a:p>
            <a:r>
              <a:rPr lang="ru-RU">
                <a:latin typeface="Calibri" pitchFamily="34" charset="0"/>
              </a:rPr>
              <a:t>Выполнила учитель английского языка  МБОУ Виткуловская СОШ Сысолетина Л.Б.</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8" presetClass="entr" presetSubtype="0" accel="10000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3"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8" presetClass="entr" presetSubtype="0" accel="10000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2"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5" dur="500"/>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7" presetClass="entr" presetSubtype="0" fill="hold" grpId="0" nodeType="clickEffect">
                                  <p:stCondLst>
                                    <p:cond delay="0"/>
                                  </p:stCondLst>
                                  <p:iterate type="lt">
                                    <p:tmPct val="50000"/>
                                  </p:iterate>
                                  <p:childTnLst>
                                    <p:set>
                                      <p:cBhvr>
                                        <p:cTn id="29" dur="1" fill="hold">
                                          <p:stCondLst>
                                            <p:cond delay="0"/>
                                          </p:stCondLst>
                                        </p:cTn>
                                        <p:tgtEl>
                                          <p:spTgt spid="4"/>
                                        </p:tgtEl>
                                        <p:attrNameLst>
                                          <p:attrName>style.visibility</p:attrName>
                                        </p:attrNameLst>
                                      </p:cBhvr>
                                      <p:to>
                                        <p:strVal val="visible"/>
                                      </p:to>
                                    </p:set>
                                    <p:anim calcmode="discrete" valueType="clr">
                                      <p:cBhvr override="childStyle">
                                        <p:cTn id="30"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4"/>
                                        </p:tgtEl>
                                        <p:attrNameLst>
                                          <p:attrName>fillcolor</p:attrName>
                                        </p:attrNameLst>
                                      </p:cBhvr>
                                      <p:tavLst>
                                        <p:tav tm="0">
                                          <p:val>
                                            <p:clrVal>
                                              <a:schemeClr val="accent2"/>
                                            </p:clrVal>
                                          </p:val>
                                        </p:tav>
                                        <p:tav tm="50000">
                                          <p:val>
                                            <p:clrVal>
                                              <a:schemeClr val="hlink"/>
                                            </p:clrVal>
                                          </p:val>
                                        </p:tav>
                                      </p:tavLst>
                                    </p:anim>
                                    <p:set>
                                      <p:cBhvr>
                                        <p:cTn id="32"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p:txBody>
          <a:bodyPr/>
          <a:lstStyle/>
          <a:p>
            <a:endParaRPr lang="ru-RU" smtClean="0"/>
          </a:p>
        </p:txBody>
      </p:sp>
      <p:pic>
        <p:nvPicPr>
          <p:cNvPr id="23554" name="Picture 3" descr="C:\Users\User\Desktop\4M1VF00Z - копия.jpg"/>
          <p:cNvPicPr>
            <a:picLocks noGrp="1" noChangeAspect="1" noChangeArrowheads="1"/>
          </p:cNvPicPr>
          <p:nvPr>
            <p:ph idx="1"/>
          </p:nvPr>
        </p:nvPicPr>
        <p:blipFill>
          <a:blip r:embed="rId2"/>
          <a:srcRect/>
          <a:stretch>
            <a:fillRect/>
          </a:stretch>
        </p:blipFill>
        <p:spPr>
          <a:xfrm>
            <a:off x="0" y="-42863"/>
            <a:ext cx="9144000" cy="6900863"/>
          </a:xfrm>
        </p:spPr>
      </p:pic>
      <p:pic>
        <p:nvPicPr>
          <p:cNvPr id="23555" name="Рисунок 5" descr="x_ff614eb4.jpg"/>
          <p:cNvPicPr>
            <a:picLocks noChangeAspect="1"/>
          </p:cNvPicPr>
          <p:nvPr/>
        </p:nvPicPr>
        <p:blipFill>
          <a:blip r:embed="rId3"/>
          <a:srcRect/>
          <a:stretch>
            <a:fillRect/>
          </a:stretch>
        </p:blipFill>
        <p:spPr bwMode="auto">
          <a:xfrm>
            <a:off x="179388" y="836613"/>
            <a:ext cx="1339850" cy="1004887"/>
          </a:xfrm>
          <a:prstGeom prst="rect">
            <a:avLst/>
          </a:prstGeom>
          <a:noFill/>
          <a:ln w="9525">
            <a:noFill/>
            <a:miter lim="800000"/>
            <a:headEnd/>
            <a:tailEnd/>
          </a:ln>
        </p:spPr>
      </p:pic>
      <p:pic>
        <p:nvPicPr>
          <p:cNvPr id="23556" name="Содержимое 21" descr="1.jpg"/>
          <p:cNvPicPr>
            <a:picLocks noChangeAspect="1"/>
          </p:cNvPicPr>
          <p:nvPr/>
        </p:nvPicPr>
        <p:blipFill>
          <a:blip r:embed="rId4"/>
          <a:srcRect/>
          <a:stretch>
            <a:fillRect/>
          </a:stretch>
        </p:blipFill>
        <p:spPr bwMode="auto">
          <a:xfrm>
            <a:off x="7302500" y="5481638"/>
            <a:ext cx="1841500" cy="1376362"/>
          </a:xfrm>
          <a:prstGeom prst="rect">
            <a:avLst/>
          </a:prstGeom>
          <a:noFill/>
          <a:ln w="9525">
            <a:noFill/>
            <a:miter lim="800000"/>
            <a:headEnd/>
            <a:tailEnd/>
          </a:ln>
        </p:spPr>
      </p:pic>
      <p:pic>
        <p:nvPicPr>
          <p:cNvPr id="23557" name="Рисунок 7" descr="x_66adcfe4.jpg"/>
          <p:cNvPicPr>
            <a:picLocks noChangeAspect="1"/>
          </p:cNvPicPr>
          <p:nvPr/>
        </p:nvPicPr>
        <p:blipFill>
          <a:blip r:embed="rId5"/>
          <a:srcRect/>
          <a:stretch>
            <a:fillRect/>
          </a:stretch>
        </p:blipFill>
        <p:spPr bwMode="auto">
          <a:xfrm>
            <a:off x="4787900" y="5422900"/>
            <a:ext cx="1912938" cy="1435100"/>
          </a:xfrm>
          <a:prstGeom prst="rect">
            <a:avLst/>
          </a:prstGeom>
          <a:noFill/>
          <a:ln w="9525">
            <a:noFill/>
            <a:miter lim="800000"/>
            <a:headEnd/>
            <a:tailEnd/>
          </a:ln>
        </p:spPr>
      </p:pic>
      <p:pic>
        <p:nvPicPr>
          <p:cNvPr id="23558" name="Рисунок 8" descr="x_5a53a99e.jpg"/>
          <p:cNvPicPr>
            <a:picLocks noChangeAspect="1"/>
          </p:cNvPicPr>
          <p:nvPr/>
        </p:nvPicPr>
        <p:blipFill>
          <a:blip r:embed="rId6"/>
          <a:srcRect/>
          <a:stretch>
            <a:fillRect/>
          </a:stretch>
        </p:blipFill>
        <p:spPr bwMode="auto">
          <a:xfrm>
            <a:off x="3851275" y="3141663"/>
            <a:ext cx="1963738" cy="1471612"/>
          </a:xfrm>
          <a:prstGeom prst="rect">
            <a:avLst/>
          </a:prstGeom>
          <a:noFill/>
          <a:ln w="9525">
            <a:noFill/>
            <a:miter lim="800000"/>
            <a:headEnd/>
            <a:tailEnd/>
          </a:ln>
        </p:spPr>
      </p:pic>
      <p:pic>
        <p:nvPicPr>
          <p:cNvPr id="23559" name="Рисунок 9" descr="FxW2S2Z6MA0.jpg"/>
          <p:cNvPicPr>
            <a:picLocks noChangeAspect="1"/>
          </p:cNvPicPr>
          <p:nvPr/>
        </p:nvPicPr>
        <p:blipFill>
          <a:blip r:embed="rId7"/>
          <a:srcRect/>
          <a:stretch>
            <a:fillRect/>
          </a:stretch>
        </p:blipFill>
        <p:spPr bwMode="auto">
          <a:xfrm>
            <a:off x="6300788" y="765175"/>
            <a:ext cx="1179512" cy="1577975"/>
          </a:xfrm>
          <a:prstGeom prst="rect">
            <a:avLst/>
          </a:prstGeom>
          <a:noFill/>
          <a:ln w="9525">
            <a:noFill/>
            <a:miter lim="800000"/>
            <a:headEnd/>
            <a:tailEnd/>
          </a:ln>
        </p:spPr>
      </p:pic>
      <p:pic>
        <p:nvPicPr>
          <p:cNvPr id="23560" name="Рисунок 10" descr="x_a1136fa1.jpg"/>
          <p:cNvPicPr>
            <a:picLocks noChangeAspect="1"/>
          </p:cNvPicPr>
          <p:nvPr/>
        </p:nvPicPr>
        <p:blipFill>
          <a:blip r:embed="rId8"/>
          <a:srcRect/>
          <a:stretch>
            <a:fillRect/>
          </a:stretch>
        </p:blipFill>
        <p:spPr bwMode="auto">
          <a:xfrm>
            <a:off x="7275513" y="2924175"/>
            <a:ext cx="1868487" cy="1401763"/>
          </a:xfrm>
          <a:prstGeom prst="rect">
            <a:avLst/>
          </a:prstGeom>
          <a:noFill/>
          <a:ln w="9525">
            <a:noFill/>
            <a:miter lim="800000"/>
            <a:headEnd/>
            <a:tailEnd/>
          </a:ln>
        </p:spPr>
      </p:pic>
      <p:pic>
        <p:nvPicPr>
          <p:cNvPr id="23561" name="Рисунок 11" descr="x_5d1b38e4.jpg"/>
          <p:cNvPicPr>
            <a:picLocks noChangeAspect="1"/>
          </p:cNvPicPr>
          <p:nvPr/>
        </p:nvPicPr>
        <p:blipFill>
          <a:blip r:embed="rId9"/>
          <a:srcRect/>
          <a:stretch>
            <a:fillRect/>
          </a:stretch>
        </p:blipFill>
        <p:spPr bwMode="auto">
          <a:xfrm>
            <a:off x="1331913" y="5421313"/>
            <a:ext cx="1916112" cy="1436687"/>
          </a:xfrm>
          <a:prstGeom prst="rect">
            <a:avLst/>
          </a:prstGeom>
          <a:noFill/>
          <a:ln w="9525">
            <a:noFill/>
            <a:miter lim="800000"/>
            <a:headEnd/>
            <a:tailEnd/>
          </a:ln>
        </p:spPr>
      </p:pic>
      <p:pic>
        <p:nvPicPr>
          <p:cNvPr id="23562" name="Рисунок 13" descr="DSCN6036.JPG"/>
          <p:cNvPicPr>
            <a:picLocks noChangeAspect="1"/>
          </p:cNvPicPr>
          <p:nvPr/>
        </p:nvPicPr>
        <p:blipFill>
          <a:blip r:embed="rId10"/>
          <a:srcRect/>
          <a:stretch>
            <a:fillRect/>
          </a:stretch>
        </p:blipFill>
        <p:spPr bwMode="auto">
          <a:xfrm>
            <a:off x="0" y="3213100"/>
            <a:ext cx="1955800" cy="1466850"/>
          </a:xfrm>
          <a:prstGeom prst="rect">
            <a:avLst/>
          </a:prstGeom>
          <a:noFill/>
          <a:ln w="9525">
            <a:noFill/>
            <a:miter lim="800000"/>
            <a:headEnd/>
            <a:tailEnd/>
          </a:ln>
        </p:spPr>
      </p:pic>
      <p:pic>
        <p:nvPicPr>
          <p:cNvPr id="23563" name="Рисунок 14" descr="DSCN6025.JPG"/>
          <p:cNvPicPr>
            <a:picLocks noChangeAspect="1"/>
          </p:cNvPicPr>
          <p:nvPr/>
        </p:nvPicPr>
        <p:blipFill>
          <a:blip r:embed="rId11"/>
          <a:srcRect/>
          <a:stretch>
            <a:fillRect/>
          </a:stretch>
        </p:blipFill>
        <p:spPr bwMode="auto">
          <a:xfrm>
            <a:off x="1908175" y="0"/>
            <a:ext cx="1787525" cy="1341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7" name="Inside-right pages with text"/>
          <p:cNvGrpSpPr>
            <a:grpSpLocks/>
          </p:cNvGrpSpPr>
          <p:nvPr/>
        </p:nvGrpSpPr>
        <p:grpSpPr bwMode="auto">
          <a:xfrm>
            <a:off x="4572000" y="1371600"/>
            <a:ext cx="4321175" cy="5226050"/>
            <a:chOff x="4572000" y="1371600"/>
            <a:chExt cx="3044952" cy="4114800"/>
          </a:xfrm>
        </p:grpSpPr>
        <p:grpSp>
          <p:nvGrpSpPr>
            <p:cNvPr id="24602" name="Inside-right"/>
            <p:cNvGrpSpPr>
              <a:grpSpLocks/>
            </p:cNvGrpSpPr>
            <p:nvPr/>
          </p:nvGrpSpPr>
          <p:grpSpPr bwMode="auto">
            <a:xfrm rot="10800000">
              <a:off x="4572000" y="1371600"/>
              <a:ext cx="3044952" cy="4114800"/>
              <a:chOff x="1527048" y="1371600"/>
              <a:chExt cx="3044952" cy="4114800"/>
            </a:xfrm>
          </p:grpSpPr>
          <p:sp>
            <p:nvSpPr>
              <p:cNvPr id="141" name="Rounded Rectangle 140"/>
              <p:cNvSpPr/>
              <p:nvPr/>
            </p:nvSpPr>
            <p:spPr>
              <a:xfrm>
                <a:off x="1527048" y="1371600"/>
                <a:ext cx="3044952" cy="4114800"/>
              </a:xfrm>
              <a:prstGeom prst="roundRect">
                <a:avLst>
                  <a:gd name="adj" fmla="val 1580"/>
                </a:avLst>
              </a:prstGeom>
              <a:gradFill flip="none" rotWithShape="1">
                <a:gsLst>
                  <a:gs pos="0">
                    <a:schemeClr val="accent2">
                      <a:lumMod val="75000"/>
                    </a:schemeClr>
                  </a:gs>
                  <a:gs pos="100000">
                    <a:schemeClr val="accent2">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prstClr val="white"/>
                  </a:solidFill>
                </a:endParaRPr>
              </a:p>
            </p:txBody>
          </p:sp>
          <p:sp>
            <p:nvSpPr>
              <p:cNvPr id="142" name="Rectangle 141"/>
              <p:cNvSpPr/>
              <p:nvPr/>
            </p:nvSpPr>
            <p:spPr>
              <a:xfrm>
                <a:off x="1692607" y="1449096"/>
                <a:ext cx="2880511" cy="3959808"/>
              </a:xfrm>
              <a:prstGeom prst="rect">
                <a:avLst/>
              </a:prstGeom>
              <a:gradFill flip="none" rotWithShape="1">
                <a:gsLst>
                  <a:gs pos="0">
                    <a:schemeClr val="bg1">
                      <a:lumMod val="65000"/>
                    </a:schemeClr>
                  </a:gs>
                  <a:gs pos="5000">
                    <a:schemeClr val="bg1"/>
                  </a:gs>
                  <a:gs pos="18000">
                    <a:schemeClr val="bg1">
                      <a:lumMod val="95000"/>
                    </a:schemeClr>
                  </a:gs>
                  <a:gs pos="38000">
                    <a:schemeClr val="bg1"/>
                  </a:gs>
                  <a:gs pos="100000">
                    <a:schemeClr val="bg1"/>
                  </a:gs>
                </a:gsLst>
                <a:lin ang="1080000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prstClr val="white"/>
                  </a:solidFill>
                </a:endParaRPr>
              </a:p>
            </p:txBody>
          </p:sp>
        </p:grpSp>
        <p:sp>
          <p:nvSpPr>
            <p:cNvPr id="24603" name="TextBox 142"/>
            <p:cNvSpPr txBox="1">
              <a:spLocks noChangeArrowheads="1"/>
            </p:cNvSpPr>
            <p:nvPr/>
          </p:nvSpPr>
          <p:spPr bwMode="auto">
            <a:xfrm>
              <a:off x="5181600" y="2667000"/>
              <a:ext cx="1676400" cy="369332"/>
            </a:xfrm>
            <a:prstGeom prst="rect">
              <a:avLst/>
            </a:prstGeom>
            <a:noFill/>
            <a:ln w="9525">
              <a:noFill/>
              <a:miter lim="800000"/>
              <a:headEnd/>
              <a:tailEnd/>
            </a:ln>
          </p:spPr>
          <p:txBody>
            <a:bodyPr>
              <a:spAutoFit/>
            </a:bodyPr>
            <a:lstStyle/>
            <a:p>
              <a:pPr algn="ctr"/>
              <a:endParaRPr lang="ru-RU">
                <a:latin typeface="Vivaldi" pitchFamily="66" charset="0"/>
              </a:endParaRPr>
            </a:p>
          </p:txBody>
        </p:sp>
        <p:grpSp>
          <p:nvGrpSpPr>
            <p:cNvPr id="24604" name="Group 167"/>
            <p:cNvGrpSpPr>
              <a:grpSpLocks/>
            </p:cNvGrpSpPr>
            <p:nvPr/>
          </p:nvGrpSpPr>
          <p:grpSpPr bwMode="auto">
            <a:xfrm>
              <a:off x="7162800" y="1453896"/>
              <a:ext cx="246855" cy="3950208"/>
              <a:chOff x="7162800" y="1453896"/>
              <a:chExt cx="246855" cy="3950208"/>
            </a:xfrm>
          </p:grpSpPr>
          <p:cxnSp>
            <p:nvCxnSpPr>
              <p:cNvPr id="161" name="Straight Connector 160"/>
              <p:cNvCxnSpPr/>
              <p:nvPr/>
            </p:nvCxnSpPr>
            <p:spPr>
              <a:xfrm rot="5400000">
                <a:off x="5263387" y="3428440"/>
                <a:ext cx="3949808" cy="1118"/>
              </a:xfrm>
              <a:prstGeom prst="line">
                <a:avLst/>
              </a:prstGeom>
              <a:ln w="952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rot="5400000">
                <a:off x="5318760" y="3427881"/>
                <a:ext cx="3949808" cy="2237"/>
              </a:xfrm>
              <a:prstGeom prst="line">
                <a:avLst/>
              </a:prstGeom>
              <a:ln w="952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rot="5400000">
                <a:off x="5357353" y="3428440"/>
                <a:ext cx="3949808" cy="1118"/>
              </a:xfrm>
              <a:prstGeom prst="line">
                <a:avLst/>
              </a:prstGeom>
              <a:ln w="952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rot="5400000">
                <a:off x="5395947" y="3427881"/>
                <a:ext cx="3949808" cy="2237"/>
              </a:xfrm>
              <a:prstGeom prst="line">
                <a:avLst/>
              </a:prstGeom>
              <a:ln w="952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5434540" y="3428441"/>
                <a:ext cx="3949808" cy="1119"/>
              </a:xfrm>
              <a:prstGeom prst="line">
                <a:avLst/>
              </a:prstGeom>
              <a:ln w="952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5188438" y="3428441"/>
                <a:ext cx="3949808" cy="1119"/>
              </a:xfrm>
              <a:prstGeom prst="line">
                <a:avLst/>
              </a:prstGeom>
              <a:ln w="952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grpSp>
      <p:grpSp>
        <p:nvGrpSpPr>
          <p:cNvPr id="5" name="Inside-left pages"/>
          <p:cNvGrpSpPr>
            <a:grpSpLocks/>
          </p:cNvGrpSpPr>
          <p:nvPr/>
        </p:nvGrpSpPr>
        <p:grpSpPr bwMode="auto">
          <a:xfrm>
            <a:off x="395288" y="1371600"/>
            <a:ext cx="4176712" cy="5226050"/>
            <a:chOff x="1527048" y="1371600"/>
            <a:chExt cx="3044952" cy="4114800"/>
          </a:xfrm>
        </p:grpSpPr>
        <p:sp>
          <p:nvSpPr>
            <p:cNvPr id="103" name="Rounded Rectangle 102"/>
            <p:cNvSpPr/>
            <p:nvPr/>
          </p:nvSpPr>
          <p:spPr>
            <a:xfrm>
              <a:off x="1527048" y="1371600"/>
              <a:ext cx="3044952" cy="4114800"/>
            </a:xfrm>
            <a:prstGeom prst="roundRect">
              <a:avLst>
                <a:gd name="adj" fmla="val 1580"/>
              </a:avLst>
            </a:prstGeom>
            <a:gradFill flip="none" rotWithShape="1">
              <a:gsLst>
                <a:gs pos="0">
                  <a:schemeClr val="accent2">
                    <a:lumMod val="75000"/>
                  </a:schemeClr>
                </a:gs>
                <a:gs pos="100000">
                  <a:schemeClr val="accent2">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prstClr val="white"/>
                </a:solidFill>
              </a:endParaRPr>
            </a:p>
          </p:txBody>
        </p:sp>
        <p:sp>
          <p:nvSpPr>
            <p:cNvPr id="108" name="Rectangle 107"/>
            <p:cNvSpPr/>
            <p:nvPr/>
          </p:nvSpPr>
          <p:spPr>
            <a:xfrm>
              <a:off x="1691390" y="1449096"/>
              <a:ext cx="2880610" cy="3959808"/>
            </a:xfrm>
            <a:prstGeom prst="rect">
              <a:avLst/>
            </a:prstGeom>
            <a:gradFill flip="none" rotWithShape="1">
              <a:gsLst>
                <a:gs pos="0">
                  <a:schemeClr val="bg1">
                    <a:lumMod val="65000"/>
                  </a:schemeClr>
                </a:gs>
                <a:gs pos="5000">
                  <a:schemeClr val="bg1"/>
                </a:gs>
                <a:gs pos="18000">
                  <a:schemeClr val="bg1">
                    <a:lumMod val="95000"/>
                  </a:schemeClr>
                </a:gs>
                <a:gs pos="38000">
                  <a:schemeClr val="bg1"/>
                </a:gs>
                <a:gs pos="100000">
                  <a:schemeClr val="bg1"/>
                </a:gs>
              </a:gsLst>
              <a:lin ang="1080000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prstClr val="white"/>
                </a:solidFill>
              </a:endParaRPr>
            </a:p>
          </p:txBody>
        </p:sp>
      </p:grpSp>
      <p:grpSp>
        <p:nvGrpSpPr>
          <p:cNvPr id="6" name="Book cover"/>
          <p:cNvGrpSpPr>
            <a:grpSpLocks/>
          </p:cNvGrpSpPr>
          <p:nvPr/>
        </p:nvGrpSpPr>
        <p:grpSpPr bwMode="auto">
          <a:xfrm>
            <a:off x="4427538" y="1412875"/>
            <a:ext cx="4248150" cy="5111750"/>
            <a:chOff x="4572000" y="1371600"/>
            <a:chExt cx="3048000" cy="4114800"/>
          </a:xfrm>
        </p:grpSpPr>
        <p:sp>
          <p:nvSpPr>
            <p:cNvPr id="27" name="Rounded Rectangle 26"/>
            <p:cNvSpPr/>
            <p:nvPr/>
          </p:nvSpPr>
          <p:spPr>
            <a:xfrm>
              <a:off x="4572000" y="1371600"/>
              <a:ext cx="3048000" cy="4114800"/>
            </a:xfrm>
            <a:prstGeom prst="roundRect">
              <a:avLst>
                <a:gd name="adj" fmla="val 2196"/>
              </a:avLst>
            </a:prstGeom>
            <a:gradFill flip="none" rotWithShape="1">
              <a:gsLst>
                <a:gs pos="0">
                  <a:schemeClr val="accent2">
                    <a:lumMod val="50000"/>
                  </a:schemeClr>
                </a:gs>
                <a:gs pos="100000">
                  <a:schemeClr val="accent2">
                    <a:lumMod val="75000"/>
                  </a:schemeClr>
                </a:gs>
              </a:gsLst>
              <a:lin ang="0" scaled="1"/>
              <a:tileRect/>
            </a:gradFill>
            <a:ln>
              <a:noFill/>
            </a:ln>
            <a:effectLst/>
            <a:scene3d>
              <a:camera prst="orthographicFront"/>
              <a:lightRig rig="threePt" dir="t"/>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prstClr val="white"/>
                </a:solidFill>
              </a:endParaRPr>
            </a:p>
          </p:txBody>
        </p:sp>
        <p:sp>
          <p:nvSpPr>
            <p:cNvPr id="84" name="Rounded Rectangle 83"/>
            <p:cNvSpPr/>
            <p:nvPr/>
          </p:nvSpPr>
          <p:spPr>
            <a:xfrm>
              <a:off x="4572000" y="1371600"/>
              <a:ext cx="667462" cy="4114800"/>
            </a:xfrm>
            <a:prstGeom prst="roundRect">
              <a:avLst>
                <a:gd name="adj" fmla="val 2196"/>
              </a:avLst>
            </a:prstGeom>
            <a:gradFill flip="none" rotWithShape="1">
              <a:gsLst>
                <a:gs pos="0">
                  <a:schemeClr val="tx1">
                    <a:alpha val="50000"/>
                  </a:schemeClr>
                </a:gs>
                <a:gs pos="100000">
                  <a:schemeClr val="tx1">
                    <a:alpha val="0"/>
                  </a:schemeClr>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prstClr val="white"/>
                </a:solidFill>
              </a:endParaRPr>
            </a:p>
          </p:txBody>
        </p:sp>
        <p:sp>
          <p:nvSpPr>
            <p:cNvPr id="88" name="Rounded Rectangle 87"/>
            <p:cNvSpPr/>
            <p:nvPr/>
          </p:nvSpPr>
          <p:spPr>
            <a:xfrm>
              <a:off x="4572000" y="3886200"/>
              <a:ext cx="667512" cy="73152"/>
            </a:xfrm>
            <a:prstGeom prst="roundRect">
              <a:avLst>
                <a:gd name="adj" fmla="val 50000"/>
              </a:avLst>
            </a:prstGeom>
            <a:gradFill>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8100000" scaled="1"/>
            </a:gradFill>
            <a:ln>
              <a:noFill/>
            </a:ln>
            <a:effectLst/>
            <a:scene3d>
              <a:camera prst="orthographicFront"/>
              <a:lightRig rig="sof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prstClr val="white"/>
                </a:solidFill>
              </a:endParaRPr>
            </a:p>
          </p:txBody>
        </p:sp>
        <p:sp>
          <p:nvSpPr>
            <p:cNvPr id="98" name="Rounded Rectangle 97"/>
            <p:cNvSpPr/>
            <p:nvPr/>
          </p:nvSpPr>
          <p:spPr>
            <a:xfrm>
              <a:off x="4572000" y="4953000"/>
              <a:ext cx="667512" cy="73152"/>
            </a:xfrm>
            <a:prstGeom prst="roundRect">
              <a:avLst>
                <a:gd name="adj" fmla="val 50000"/>
              </a:avLst>
            </a:prstGeom>
            <a:gradFill>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8100000" scaled="1"/>
            </a:gradFill>
            <a:ln>
              <a:noFill/>
            </a:ln>
            <a:effectLst/>
            <a:scene3d>
              <a:camera prst="orthographicFront"/>
              <a:lightRig rig="sof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prstClr val="white"/>
                </a:solidFill>
              </a:endParaRPr>
            </a:p>
          </p:txBody>
        </p:sp>
        <p:sp>
          <p:nvSpPr>
            <p:cNvPr id="99" name="Rounded Rectangle 98"/>
            <p:cNvSpPr/>
            <p:nvPr/>
          </p:nvSpPr>
          <p:spPr>
            <a:xfrm>
              <a:off x="4572000" y="2819400"/>
              <a:ext cx="667512" cy="73152"/>
            </a:xfrm>
            <a:prstGeom prst="roundRect">
              <a:avLst>
                <a:gd name="adj" fmla="val 50000"/>
              </a:avLst>
            </a:prstGeom>
            <a:gradFill>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8100000" scaled="1"/>
            </a:gradFill>
            <a:ln>
              <a:noFill/>
            </a:ln>
            <a:effectLst/>
            <a:scene3d>
              <a:camera prst="orthographicFront"/>
              <a:lightRig rig="sof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prstClr val="white"/>
                </a:solidFill>
              </a:endParaRPr>
            </a:p>
          </p:txBody>
        </p:sp>
        <p:sp>
          <p:nvSpPr>
            <p:cNvPr id="100" name="Rounded Rectangle 99"/>
            <p:cNvSpPr/>
            <p:nvPr/>
          </p:nvSpPr>
          <p:spPr>
            <a:xfrm>
              <a:off x="4572000" y="1752600"/>
              <a:ext cx="667512" cy="73152"/>
            </a:xfrm>
            <a:prstGeom prst="roundRect">
              <a:avLst>
                <a:gd name="adj" fmla="val 50000"/>
              </a:avLst>
            </a:prstGeom>
            <a:gradFill>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8100000" scaled="1"/>
            </a:gradFill>
            <a:ln>
              <a:noFill/>
            </a:ln>
            <a:effectLst/>
            <a:scene3d>
              <a:camera prst="orthographicFront"/>
              <a:lightRig rig="sof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prstClr val="white"/>
                </a:solidFill>
              </a:endParaRPr>
            </a:p>
          </p:txBody>
        </p:sp>
      </p:grpSp>
      <p:sp>
        <p:nvSpPr>
          <p:cNvPr id="25" name="Прямоугольник 24"/>
          <p:cNvSpPr>
            <a:spLocks noChangeArrowheads="1"/>
          </p:cNvSpPr>
          <p:nvPr/>
        </p:nvSpPr>
        <p:spPr bwMode="auto">
          <a:xfrm>
            <a:off x="684213" y="1484313"/>
            <a:ext cx="3671887" cy="4402137"/>
          </a:xfrm>
          <a:prstGeom prst="rect">
            <a:avLst/>
          </a:prstGeom>
          <a:noFill/>
          <a:ln w="9525">
            <a:noFill/>
            <a:miter lim="800000"/>
            <a:headEnd/>
            <a:tailEnd/>
          </a:ln>
        </p:spPr>
        <p:txBody>
          <a:bodyPr>
            <a:spAutoFit/>
          </a:bodyPr>
          <a:lstStyle/>
          <a:p>
            <a:pPr>
              <a:buFont typeface="Wingdings" pitchFamily="2" charset="2"/>
              <a:buChar char="Ø"/>
            </a:pPr>
            <a:r>
              <a:rPr lang="en-US" sz="2000">
                <a:latin typeface="Calibri" pitchFamily="34" charset="0"/>
              </a:rPr>
              <a:t>London is the large city in France.</a:t>
            </a:r>
          </a:p>
          <a:p>
            <a:pPr>
              <a:buFont typeface="Wingdings" pitchFamily="2" charset="2"/>
              <a:buChar char="Ø"/>
            </a:pPr>
            <a:r>
              <a:rPr lang="en-US" sz="2000">
                <a:latin typeface="Calibri" pitchFamily="34" charset="0"/>
              </a:rPr>
              <a:t>Admiral Nelson defeated the German  at the battle of Trafalgar.</a:t>
            </a:r>
          </a:p>
          <a:p>
            <a:pPr>
              <a:buFont typeface="Wingdings" pitchFamily="2" charset="2"/>
              <a:buChar char="Ø"/>
            </a:pPr>
            <a:r>
              <a:rPr lang="en-US" sz="2000">
                <a:latin typeface="Calibri" pitchFamily="34" charset="0"/>
              </a:rPr>
              <a:t>When the flag is on the top the Queen is not at home.</a:t>
            </a:r>
          </a:p>
          <a:p>
            <a:pPr>
              <a:buFont typeface="Wingdings" pitchFamily="2" charset="2"/>
              <a:buChar char="Ø"/>
            </a:pPr>
            <a:r>
              <a:rPr lang="en-US" sz="2000">
                <a:latin typeface="Calibri" pitchFamily="34" charset="0"/>
              </a:rPr>
              <a:t>Changing the Guard happens at 11.30 a.m.</a:t>
            </a:r>
          </a:p>
          <a:p>
            <a:pPr>
              <a:buFont typeface="Wingdings" pitchFamily="2" charset="2"/>
              <a:buChar char="Ø"/>
            </a:pPr>
            <a:r>
              <a:rPr lang="en-US" sz="2000">
                <a:latin typeface="Calibri" pitchFamily="34" charset="0"/>
              </a:rPr>
              <a:t>Tower of London wasn`t a fortress.</a:t>
            </a:r>
          </a:p>
          <a:p>
            <a:pPr>
              <a:buFont typeface="Wingdings" pitchFamily="2" charset="2"/>
              <a:buChar char="Ø"/>
            </a:pPr>
            <a:r>
              <a:rPr lang="en-US" sz="2000">
                <a:latin typeface="Calibri" pitchFamily="34" charset="0"/>
              </a:rPr>
              <a:t>Big Ben is one of the most  famous churches in the world.</a:t>
            </a:r>
          </a:p>
          <a:p>
            <a:pPr>
              <a:buFont typeface="Wingdings" pitchFamily="2" charset="2"/>
              <a:buChar char="Ø"/>
            </a:pPr>
            <a:r>
              <a:rPr lang="en-US" sz="2000">
                <a:latin typeface="Calibri" pitchFamily="34" charset="0"/>
              </a:rPr>
              <a:t>The best-known river in Great  Britain  is the Volga.</a:t>
            </a:r>
          </a:p>
        </p:txBody>
      </p:sp>
      <p:sp>
        <p:nvSpPr>
          <p:cNvPr id="26" name="Прямоугольник 25"/>
          <p:cNvSpPr>
            <a:spLocks noChangeArrowheads="1"/>
          </p:cNvSpPr>
          <p:nvPr/>
        </p:nvSpPr>
        <p:spPr bwMode="auto">
          <a:xfrm>
            <a:off x="4787900" y="1484313"/>
            <a:ext cx="3887788" cy="4156075"/>
          </a:xfrm>
          <a:prstGeom prst="rect">
            <a:avLst/>
          </a:prstGeom>
          <a:noFill/>
          <a:ln w="9525">
            <a:noFill/>
            <a:miter lim="800000"/>
            <a:headEnd/>
            <a:tailEnd/>
          </a:ln>
        </p:spPr>
        <p:txBody>
          <a:bodyPr>
            <a:spAutoFit/>
          </a:bodyPr>
          <a:lstStyle/>
          <a:p>
            <a:pPr>
              <a:buFont typeface="Wingdings" pitchFamily="2" charset="2"/>
              <a:buChar char="Ø"/>
            </a:pPr>
            <a:r>
              <a:rPr lang="en-US" sz="2400">
                <a:latin typeface="Calibri" pitchFamily="34" charset="0"/>
              </a:rPr>
              <a:t>The settlement of Sosnovskoe was founded in 1990.</a:t>
            </a:r>
          </a:p>
          <a:p>
            <a:pPr>
              <a:buFont typeface="Wingdings" pitchFamily="2" charset="2"/>
              <a:buChar char="Ø"/>
            </a:pPr>
            <a:r>
              <a:rPr lang="en-US" sz="2400">
                <a:latin typeface="Calibri" pitchFamily="34" charset="0"/>
              </a:rPr>
              <a:t>It is a small settlement in  Vladimirskaya region.</a:t>
            </a:r>
          </a:p>
          <a:p>
            <a:pPr>
              <a:buFont typeface="Wingdings" pitchFamily="2" charset="2"/>
              <a:buChar char="Ø"/>
            </a:pPr>
            <a:r>
              <a:rPr lang="en-US" sz="2400">
                <a:latin typeface="Calibri" pitchFamily="34" charset="0"/>
              </a:rPr>
              <a:t>Few children study at musical and art school.</a:t>
            </a:r>
          </a:p>
          <a:p>
            <a:pPr>
              <a:buFont typeface="Wingdings" pitchFamily="2" charset="2"/>
              <a:buChar char="Ø"/>
            </a:pPr>
            <a:r>
              <a:rPr lang="en-US" sz="2400">
                <a:latin typeface="Calibri" pitchFamily="34" charset="0"/>
              </a:rPr>
              <a:t>The sports center is a small, old building.</a:t>
            </a:r>
          </a:p>
          <a:p>
            <a:pPr>
              <a:buFont typeface="Wingdings" pitchFamily="2" charset="2"/>
              <a:buChar char="Ø"/>
            </a:pPr>
            <a:r>
              <a:rPr lang="en-US" sz="2400">
                <a:latin typeface="Calibri" pitchFamily="34" charset="0"/>
              </a:rPr>
              <a:t>The church is the newest building in the settlement.</a:t>
            </a:r>
            <a:endParaRPr lang="ru-RU" sz="2400">
              <a:latin typeface="Calibri" pitchFamily="34" charset="0"/>
            </a:endParaRPr>
          </a:p>
        </p:txBody>
      </p:sp>
      <p:sp>
        <p:nvSpPr>
          <p:cNvPr id="28" name="Прямоугольник 27"/>
          <p:cNvSpPr>
            <a:spLocks noChangeArrowheads="1"/>
          </p:cNvSpPr>
          <p:nvPr/>
        </p:nvSpPr>
        <p:spPr bwMode="auto">
          <a:xfrm>
            <a:off x="827088" y="404813"/>
            <a:ext cx="7345362" cy="708025"/>
          </a:xfrm>
          <a:prstGeom prst="rect">
            <a:avLst/>
          </a:prstGeom>
          <a:noFill/>
          <a:ln w="9525">
            <a:noFill/>
            <a:miter lim="800000"/>
            <a:headEnd/>
            <a:tailEnd/>
          </a:ln>
        </p:spPr>
        <p:txBody>
          <a:bodyPr>
            <a:spAutoFit/>
          </a:bodyPr>
          <a:lstStyle/>
          <a:p>
            <a:pPr algn="ctr"/>
            <a:r>
              <a:rPr lang="en-US" sz="4000">
                <a:solidFill>
                  <a:srgbClr val="FF0000"/>
                </a:solidFill>
                <a:latin typeface="Calibri" pitchFamily="34" charset="0"/>
              </a:rPr>
              <a:t>Correct the wrong information</a:t>
            </a:r>
            <a:endParaRPr lang="ru-RU" sz="4000">
              <a:latin typeface="Calibri" pitchFamily="34" charset="0"/>
            </a:endParaRPr>
          </a:p>
        </p:txBody>
      </p:sp>
      <p:sp>
        <p:nvSpPr>
          <p:cNvPr id="29" name="Прямоугольник 28"/>
          <p:cNvSpPr/>
          <p:nvPr/>
        </p:nvSpPr>
        <p:spPr>
          <a:xfrm>
            <a:off x="5148064" y="2967335"/>
            <a:ext cx="3600400" cy="923330"/>
          </a:xfrm>
          <a:prstGeom prst="rect">
            <a:avLst/>
          </a:prstGeom>
          <a:noFill/>
        </p:spPr>
        <p:txBody>
          <a:bodyPr>
            <a:spAutoFit/>
          </a:bodyPr>
          <a:lstStyle/>
          <a:p>
            <a:pPr algn="ctr" fontAlgn="auto">
              <a:spcBef>
                <a:spcPts val="0"/>
              </a:spcBef>
              <a:spcAft>
                <a:spcPts val="0"/>
              </a:spcAft>
              <a:defRPr/>
            </a:pPr>
            <a:r>
              <a:rPr lang="ru-RU"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cs typeface="+mn-cs"/>
              </a:rPr>
              <a:t>БЛОКНОТ</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28">
                                            <p:txEl>
                                              <p:pRg st="0" end="0"/>
                                            </p:txEl>
                                          </p:spTgt>
                                        </p:tgtEl>
                                        <p:attrNameLst>
                                          <p:attrName>style.visibility</p:attrName>
                                        </p:attrNameLst>
                                      </p:cBhvr>
                                      <p:to>
                                        <p:strVal val="visible"/>
                                      </p:to>
                                    </p:set>
                                    <p:set>
                                      <p:cBhvr>
                                        <p:cTn id="7" dur="228" fill="hold">
                                          <p:stCondLst>
                                            <p:cond delay="0"/>
                                          </p:stCondLst>
                                        </p:cTn>
                                        <p:tgtEl>
                                          <p:spTgt spid="28">
                                            <p:txEl>
                                              <p:pRg st="0" end="0"/>
                                            </p:txEl>
                                          </p:spTgt>
                                        </p:tgtEl>
                                        <p:attrNameLst>
                                          <p:attrName>style.rotation</p:attrName>
                                        </p:attrNameLst>
                                      </p:cBhvr>
                                      <p:to>
                                        <p:strVal val="-45.0"/>
                                      </p:to>
                                    </p:set>
                                    <p:anim calcmode="lin" valueType="num">
                                      <p:cBhvr>
                                        <p:cTn id="8" dur="228" fill="hold">
                                          <p:stCondLst>
                                            <p:cond delay="228"/>
                                          </p:stCondLst>
                                        </p:cTn>
                                        <p:tgtEl>
                                          <p:spTgt spid="28">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8">
                                            <p:txEl>
                                              <p:pRg st="0" end="0"/>
                                            </p:txEl>
                                          </p:spTgt>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8">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8">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xit" presetSubtype="2" fill="hold" nodeType="clickEffect">
                                  <p:stCondLst>
                                    <p:cond delay="0"/>
                                  </p:stCondLst>
                                  <p:childTnLst>
                                    <p:animEffect transition="out" filter="wipe(right)">
                                      <p:cBhvr>
                                        <p:cTn id="15" dur="500"/>
                                        <p:tgtEl>
                                          <p:spTgt spid="6"/>
                                        </p:tgtEl>
                                      </p:cBhvr>
                                    </p:animEffect>
                                    <p:set>
                                      <p:cBhvr>
                                        <p:cTn id="16" dur="1" fill="hold">
                                          <p:stCondLst>
                                            <p:cond delay="499"/>
                                          </p:stCondLst>
                                        </p:cTn>
                                        <p:tgtEl>
                                          <p:spTgt spid="6"/>
                                        </p:tgtEl>
                                        <p:attrNameLst>
                                          <p:attrName>style.visibility</p:attrName>
                                        </p:attrNameLst>
                                      </p:cBhvr>
                                      <p:to>
                                        <p:strVal val="hidden"/>
                                      </p:to>
                                    </p:set>
                                  </p:childTnLst>
                                </p:cTn>
                              </p:par>
                            </p:childTnLst>
                          </p:cTn>
                        </p:par>
                        <p:par>
                          <p:cTn id="17" fill="hold">
                            <p:stCondLst>
                              <p:cond delay="500"/>
                            </p:stCondLst>
                            <p:childTnLst>
                              <p:par>
                                <p:cTn id="18" presetID="22" presetClass="entr" presetSubtype="2"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right)">
                                      <p:cBhvr>
                                        <p:cTn id="20" dur="750"/>
                                        <p:tgtEl>
                                          <p:spTgt spid="5"/>
                                        </p:tgtEl>
                                      </p:cBhvr>
                                    </p:animEffect>
                                  </p:childTnLst>
                                </p:cTn>
                              </p:par>
                              <p:par>
                                <p:cTn id="21" presetID="10" presetClass="exit" presetSubtype="0" fill="hold" nodeType="withEffect">
                                  <p:stCondLst>
                                    <p:cond delay="0"/>
                                  </p:stCondLst>
                                  <p:childTnLst>
                                    <p:animEffect transition="out" filter="fade">
                                      <p:cBhvr>
                                        <p:cTn id="22" dur="500"/>
                                        <p:tgtEl>
                                          <p:spTgt spid="29"/>
                                        </p:tgtEl>
                                      </p:cBhvr>
                                    </p:animEffect>
                                    <p:set>
                                      <p:cBhvr>
                                        <p:cTn id="23" dur="1" fill="hold">
                                          <p:stCondLst>
                                            <p:cond delay="499"/>
                                          </p:stCondLst>
                                        </p:cTn>
                                        <p:tgtEl>
                                          <p:spTgt spid="29"/>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25"/>
                                        </p:tgtEl>
                                        <p:attrNameLst>
                                          <p:attrName>style.visibility</p:attrName>
                                        </p:attrNameLst>
                                      </p:cBhvr>
                                      <p:to>
                                        <p:strVal val="visible"/>
                                      </p:to>
                                    </p:set>
                                    <p:anim calcmode="discrete" valueType="clr">
                                      <p:cBhvr override="childStyle">
                                        <p:cTn id="28" dur="80"/>
                                        <p:tgtEl>
                                          <p:spTgt spid="25"/>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25"/>
                                        </p:tgtEl>
                                        <p:attrNameLst>
                                          <p:attrName>fillcolor</p:attrName>
                                        </p:attrNameLst>
                                      </p:cBhvr>
                                      <p:tavLst>
                                        <p:tav tm="0">
                                          <p:val>
                                            <p:clrVal>
                                              <a:schemeClr val="accent2"/>
                                            </p:clrVal>
                                          </p:val>
                                        </p:tav>
                                        <p:tav tm="50000">
                                          <p:val>
                                            <p:clrVal>
                                              <a:schemeClr val="hlink"/>
                                            </p:clrVal>
                                          </p:val>
                                        </p:tav>
                                      </p:tavLst>
                                    </p:anim>
                                    <p:set>
                                      <p:cBhvr>
                                        <p:cTn id="30" dur="80"/>
                                        <p:tgtEl>
                                          <p:spTgt spid="25"/>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26"/>
                                        </p:tgtEl>
                                        <p:attrNameLst>
                                          <p:attrName>style.visibility</p:attrName>
                                        </p:attrNameLst>
                                      </p:cBhvr>
                                      <p:to>
                                        <p:strVal val="visible"/>
                                      </p:to>
                                    </p:set>
                                    <p:anim calcmode="discrete" valueType="clr">
                                      <p:cBhvr override="childStyle">
                                        <p:cTn id="35" dur="80"/>
                                        <p:tgtEl>
                                          <p:spTgt spid="26"/>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26"/>
                                        </p:tgtEl>
                                        <p:attrNameLst>
                                          <p:attrName>fillcolor</p:attrName>
                                        </p:attrNameLst>
                                      </p:cBhvr>
                                      <p:tavLst>
                                        <p:tav tm="0">
                                          <p:val>
                                            <p:clrVal>
                                              <a:schemeClr val="accent2"/>
                                            </p:clrVal>
                                          </p:val>
                                        </p:tav>
                                        <p:tav tm="50000">
                                          <p:val>
                                            <p:clrVal>
                                              <a:schemeClr val="hlink"/>
                                            </p:clrVal>
                                          </p:val>
                                        </p:tav>
                                      </p:tavLst>
                                    </p:anim>
                                    <p:set>
                                      <p:cBhvr>
                                        <p:cTn id="37" dur="80"/>
                                        <p:tgtEl>
                                          <p:spTgt spid="2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5435600" cy="993775"/>
          </a:xfrm>
        </p:spPr>
        <p:txBody>
          <a:bodyPr/>
          <a:lstStyle/>
          <a:p>
            <a:r>
              <a:rPr lang="en-US" sz="4800" smtClean="0"/>
              <a:t>Fill in blanks</a:t>
            </a:r>
            <a:endParaRPr lang="ru-RU" sz="4800" smtClean="0"/>
          </a:p>
        </p:txBody>
      </p:sp>
      <p:pic>
        <p:nvPicPr>
          <p:cNvPr id="2050" name="Picture 2" descr="C:\Users\User\Desktop\vs22.jpg"/>
          <p:cNvPicPr>
            <a:picLocks noGrp="1" noChangeAspect="1" noChangeArrowheads="1"/>
          </p:cNvPicPr>
          <p:nvPr>
            <p:ph idx="1"/>
          </p:nvPr>
        </p:nvPicPr>
        <p:blipFill>
          <a:blip r:embed="rId2"/>
          <a:srcRect/>
          <a:stretch>
            <a:fillRect/>
          </a:stretch>
        </p:blipFill>
        <p:spPr>
          <a:xfrm>
            <a:off x="5684838" y="0"/>
            <a:ext cx="3459162" cy="2444750"/>
          </a:xfrm>
        </p:spPr>
      </p:pic>
      <p:sp>
        <p:nvSpPr>
          <p:cNvPr id="10" name="Прямоугольник 9"/>
          <p:cNvSpPr>
            <a:spLocks noChangeArrowheads="1"/>
          </p:cNvSpPr>
          <p:nvPr/>
        </p:nvSpPr>
        <p:spPr bwMode="auto">
          <a:xfrm>
            <a:off x="250825" y="1341438"/>
            <a:ext cx="6985000" cy="5016500"/>
          </a:xfrm>
          <a:prstGeom prst="rect">
            <a:avLst/>
          </a:prstGeom>
          <a:noFill/>
          <a:ln w="9525">
            <a:noFill/>
            <a:miter lim="800000"/>
            <a:headEnd/>
            <a:tailEnd/>
          </a:ln>
        </p:spPr>
        <p:txBody>
          <a:bodyPr>
            <a:spAutoFit/>
          </a:bodyPr>
          <a:lstStyle/>
          <a:p>
            <a:pPr algn="just"/>
            <a:r>
              <a:rPr lang="en-US" sz="2000">
                <a:solidFill>
                  <a:srgbClr val="000000"/>
                </a:solidFill>
                <a:latin typeface="Calibri" pitchFamily="34" charset="0"/>
                <a:ea typeface="Calibri" pitchFamily="34" charset="0"/>
                <a:cs typeface="Times New Roman" pitchFamily="18" charset="0"/>
              </a:rPr>
              <a:t>1. Do you like to travel?</a:t>
            </a:r>
            <a:endParaRPr lang="ru-RU" sz="2000">
              <a:solidFill>
                <a:srgbClr val="000000"/>
              </a:solidFill>
              <a:ea typeface="Calibri" pitchFamily="34" charset="0"/>
              <a:cs typeface="Times New Roman" pitchFamily="18" charset="0"/>
            </a:endParaRPr>
          </a:p>
          <a:p>
            <a:pPr algn="just" eaLnBrk="0" hangingPunct="0"/>
            <a:r>
              <a:rPr lang="en-US" sz="2000">
                <a:solidFill>
                  <a:srgbClr val="000000"/>
                </a:solidFill>
                <a:latin typeface="Calibri" pitchFamily="34" charset="0"/>
                <a:ea typeface="Calibri" pitchFamily="34" charset="0"/>
                <a:cs typeface="Times New Roman" pitchFamily="18" charset="0"/>
              </a:rPr>
              <a:t>2. Do you often travel with your parents?</a:t>
            </a:r>
            <a:endParaRPr lang="ru-RU" sz="2000">
              <a:solidFill>
                <a:srgbClr val="000000"/>
              </a:solidFill>
            </a:endParaRPr>
          </a:p>
          <a:p>
            <a:pPr algn="just" eaLnBrk="0" hangingPunct="0"/>
            <a:r>
              <a:rPr lang="en-US" sz="2000">
                <a:solidFill>
                  <a:srgbClr val="000000"/>
                </a:solidFill>
                <a:latin typeface="Calibri" pitchFamily="34" charset="0"/>
              </a:rPr>
              <a:t>3. How do you travel by bus, by train, by car, on foot?</a:t>
            </a:r>
            <a:endParaRPr lang="ru-RU" sz="2000">
              <a:solidFill>
                <a:srgbClr val="000000"/>
              </a:solidFill>
            </a:endParaRPr>
          </a:p>
          <a:p>
            <a:pPr algn="just" eaLnBrk="0" hangingPunct="0"/>
            <a:r>
              <a:rPr lang="en-US" sz="2000">
                <a:solidFill>
                  <a:srgbClr val="000000"/>
                </a:solidFill>
                <a:latin typeface="Calibri" pitchFamily="34" charset="0"/>
              </a:rPr>
              <a:t>4. Do you take a map and a compass with you?</a:t>
            </a:r>
            <a:endParaRPr lang="ru-RU" sz="2000">
              <a:solidFill>
                <a:srgbClr val="000000"/>
              </a:solidFill>
            </a:endParaRPr>
          </a:p>
          <a:p>
            <a:pPr algn="just" eaLnBrk="0" hangingPunct="0"/>
            <a:r>
              <a:rPr lang="en-US" sz="2000">
                <a:solidFill>
                  <a:srgbClr val="000000"/>
                </a:solidFill>
                <a:latin typeface="Calibri" pitchFamily="34" charset="0"/>
              </a:rPr>
              <a:t>5. Is it interesting to travel to different parts of the country?</a:t>
            </a:r>
            <a:endParaRPr lang="ru-RU" sz="2000">
              <a:solidFill>
                <a:srgbClr val="000000"/>
              </a:solidFill>
            </a:endParaRPr>
          </a:p>
          <a:p>
            <a:pPr algn="just" eaLnBrk="0" hangingPunct="0"/>
            <a:r>
              <a:rPr lang="en-US" sz="2000">
                <a:solidFill>
                  <a:srgbClr val="000000"/>
                </a:solidFill>
                <a:latin typeface="Calibri" pitchFamily="34" charset="0"/>
              </a:rPr>
              <a:t>6. Do you usually learn many new things?</a:t>
            </a:r>
            <a:endParaRPr lang="ru-RU" sz="2000">
              <a:solidFill>
                <a:srgbClr val="000000"/>
              </a:solidFill>
            </a:endParaRPr>
          </a:p>
          <a:p>
            <a:pPr algn="just" eaLnBrk="0" hangingPunct="0"/>
            <a:r>
              <a:rPr lang="en-US" sz="2000">
                <a:solidFill>
                  <a:srgbClr val="000000"/>
                </a:solidFill>
                <a:latin typeface="Calibri" pitchFamily="34" charset="0"/>
              </a:rPr>
              <a:t>7. Are people fond of travelling?</a:t>
            </a:r>
            <a:endParaRPr lang="ru-RU" sz="2000">
              <a:solidFill>
                <a:srgbClr val="000000"/>
              </a:solidFill>
            </a:endParaRPr>
          </a:p>
          <a:p>
            <a:pPr algn="just" eaLnBrk="0" hangingPunct="0"/>
            <a:r>
              <a:rPr lang="en-US" sz="2000">
                <a:solidFill>
                  <a:srgbClr val="000000"/>
                </a:solidFill>
                <a:latin typeface="Calibri" pitchFamily="34" charset="0"/>
              </a:rPr>
              <a:t>8. What countries would you like to visit?</a:t>
            </a:r>
            <a:endParaRPr lang="ru-RU" sz="2000">
              <a:solidFill>
                <a:srgbClr val="000000"/>
              </a:solidFill>
            </a:endParaRPr>
          </a:p>
          <a:p>
            <a:pPr algn="just" eaLnBrk="0" hangingPunct="0"/>
            <a:r>
              <a:rPr lang="en-US" sz="2000">
                <a:solidFill>
                  <a:srgbClr val="000000"/>
                </a:solidFill>
                <a:latin typeface="Calibri" pitchFamily="34" charset="0"/>
              </a:rPr>
              <a:t>9. What places of interest would you like to see in Great Britain?</a:t>
            </a:r>
            <a:endParaRPr lang="ru-RU" sz="2000">
              <a:solidFill>
                <a:srgbClr val="000000"/>
              </a:solidFill>
            </a:endParaRPr>
          </a:p>
          <a:p>
            <a:pPr algn="just" eaLnBrk="0" hangingPunct="0"/>
            <a:r>
              <a:rPr lang="en-US" sz="2000">
                <a:solidFill>
                  <a:srgbClr val="000000"/>
                </a:solidFill>
                <a:latin typeface="Calibri" pitchFamily="34" charset="0"/>
              </a:rPr>
              <a:t>10. Do you often travel to Moscow?</a:t>
            </a:r>
            <a:endParaRPr lang="ru-RU" sz="2000">
              <a:solidFill>
                <a:srgbClr val="000000"/>
              </a:solidFill>
            </a:endParaRPr>
          </a:p>
          <a:p>
            <a:pPr algn="just" eaLnBrk="0" hangingPunct="0"/>
            <a:r>
              <a:rPr lang="en-US" sz="2000">
                <a:solidFill>
                  <a:srgbClr val="000000"/>
                </a:solidFill>
                <a:latin typeface="Calibri" pitchFamily="34" charset="0"/>
              </a:rPr>
              <a:t>11. What interesting places do you know in Moscow?</a:t>
            </a:r>
            <a:endParaRPr lang="ru-RU" sz="2000">
              <a:solidFill>
                <a:srgbClr val="000000"/>
              </a:solidFill>
            </a:endParaRPr>
          </a:p>
          <a:p>
            <a:pPr algn="just" eaLnBrk="0" hangingPunct="0"/>
            <a:r>
              <a:rPr lang="en-US" sz="2000">
                <a:solidFill>
                  <a:srgbClr val="000000"/>
                </a:solidFill>
                <a:latin typeface="Calibri" pitchFamily="34" charset="0"/>
              </a:rPr>
              <a:t>12. Do you like to visit museums?</a:t>
            </a:r>
            <a:endParaRPr lang="ru-RU" sz="2000">
              <a:solidFill>
                <a:srgbClr val="000000"/>
              </a:solidFill>
            </a:endParaRPr>
          </a:p>
          <a:p>
            <a:pPr algn="just" eaLnBrk="0" hangingPunct="0"/>
            <a:r>
              <a:rPr lang="en-US" sz="2000">
                <a:solidFill>
                  <a:srgbClr val="000000"/>
                </a:solidFill>
                <a:latin typeface="Calibri" pitchFamily="34" charset="0"/>
              </a:rPr>
              <a:t>13. Did you watch animals in the Moscow Zoo?</a:t>
            </a:r>
            <a:endParaRPr lang="ru-RU" sz="2000">
              <a:solidFill>
                <a:srgbClr val="000000"/>
              </a:solidFill>
            </a:endParaRPr>
          </a:p>
          <a:p>
            <a:pPr algn="just" eaLnBrk="0" hangingPunct="0"/>
            <a:r>
              <a:rPr lang="en-US" sz="2000">
                <a:solidFill>
                  <a:srgbClr val="000000"/>
                </a:solidFill>
                <a:latin typeface="Calibri" pitchFamily="34" charset="0"/>
              </a:rPr>
              <a:t>14. Do you always take photos of interesting places?</a:t>
            </a:r>
            <a:endParaRPr lang="ru-RU" sz="2000">
              <a:solidFill>
                <a:srgbClr val="000000"/>
              </a:solidFill>
            </a:endParaRPr>
          </a:p>
          <a:p>
            <a:pPr algn="just" eaLnBrk="0" hangingPunct="0"/>
            <a:r>
              <a:rPr lang="en-US" sz="2000">
                <a:solidFill>
                  <a:srgbClr val="000000"/>
                </a:solidFill>
                <a:latin typeface="Calibri" pitchFamily="34" charset="0"/>
              </a:rPr>
              <a:t>15. You tell your friends about your trip, don`t you?</a:t>
            </a:r>
            <a:endParaRPr lang="ru-RU" sz="2000">
              <a:solidFill>
                <a:srgbClr val="000000"/>
              </a:solidFill>
            </a:endParaRPr>
          </a:p>
          <a:p>
            <a:pPr algn="just" eaLnBrk="0" hangingPunct="0"/>
            <a:r>
              <a:rPr lang="en-US" sz="2000">
                <a:solidFill>
                  <a:srgbClr val="000000"/>
                </a:solidFill>
                <a:latin typeface="Calibri" pitchFamily="34" charset="0"/>
              </a:rPr>
              <a:t>16. When do you like to travel in summer or in winter?</a:t>
            </a:r>
            <a:endParaRPr lang="en-US" sz="20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
                                        <p:tgtEl>
                                          <p:spTgt spid="2050"/>
                                        </p:tgtEl>
                                      </p:cBhvr>
                                    </p:animEffect>
                                    <p:anim calcmode="lin" valueType="num">
                                      <p:cBhvr>
                                        <p:cTn id="8" dur="400" fill="hold"/>
                                        <p:tgtEl>
                                          <p:spTgt spid="2050"/>
                                        </p:tgtEl>
                                        <p:attrNameLst>
                                          <p:attrName>ppt_x</p:attrName>
                                        </p:attrNameLst>
                                      </p:cBhvr>
                                      <p:tavLst>
                                        <p:tav tm="0">
                                          <p:val>
                                            <p:strVal val="#ppt_x"/>
                                          </p:val>
                                        </p:tav>
                                        <p:tav tm="100000">
                                          <p:val>
                                            <p:strVal val="#ppt_x"/>
                                          </p:val>
                                        </p:tav>
                                      </p:tavLst>
                                    </p:anim>
                                    <p:anim calcmode="lin" valueType="num">
                                      <p:cBhvr>
                                        <p:cTn id="9" dur="400" fill="hold"/>
                                        <p:tgtEl>
                                          <p:spTgt spid="2050"/>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05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05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lt">
                                    <p:tmPct val="50000"/>
                                  </p:iterate>
                                  <p:childTnLst>
                                    <p:set>
                                      <p:cBhvr>
                                        <p:cTn id="15" dur="1" fill="hold">
                                          <p:stCondLst>
                                            <p:cond delay="0"/>
                                          </p:stCondLst>
                                        </p:cTn>
                                        <p:tgtEl>
                                          <p:spTgt spid="2"/>
                                        </p:tgtEl>
                                        <p:attrNameLst>
                                          <p:attrName>style.visibility</p:attrName>
                                        </p:attrNameLst>
                                      </p:cBhvr>
                                      <p:to>
                                        <p:strVal val="visible"/>
                                      </p:to>
                                    </p:set>
                                    <p:set>
                                      <p:cBhvr>
                                        <p:cTn id="16" dur="455" fill="hold">
                                          <p:stCondLst>
                                            <p:cond delay="0"/>
                                          </p:stCondLst>
                                        </p:cTn>
                                        <p:tgtEl>
                                          <p:spTgt spid="2"/>
                                        </p:tgtEl>
                                        <p:attrNameLst>
                                          <p:attrName>style.rotation</p:attrName>
                                        </p:attrNameLst>
                                      </p:cBhvr>
                                      <p:to>
                                        <p:strVal val="-45.0"/>
                                      </p:to>
                                    </p:set>
                                    <p:anim calcmode="lin" valueType="num">
                                      <p:cBhvr>
                                        <p:cTn id="17"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0" presetClass="entr" presetSubtype="0" fill="hold"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fade">
                                      <p:cBhvr>
                                        <p:cTn id="25" dur="800" decel="100000"/>
                                        <p:tgtEl>
                                          <p:spTgt spid="10">
                                            <p:txEl>
                                              <p:pRg st="0" end="0"/>
                                            </p:txEl>
                                          </p:spTgt>
                                        </p:tgtEl>
                                      </p:cBhvr>
                                    </p:animEffect>
                                    <p:anim calcmode="lin" valueType="num">
                                      <p:cBhvr>
                                        <p:cTn id="26" dur="800" decel="100000" fill="hold"/>
                                        <p:tgtEl>
                                          <p:spTgt spid="10">
                                            <p:txEl>
                                              <p:pRg st="0" end="0"/>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10">
                                            <p:txEl>
                                              <p:pRg st="0" end="0"/>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10">
                                            <p:txEl>
                                              <p:pRg st="0" end="0"/>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0">
                                            <p:txEl>
                                              <p:pRg st="0" end="0"/>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0">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0" presetClass="entr" presetSubtype="0" fill="hold" nodeType="clickEffect">
                                  <p:stCondLst>
                                    <p:cond delay="0"/>
                                  </p:stCondLst>
                                  <p:childTnLst>
                                    <p:set>
                                      <p:cBhvr>
                                        <p:cTn id="34" dur="1" fill="hold">
                                          <p:stCondLst>
                                            <p:cond delay="0"/>
                                          </p:stCondLst>
                                        </p:cTn>
                                        <p:tgtEl>
                                          <p:spTgt spid="10">
                                            <p:txEl>
                                              <p:pRg st="1" end="1"/>
                                            </p:txEl>
                                          </p:spTgt>
                                        </p:tgtEl>
                                        <p:attrNameLst>
                                          <p:attrName>style.visibility</p:attrName>
                                        </p:attrNameLst>
                                      </p:cBhvr>
                                      <p:to>
                                        <p:strVal val="visible"/>
                                      </p:to>
                                    </p:set>
                                    <p:animEffect transition="in" filter="fade">
                                      <p:cBhvr>
                                        <p:cTn id="35" dur="800" decel="100000"/>
                                        <p:tgtEl>
                                          <p:spTgt spid="10">
                                            <p:txEl>
                                              <p:pRg st="1" end="1"/>
                                            </p:txEl>
                                          </p:spTgt>
                                        </p:tgtEl>
                                      </p:cBhvr>
                                    </p:animEffect>
                                    <p:anim calcmode="lin" valueType="num">
                                      <p:cBhvr>
                                        <p:cTn id="36" dur="800" decel="100000" fill="hold"/>
                                        <p:tgtEl>
                                          <p:spTgt spid="10">
                                            <p:txEl>
                                              <p:pRg st="1" end="1"/>
                                            </p:txEl>
                                          </p:spTgt>
                                        </p:tgtEl>
                                        <p:attrNameLst>
                                          <p:attrName>style.rotation</p:attrName>
                                        </p:attrNameLst>
                                      </p:cBhvr>
                                      <p:tavLst>
                                        <p:tav tm="0">
                                          <p:val>
                                            <p:fltVal val="-90"/>
                                          </p:val>
                                        </p:tav>
                                        <p:tav tm="100000">
                                          <p:val>
                                            <p:fltVal val="0"/>
                                          </p:val>
                                        </p:tav>
                                      </p:tavLst>
                                    </p:anim>
                                    <p:anim calcmode="lin" valueType="num">
                                      <p:cBhvr>
                                        <p:cTn id="37" dur="800" decel="100000" fill="hold"/>
                                        <p:tgtEl>
                                          <p:spTgt spid="10">
                                            <p:txEl>
                                              <p:pRg st="1" end="1"/>
                                            </p:txEl>
                                          </p:spTgt>
                                        </p:tgtEl>
                                        <p:attrNameLst>
                                          <p:attrName>ppt_x</p:attrName>
                                        </p:attrNameLst>
                                      </p:cBhvr>
                                      <p:tavLst>
                                        <p:tav tm="0">
                                          <p:val>
                                            <p:strVal val="#ppt_x+0.4"/>
                                          </p:val>
                                        </p:tav>
                                        <p:tav tm="100000">
                                          <p:val>
                                            <p:strVal val="#ppt_x-0.05"/>
                                          </p:val>
                                        </p:tav>
                                      </p:tavLst>
                                    </p:anim>
                                    <p:anim calcmode="lin" valueType="num">
                                      <p:cBhvr>
                                        <p:cTn id="38" dur="800" decel="100000" fill="hold"/>
                                        <p:tgtEl>
                                          <p:spTgt spid="10">
                                            <p:txEl>
                                              <p:pRg st="1" end="1"/>
                                            </p:txEl>
                                          </p:spTgt>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10">
                                            <p:txEl>
                                              <p:pRg st="1" end="1"/>
                                            </p:txEl>
                                          </p:spTgt>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10">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0" presetClass="entr" presetSubtype="0" fill="hold" nodeType="clickEffect">
                                  <p:stCondLst>
                                    <p:cond delay="0"/>
                                  </p:stCondLst>
                                  <p:childTnLst>
                                    <p:set>
                                      <p:cBhvr>
                                        <p:cTn id="44" dur="1" fill="hold">
                                          <p:stCondLst>
                                            <p:cond delay="0"/>
                                          </p:stCondLst>
                                        </p:cTn>
                                        <p:tgtEl>
                                          <p:spTgt spid="10">
                                            <p:txEl>
                                              <p:pRg st="2" end="2"/>
                                            </p:txEl>
                                          </p:spTgt>
                                        </p:tgtEl>
                                        <p:attrNameLst>
                                          <p:attrName>style.visibility</p:attrName>
                                        </p:attrNameLst>
                                      </p:cBhvr>
                                      <p:to>
                                        <p:strVal val="visible"/>
                                      </p:to>
                                    </p:set>
                                    <p:animEffect transition="in" filter="fade">
                                      <p:cBhvr>
                                        <p:cTn id="45" dur="800" decel="100000"/>
                                        <p:tgtEl>
                                          <p:spTgt spid="10">
                                            <p:txEl>
                                              <p:pRg st="2" end="2"/>
                                            </p:txEl>
                                          </p:spTgt>
                                        </p:tgtEl>
                                      </p:cBhvr>
                                    </p:animEffect>
                                    <p:anim calcmode="lin" valueType="num">
                                      <p:cBhvr>
                                        <p:cTn id="46" dur="800" decel="100000" fill="hold"/>
                                        <p:tgtEl>
                                          <p:spTgt spid="10">
                                            <p:txEl>
                                              <p:pRg st="2" end="2"/>
                                            </p:txEl>
                                          </p:spTgt>
                                        </p:tgtEl>
                                        <p:attrNameLst>
                                          <p:attrName>style.rotation</p:attrName>
                                        </p:attrNameLst>
                                      </p:cBhvr>
                                      <p:tavLst>
                                        <p:tav tm="0">
                                          <p:val>
                                            <p:fltVal val="-90"/>
                                          </p:val>
                                        </p:tav>
                                        <p:tav tm="100000">
                                          <p:val>
                                            <p:fltVal val="0"/>
                                          </p:val>
                                        </p:tav>
                                      </p:tavLst>
                                    </p:anim>
                                    <p:anim calcmode="lin" valueType="num">
                                      <p:cBhvr>
                                        <p:cTn id="47" dur="800" decel="100000" fill="hold"/>
                                        <p:tgtEl>
                                          <p:spTgt spid="10">
                                            <p:txEl>
                                              <p:pRg st="2" end="2"/>
                                            </p:txEl>
                                          </p:spTgt>
                                        </p:tgtEl>
                                        <p:attrNameLst>
                                          <p:attrName>ppt_x</p:attrName>
                                        </p:attrNameLst>
                                      </p:cBhvr>
                                      <p:tavLst>
                                        <p:tav tm="0">
                                          <p:val>
                                            <p:strVal val="#ppt_x+0.4"/>
                                          </p:val>
                                        </p:tav>
                                        <p:tav tm="100000">
                                          <p:val>
                                            <p:strVal val="#ppt_x-0.05"/>
                                          </p:val>
                                        </p:tav>
                                      </p:tavLst>
                                    </p:anim>
                                    <p:anim calcmode="lin" valueType="num">
                                      <p:cBhvr>
                                        <p:cTn id="48" dur="800" decel="100000" fill="hold"/>
                                        <p:tgtEl>
                                          <p:spTgt spid="10">
                                            <p:txEl>
                                              <p:pRg st="2" end="2"/>
                                            </p:txEl>
                                          </p:spTgt>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10">
                                            <p:txEl>
                                              <p:pRg st="2" end="2"/>
                                            </p:txEl>
                                          </p:spTgt>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10">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0" presetClass="entr" presetSubtype="0" fill="hold" nodeType="clickEffect">
                                  <p:stCondLst>
                                    <p:cond delay="0"/>
                                  </p:stCondLst>
                                  <p:childTnLst>
                                    <p:set>
                                      <p:cBhvr>
                                        <p:cTn id="54" dur="1" fill="hold">
                                          <p:stCondLst>
                                            <p:cond delay="0"/>
                                          </p:stCondLst>
                                        </p:cTn>
                                        <p:tgtEl>
                                          <p:spTgt spid="10">
                                            <p:txEl>
                                              <p:pRg st="3" end="3"/>
                                            </p:txEl>
                                          </p:spTgt>
                                        </p:tgtEl>
                                        <p:attrNameLst>
                                          <p:attrName>style.visibility</p:attrName>
                                        </p:attrNameLst>
                                      </p:cBhvr>
                                      <p:to>
                                        <p:strVal val="visible"/>
                                      </p:to>
                                    </p:set>
                                    <p:animEffect transition="in" filter="fade">
                                      <p:cBhvr>
                                        <p:cTn id="55" dur="800" decel="100000"/>
                                        <p:tgtEl>
                                          <p:spTgt spid="10">
                                            <p:txEl>
                                              <p:pRg st="3" end="3"/>
                                            </p:txEl>
                                          </p:spTgt>
                                        </p:tgtEl>
                                      </p:cBhvr>
                                    </p:animEffect>
                                    <p:anim calcmode="lin" valueType="num">
                                      <p:cBhvr>
                                        <p:cTn id="56" dur="800" decel="100000" fill="hold"/>
                                        <p:tgtEl>
                                          <p:spTgt spid="10">
                                            <p:txEl>
                                              <p:pRg st="3" end="3"/>
                                            </p:txEl>
                                          </p:spTgt>
                                        </p:tgtEl>
                                        <p:attrNameLst>
                                          <p:attrName>style.rotation</p:attrName>
                                        </p:attrNameLst>
                                      </p:cBhvr>
                                      <p:tavLst>
                                        <p:tav tm="0">
                                          <p:val>
                                            <p:fltVal val="-90"/>
                                          </p:val>
                                        </p:tav>
                                        <p:tav tm="100000">
                                          <p:val>
                                            <p:fltVal val="0"/>
                                          </p:val>
                                        </p:tav>
                                      </p:tavLst>
                                    </p:anim>
                                    <p:anim calcmode="lin" valueType="num">
                                      <p:cBhvr>
                                        <p:cTn id="57" dur="800" decel="100000" fill="hold"/>
                                        <p:tgtEl>
                                          <p:spTgt spid="10">
                                            <p:txEl>
                                              <p:pRg st="3" end="3"/>
                                            </p:txEl>
                                          </p:spTgt>
                                        </p:tgtEl>
                                        <p:attrNameLst>
                                          <p:attrName>ppt_x</p:attrName>
                                        </p:attrNameLst>
                                      </p:cBhvr>
                                      <p:tavLst>
                                        <p:tav tm="0">
                                          <p:val>
                                            <p:strVal val="#ppt_x+0.4"/>
                                          </p:val>
                                        </p:tav>
                                        <p:tav tm="100000">
                                          <p:val>
                                            <p:strVal val="#ppt_x-0.05"/>
                                          </p:val>
                                        </p:tav>
                                      </p:tavLst>
                                    </p:anim>
                                    <p:anim calcmode="lin" valueType="num">
                                      <p:cBhvr>
                                        <p:cTn id="58" dur="800" decel="100000" fill="hold"/>
                                        <p:tgtEl>
                                          <p:spTgt spid="10">
                                            <p:txEl>
                                              <p:pRg st="3" end="3"/>
                                            </p:txEl>
                                          </p:spTgt>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10">
                                            <p:txEl>
                                              <p:pRg st="3" end="3"/>
                                            </p:txEl>
                                          </p:spTgt>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10">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0" presetClass="entr" presetSubtype="0" fill="hold" nodeType="clickEffect">
                                  <p:stCondLst>
                                    <p:cond delay="0"/>
                                  </p:stCondLst>
                                  <p:childTnLst>
                                    <p:set>
                                      <p:cBhvr>
                                        <p:cTn id="64" dur="1" fill="hold">
                                          <p:stCondLst>
                                            <p:cond delay="0"/>
                                          </p:stCondLst>
                                        </p:cTn>
                                        <p:tgtEl>
                                          <p:spTgt spid="10">
                                            <p:txEl>
                                              <p:pRg st="4" end="4"/>
                                            </p:txEl>
                                          </p:spTgt>
                                        </p:tgtEl>
                                        <p:attrNameLst>
                                          <p:attrName>style.visibility</p:attrName>
                                        </p:attrNameLst>
                                      </p:cBhvr>
                                      <p:to>
                                        <p:strVal val="visible"/>
                                      </p:to>
                                    </p:set>
                                    <p:animEffect transition="in" filter="fade">
                                      <p:cBhvr>
                                        <p:cTn id="65" dur="800" decel="100000"/>
                                        <p:tgtEl>
                                          <p:spTgt spid="10">
                                            <p:txEl>
                                              <p:pRg st="4" end="4"/>
                                            </p:txEl>
                                          </p:spTgt>
                                        </p:tgtEl>
                                      </p:cBhvr>
                                    </p:animEffect>
                                    <p:anim calcmode="lin" valueType="num">
                                      <p:cBhvr>
                                        <p:cTn id="66" dur="800" decel="100000" fill="hold"/>
                                        <p:tgtEl>
                                          <p:spTgt spid="10">
                                            <p:txEl>
                                              <p:pRg st="4" end="4"/>
                                            </p:txEl>
                                          </p:spTgt>
                                        </p:tgtEl>
                                        <p:attrNameLst>
                                          <p:attrName>style.rotation</p:attrName>
                                        </p:attrNameLst>
                                      </p:cBhvr>
                                      <p:tavLst>
                                        <p:tav tm="0">
                                          <p:val>
                                            <p:fltVal val="-90"/>
                                          </p:val>
                                        </p:tav>
                                        <p:tav tm="100000">
                                          <p:val>
                                            <p:fltVal val="0"/>
                                          </p:val>
                                        </p:tav>
                                      </p:tavLst>
                                    </p:anim>
                                    <p:anim calcmode="lin" valueType="num">
                                      <p:cBhvr>
                                        <p:cTn id="67" dur="800" decel="100000" fill="hold"/>
                                        <p:tgtEl>
                                          <p:spTgt spid="10">
                                            <p:txEl>
                                              <p:pRg st="4" end="4"/>
                                            </p:txEl>
                                          </p:spTgt>
                                        </p:tgtEl>
                                        <p:attrNameLst>
                                          <p:attrName>ppt_x</p:attrName>
                                        </p:attrNameLst>
                                      </p:cBhvr>
                                      <p:tavLst>
                                        <p:tav tm="0">
                                          <p:val>
                                            <p:strVal val="#ppt_x+0.4"/>
                                          </p:val>
                                        </p:tav>
                                        <p:tav tm="100000">
                                          <p:val>
                                            <p:strVal val="#ppt_x-0.05"/>
                                          </p:val>
                                        </p:tav>
                                      </p:tavLst>
                                    </p:anim>
                                    <p:anim calcmode="lin" valueType="num">
                                      <p:cBhvr>
                                        <p:cTn id="68" dur="800" decel="100000" fill="hold"/>
                                        <p:tgtEl>
                                          <p:spTgt spid="10">
                                            <p:txEl>
                                              <p:pRg st="4" end="4"/>
                                            </p:txEl>
                                          </p:spTgt>
                                        </p:tgtEl>
                                        <p:attrNameLst>
                                          <p:attrName>ppt_y</p:attrName>
                                        </p:attrNameLst>
                                      </p:cBhvr>
                                      <p:tavLst>
                                        <p:tav tm="0">
                                          <p:val>
                                            <p:strVal val="#ppt_y-0.4"/>
                                          </p:val>
                                        </p:tav>
                                        <p:tav tm="100000">
                                          <p:val>
                                            <p:strVal val="#ppt_y+0.1"/>
                                          </p:val>
                                        </p:tav>
                                      </p:tavLst>
                                    </p:anim>
                                    <p:anim calcmode="lin" valueType="num">
                                      <p:cBhvr>
                                        <p:cTn id="69" dur="200" accel="100000" fill="hold">
                                          <p:stCondLst>
                                            <p:cond delay="800"/>
                                          </p:stCondLst>
                                        </p:cTn>
                                        <p:tgtEl>
                                          <p:spTgt spid="10">
                                            <p:txEl>
                                              <p:pRg st="4" end="4"/>
                                            </p:txEl>
                                          </p:spTgt>
                                        </p:tgtEl>
                                        <p:attrNameLst>
                                          <p:attrName>ppt_x</p:attrName>
                                        </p:attrNameLst>
                                      </p:cBhvr>
                                      <p:tavLst>
                                        <p:tav tm="0">
                                          <p:val>
                                            <p:strVal val="#ppt_x-0.05"/>
                                          </p:val>
                                        </p:tav>
                                        <p:tav tm="100000">
                                          <p:val>
                                            <p:strVal val="#ppt_x"/>
                                          </p:val>
                                        </p:tav>
                                      </p:tavLst>
                                    </p:anim>
                                    <p:anim calcmode="lin" valueType="num">
                                      <p:cBhvr>
                                        <p:cTn id="70" dur="200" accel="100000" fill="hold">
                                          <p:stCondLst>
                                            <p:cond delay="800"/>
                                          </p:stCondLst>
                                        </p:cTn>
                                        <p:tgtEl>
                                          <p:spTgt spid="10">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30" presetClass="entr" presetSubtype="0" fill="hold" nodeType="clickEffect">
                                  <p:stCondLst>
                                    <p:cond delay="0"/>
                                  </p:stCondLst>
                                  <p:childTnLst>
                                    <p:set>
                                      <p:cBhvr>
                                        <p:cTn id="74" dur="1" fill="hold">
                                          <p:stCondLst>
                                            <p:cond delay="0"/>
                                          </p:stCondLst>
                                        </p:cTn>
                                        <p:tgtEl>
                                          <p:spTgt spid="10">
                                            <p:txEl>
                                              <p:pRg st="5" end="5"/>
                                            </p:txEl>
                                          </p:spTgt>
                                        </p:tgtEl>
                                        <p:attrNameLst>
                                          <p:attrName>style.visibility</p:attrName>
                                        </p:attrNameLst>
                                      </p:cBhvr>
                                      <p:to>
                                        <p:strVal val="visible"/>
                                      </p:to>
                                    </p:set>
                                    <p:animEffect transition="in" filter="fade">
                                      <p:cBhvr>
                                        <p:cTn id="75" dur="800" decel="100000"/>
                                        <p:tgtEl>
                                          <p:spTgt spid="10">
                                            <p:txEl>
                                              <p:pRg st="5" end="5"/>
                                            </p:txEl>
                                          </p:spTgt>
                                        </p:tgtEl>
                                      </p:cBhvr>
                                    </p:animEffect>
                                    <p:anim calcmode="lin" valueType="num">
                                      <p:cBhvr>
                                        <p:cTn id="76" dur="800" decel="100000" fill="hold"/>
                                        <p:tgtEl>
                                          <p:spTgt spid="10">
                                            <p:txEl>
                                              <p:pRg st="5" end="5"/>
                                            </p:txEl>
                                          </p:spTgt>
                                        </p:tgtEl>
                                        <p:attrNameLst>
                                          <p:attrName>style.rotation</p:attrName>
                                        </p:attrNameLst>
                                      </p:cBhvr>
                                      <p:tavLst>
                                        <p:tav tm="0">
                                          <p:val>
                                            <p:fltVal val="-90"/>
                                          </p:val>
                                        </p:tav>
                                        <p:tav tm="100000">
                                          <p:val>
                                            <p:fltVal val="0"/>
                                          </p:val>
                                        </p:tav>
                                      </p:tavLst>
                                    </p:anim>
                                    <p:anim calcmode="lin" valueType="num">
                                      <p:cBhvr>
                                        <p:cTn id="77" dur="800" decel="100000" fill="hold"/>
                                        <p:tgtEl>
                                          <p:spTgt spid="10">
                                            <p:txEl>
                                              <p:pRg st="5" end="5"/>
                                            </p:txEl>
                                          </p:spTgt>
                                        </p:tgtEl>
                                        <p:attrNameLst>
                                          <p:attrName>ppt_x</p:attrName>
                                        </p:attrNameLst>
                                      </p:cBhvr>
                                      <p:tavLst>
                                        <p:tav tm="0">
                                          <p:val>
                                            <p:strVal val="#ppt_x+0.4"/>
                                          </p:val>
                                        </p:tav>
                                        <p:tav tm="100000">
                                          <p:val>
                                            <p:strVal val="#ppt_x-0.05"/>
                                          </p:val>
                                        </p:tav>
                                      </p:tavLst>
                                    </p:anim>
                                    <p:anim calcmode="lin" valueType="num">
                                      <p:cBhvr>
                                        <p:cTn id="78" dur="800" decel="100000" fill="hold"/>
                                        <p:tgtEl>
                                          <p:spTgt spid="10">
                                            <p:txEl>
                                              <p:pRg st="5" end="5"/>
                                            </p:txEl>
                                          </p:spTgt>
                                        </p:tgtEl>
                                        <p:attrNameLst>
                                          <p:attrName>ppt_y</p:attrName>
                                        </p:attrNameLst>
                                      </p:cBhvr>
                                      <p:tavLst>
                                        <p:tav tm="0">
                                          <p:val>
                                            <p:strVal val="#ppt_y-0.4"/>
                                          </p:val>
                                        </p:tav>
                                        <p:tav tm="100000">
                                          <p:val>
                                            <p:strVal val="#ppt_y+0.1"/>
                                          </p:val>
                                        </p:tav>
                                      </p:tavLst>
                                    </p:anim>
                                    <p:anim calcmode="lin" valueType="num">
                                      <p:cBhvr>
                                        <p:cTn id="79" dur="200" accel="100000" fill="hold">
                                          <p:stCondLst>
                                            <p:cond delay="800"/>
                                          </p:stCondLst>
                                        </p:cTn>
                                        <p:tgtEl>
                                          <p:spTgt spid="10">
                                            <p:txEl>
                                              <p:pRg st="5" end="5"/>
                                            </p:txEl>
                                          </p:spTgt>
                                        </p:tgtEl>
                                        <p:attrNameLst>
                                          <p:attrName>ppt_x</p:attrName>
                                        </p:attrNameLst>
                                      </p:cBhvr>
                                      <p:tavLst>
                                        <p:tav tm="0">
                                          <p:val>
                                            <p:strVal val="#ppt_x-0.05"/>
                                          </p:val>
                                        </p:tav>
                                        <p:tav tm="100000">
                                          <p:val>
                                            <p:strVal val="#ppt_x"/>
                                          </p:val>
                                        </p:tav>
                                      </p:tavLst>
                                    </p:anim>
                                    <p:anim calcmode="lin" valueType="num">
                                      <p:cBhvr>
                                        <p:cTn id="80" dur="200" accel="100000" fill="hold">
                                          <p:stCondLst>
                                            <p:cond delay="800"/>
                                          </p:stCondLst>
                                        </p:cTn>
                                        <p:tgtEl>
                                          <p:spTgt spid="10">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30" presetClass="entr" presetSubtype="0" fill="hold" nodeType="clickEffect">
                                  <p:stCondLst>
                                    <p:cond delay="0"/>
                                  </p:stCondLst>
                                  <p:childTnLst>
                                    <p:set>
                                      <p:cBhvr>
                                        <p:cTn id="84" dur="1" fill="hold">
                                          <p:stCondLst>
                                            <p:cond delay="0"/>
                                          </p:stCondLst>
                                        </p:cTn>
                                        <p:tgtEl>
                                          <p:spTgt spid="10">
                                            <p:txEl>
                                              <p:pRg st="6" end="6"/>
                                            </p:txEl>
                                          </p:spTgt>
                                        </p:tgtEl>
                                        <p:attrNameLst>
                                          <p:attrName>style.visibility</p:attrName>
                                        </p:attrNameLst>
                                      </p:cBhvr>
                                      <p:to>
                                        <p:strVal val="visible"/>
                                      </p:to>
                                    </p:set>
                                    <p:animEffect transition="in" filter="fade">
                                      <p:cBhvr>
                                        <p:cTn id="85" dur="800" decel="100000"/>
                                        <p:tgtEl>
                                          <p:spTgt spid="10">
                                            <p:txEl>
                                              <p:pRg st="6" end="6"/>
                                            </p:txEl>
                                          </p:spTgt>
                                        </p:tgtEl>
                                      </p:cBhvr>
                                    </p:animEffect>
                                    <p:anim calcmode="lin" valueType="num">
                                      <p:cBhvr>
                                        <p:cTn id="86" dur="800" decel="100000" fill="hold"/>
                                        <p:tgtEl>
                                          <p:spTgt spid="10">
                                            <p:txEl>
                                              <p:pRg st="6" end="6"/>
                                            </p:txEl>
                                          </p:spTgt>
                                        </p:tgtEl>
                                        <p:attrNameLst>
                                          <p:attrName>style.rotation</p:attrName>
                                        </p:attrNameLst>
                                      </p:cBhvr>
                                      <p:tavLst>
                                        <p:tav tm="0">
                                          <p:val>
                                            <p:fltVal val="-90"/>
                                          </p:val>
                                        </p:tav>
                                        <p:tav tm="100000">
                                          <p:val>
                                            <p:fltVal val="0"/>
                                          </p:val>
                                        </p:tav>
                                      </p:tavLst>
                                    </p:anim>
                                    <p:anim calcmode="lin" valueType="num">
                                      <p:cBhvr>
                                        <p:cTn id="87" dur="800" decel="100000" fill="hold"/>
                                        <p:tgtEl>
                                          <p:spTgt spid="10">
                                            <p:txEl>
                                              <p:pRg st="6" end="6"/>
                                            </p:txEl>
                                          </p:spTgt>
                                        </p:tgtEl>
                                        <p:attrNameLst>
                                          <p:attrName>ppt_x</p:attrName>
                                        </p:attrNameLst>
                                      </p:cBhvr>
                                      <p:tavLst>
                                        <p:tav tm="0">
                                          <p:val>
                                            <p:strVal val="#ppt_x+0.4"/>
                                          </p:val>
                                        </p:tav>
                                        <p:tav tm="100000">
                                          <p:val>
                                            <p:strVal val="#ppt_x-0.05"/>
                                          </p:val>
                                        </p:tav>
                                      </p:tavLst>
                                    </p:anim>
                                    <p:anim calcmode="lin" valueType="num">
                                      <p:cBhvr>
                                        <p:cTn id="88" dur="800" decel="100000" fill="hold"/>
                                        <p:tgtEl>
                                          <p:spTgt spid="10">
                                            <p:txEl>
                                              <p:pRg st="6" end="6"/>
                                            </p:txEl>
                                          </p:spTgt>
                                        </p:tgtEl>
                                        <p:attrNameLst>
                                          <p:attrName>ppt_y</p:attrName>
                                        </p:attrNameLst>
                                      </p:cBhvr>
                                      <p:tavLst>
                                        <p:tav tm="0">
                                          <p:val>
                                            <p:strVal val="#ppt_y-0.4"/>
                                          </p:val>
                                        </p:tav>
                                        <p:tav tm="100000">
                                          <p:val>
                                            <p:strVal val="#ppt_y+0.1"/>
                                          </p:val>
                                        </p:tav>
                                      </p:tavLst>
                                    </p:anim>
                                    <p:anim calcmode="lin" valueType="num">
                                      <p:cBhvr>
                                        <p:cTn id="89" dur="200" accel="100000" fill="hold">
                                          <p:stCondLst>
                                            <p:cond delay="800"/>
                                          </p:stCondLst>
                                        </p:cTn>
                                        <p:tgtEl>
                                          <p:spTgt spid="10">
                                            <p:txEl>
                                              <p:pRg st="6" end="6"/>
                                            </p:txEl>
                                          </p:spTgt>
                                        </p:tgtEl>
                                        <p:attrNameLst>
                                          <p:attrName>ppt_x</p:attrName>
                                        </p:attrNameLst>
                                      </p:cBhvr>
                                      <p:tavLst>
                                        <p:tav tm="0">
                                          <p:val>
                                            <p:strVal val="#ppt_x-0.05"/>
                                          </p:val>
                                        </p:tav>
                                        <p:tav tm="100000">
                                          <p:val>
                                            <p:strVal val="#ppt_x"/>
                                          </p:val>
                                        </p:tav>
                                      </p:tavLst>
                                    </p:anim>
                                    <p:anim calcmode="lin" valueType="num">
                                      <p:cBhvr>
                                        <p:cTn id="90" dur="200" accel="100000" fill="hold">
                                          <p:stCondLst>
                                            <p:cond delay="800"/>
                                          </p:stCondLst>
                                        </p:cTn>
                                        <p:tgtEl>
                                          <p:spTgt spid="10">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30" presetClass="entr" presetSubtype="0" fill="hold" nodeType="clickEffect">
                                  <p:stCondLst>
                                    <p:cond delay="0"/>
                                  </p:stCondLst>
                                  <p:childTnLst>
                                    <p:set>
                                      <p:cBhvr>
                                        <p:cTn id="94" dur="1" fill="hold">
                                          <p:stCondLst>
                                            <p:cond delay="0"/>
                                          </p:stCondLst>
                                        </p:cTn>
                                        <p:tgtEl>
                                          <p:spTgt spid="10">
                                            <p:txEl>
                                              <p:pRg st="7" end="7"/>
                                            </p:txEl>
                                          </p:spTgt>
                                        </p:tgtEl>
                                        <p:attrNameLst>
                                          <p:attrName>style.visibility</p:attrName>
                                        </p:attrNameLst>
                                      </p:cBhvr>
                                      <p:to>
                                        <p:strVal val="visible"/>
                                      </p:to>
                                    </p:set>
                                    <p:animEffect transition="in" filter="fade">
                                      <p:cBhvr>
                                        <p:cTn id="95" dur="800" decel="100000"/>
                                        <p:tgtEl>
                                          <p:spTgt spid="10">
                                            <p:txEl>
                                              <p:pRg st="7" end="7"/>
                                            </p:txEl>
                                          </p:spTgt>
                                        </p:tgtEl>
                                      </p:cBhvr>
                                    </p:animEffect>
                                    <p:anim calcmode="lin" valueType="num">
                                      <p:cBhvr>
                                        <p:cTn id="96" dur="800" decel="100000" fill="hold"/>
                                        <p:tgtEl>
                                          <p:spTgt spid="10">
                                            <p:txEl>
                                              <p:pRg st="7" end="7"/>
                                            </p:txEl>
                                          </p:spTgt>
                                        </p:tgtEl>
                                        <p:attrNameLst>
                                          <p:attrName>style.rotation</p:attrName>
                                        </p:attrNameLst>
                                      </p:cBhvr>
                                      <p:tavLst>
                                        <p:tav tm="0">
                                          <p:val>
                                            <p:fltVal val="-90"/>
                                          </p:val>
                                        </p:tav>
                                        <p:tav tm="100000">
                                          <p:val>
                                            <p:fltVal val="0"/>
                                          </p:val>
                                        </p:tav>
                                      </p:tavLst>
                                    </p:anim>
                                    <p:anim calcmode="lin" valueType="num">
                                      <p:cBhvr>
                                        <p:cTn id="97" dur="800" decel="100000" fill="hold"/>
                                        <p:tgtEl>
                                          <p:spTgt spid="10">
                                            <p:txEl>
                                              <p:pRg st="7" end="7"/>
                                            </p:txEl>
                                          </p:spTgt>
                                        </p:tgtEl>
                                        <p:attrNameLst>
                                          <p:attrName>ppt_x</p:attrName>
                                        </p:attrNameLst>
                                      </p:cBhvr>
                                      <p:tavLst>
                                        <p:tav tm="0">
                                          <p:val>
                                            <p:strVal val="#ppt_x+0.4"/>
                                          </p:val>
                                        </p:tav>
                                        <p:tav tm="100000">
                                          <p:val>
                                            <p:strVal val="#ppt_x-0.05"/>
                                          </p:val>
                                        </p:tav>
                                      </p:tavLst>
                                    </p:anim>
                                    <p:anim calcmode="lin" valueType="num">
                                      <p:cBhvr>
                                        <p:cTn id="98" dur="800" decel="100000" fill="hold"/>
                                        <p:tgtEl>
                                          <p:spTgt spid="10">
                                            <p:txEl>
                                              <p:pRg st="7" end="7"/>
                                            </p:txEl>
                                          </p:spTgt>
                                        </p:tgtEl>
                                        <p:attrNameLst>
                                          <p:attrName>ppt_y</p:attrName>
                                        </p:attrNameLst>
                                      </p:cBhvr>
                                      <p:tavLst>
                                        <p:tav tm="0">
                                          <p:val>
                                            <p:strVal val="#ppt_y-0.4"/>
                                          </p:val>
                                        </p:tav>
                                        <p:tav tm="100000">
                                          <p:val>
                                            <p:strVal val="#ppt_y+0.1"/>
                                          </p:val>
                                        </p:tav>
                                      </p:tavLst>
                                    </p:anim>
                                    <p:anim calcmode="lin" valueType="num">
                                      <p:cBhvr>
                                        <p:cTn id="99" dur="200" accel="100000" fill="hold">
                                          <p:stCondLst>
                                            <p:cond delay="800"/>
                                          </p:stCondLst>
                                        </p:cTn>
                                        <p:tgtEl>
                                          <p:spTgt spid="10">
                                            <p:txEl>
                                              <p:pRg st="7" end="7"/>
                                            </p:txEl>
                                          </p:spTgt>
                                        </p:tgtEl>
                                        <p:attrNameLst>
                                          <p:attrName>ppt_x</p:attrName>
                                        </p:attrNameLst>
                                      </p:cBhvr>
                                      <p:tavLst>
                                        <p:tav tm="0">
                                          <p:val>
                                            <p:strVal val="#ppt_x-0.05"/>
                                          </p:val>
                                        </p:tav>
                                        <p:tav tm="100000">
                                          <p:val>
                                            <p:strVal val="#ppt_x"/>
                                          </p:val>
                                        </p:tav>
                                      </p:tavLst>
                                    </p:anim>
                                    <p:anim calcmode="lin" valueType="num">
                                      <p:cBhvr>
                                        <p:cTn id="100" dur="200" accel="100000" fill="hold">
                                          <p:stCondLst>
                                            <p:cond delay="800"/>
                                          </p:stCondLst>
                                        </p:cTn>
                                        <p:tgtEl>
                                          <p:spTgt spid="10">
                                            <p:txEl>
                                              <p:pRg st="7" end="7"/>
                                            </p:txEl>
                                          </p:spTgt>
                                        </p:tgtEl>
                                        <p:attrNameLst>
                                          <p:attrName>ppt_y</p:attrName>
                                        </p:attrNameLst>
                                      </p:cBhvr>
                                      <p:tavLst>
                                        <p:tav tm="0">
                                          <p:val>
                                            <p:strVal val="#ppt_y+0.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30" presetClass="entr" presetSubtype="0" fill="hold" nodeType="clickEffect">
                                  <p:stCondLst>
                                    <p:cond delay="0"/>
                                  </p:stCondLst>
                                  <p:childTnLst>
                                    <p:set>
                                      <p:cBhvr>
                                        <p:cTn id="104" dur="1" fill="hold">
                                          <p:stCondLst>
                                            <p:cond delay="0"/>
                                          </p:stCondLst>
                                        </p:cTn>
                                        <p:tgtEl>
                                          <p:spTgt spid="10">
                                            <p:txEl>
                                              <p:pRg st="8" end="8"/>
                                            </p:txEl>
                                          </p:spTgt>
                                        </p:tgtEl>
                                        <p:attrNameLst>
                                          <p:attrName>style.visibility</p:attrName>
                                        </p:attrNameLst>
                                      </p:cBhvr>
                                      <p:to>
                                        <p:strVal val="visible"/>
                                      </p:to>
                                    </p:set>
                                    <p:animEffect transition="in" filter="fade">
                                      <p:cBhvr>
                                        <p:cTn id="105" dur="800" decel="100000"/>
                                        <p:tgtEl>
                                          <p:spTgt spid="10">
                                            <p:txEl>
                                              <p:pRg st="8" end="8"/>
                                            </p:txEl>
                                          </p:spTgt>
                                        </p:tgtEl>
                                      </p:cBhvr>
                                    </p:animEffect>
                                    <p:anim calcmode="lin" valueType="num">
                                      <p:cBhvr>
                                        <p:cTn id="106" dur="800" decel="100000" fill="hold"/>
                                        <p:tgtEl>
                                          <p:spTgt spid="10">
                                            <p:txEl>
                                              <p:pRg st="8" end="8"/>
                                            </p:txEl>
                                          </p:spTgt>
                                        </p:tgtEl>
                                        <p:attrNameLst>
                                          <p:attrName>style.rotation</p:attrName>
                                        </p:attrNameLst>
                                      </p:cBhvr>
                                      <p:tavLst>
                                        <p:tav tm="0">
                                          <p:val>
                                            <p:fltVal val="-90"/>
                                          </p:val>
                                        </p:tav>
                                        <p:tav tm="100000">
                                          <p:val>
                                            <p:fltVal val="0"/>
                                          </p:val>
                                        </p:tav>
                                      </p:tavLst>
                                    </p:anim>
                                    <p:anim calcmode="lin" valueType="num">
                                      <p:cBhvr>
                                        <p:cTn id="107" dur="800" decel="100000" fill="hold"/>
                                        <p:tgtEl>
                                          <p:spTgt spid="10">
                                            <p:txEl>
                                              <p:pRg st="8" end="8"/>
                                            </p:txEl>
                                          </p:spTgt>
                                        </p:tgtEl>
                                        <p:attrNameLst>
                                          <p:attrName>ppt_x</p:attrName>
                                        </p:attrNameLst>
                                      </p:cBhvr>
                                      <p:tavLst>
                                        <p:tav tm="0">
                                          <p:val>
                                            <p:strVal val="#ppt_x+0.4"/>
                                          </p:val>
                                        </p:tav>
                                        <p:tav tm="100000">
                                          <p:val>
                                            <p:strVal val="#ppt_x-0.05"/>
                                          </p:val>
                                        </p:tav>
                                      </p:tavLst>
                                    </p:anim>
                                    <p:anim calcmode="lin" valueType="num">
                                      <p:cBhvr>
                                        <p:cTn id="108" dur="800" decel="100000" fill="hold"/>
                                        <p:tgtEl>
                                          <p:spTgt spid="10">
                                            <p:txEl>
                                              <p:pRg st="8" end="8"/>
                                            </p:txEl>
                                          </p:spTgt>
                                        </p:tgtEl>
                                        <p:attrNameLst>
                                          <p:attrName>ppt_y</p:attrName>
                                        </p:attrNameLst>
                                      </p:cBhvr>
                                      <p:tavLst>
                                        <p:tav tm="0">
                                          <p:val>
                                            <p:strVal val="#ppt_y-0.4"/>
                                          </p:val>
                                        </p:tav>
                                        <p:tav tm="100000">
                                          <p:val>
                                            <p:strVal val="#ppt_y+0.1"/>
                                          </p:val>
                                        </p:tav>
                                      </p:tavLst>
                                    </p:anim>
                                    <p:anim calcmode="lin" valueType="num">
                                      <p:cBhvr>
                                        <p:cTn id="109" dur="200" accel="100000" fill="hold">
                                          <p:stCondLst>
                                            <p:cond delay="800"/>
                                          </p:stCondLst>
                                        </p:cTn>
                                        <p:tgtEl>
                                          <p:spTgt spid="10">
                                            <p:txEl>
                                              <p:pRg st="8" end="8"/>
                                            </p:txEl>
                                          </p:spTgt>
                                        </p:tgtEl>
                                        <p:attrNameLst>
                                          <p:attrName>ppt_x</p:attrName>
                                        </p:attrNameLst>
                                      </p:cBhvr>
                                      <p:tavLst>
                                        <p:tav tm="0">
                                          <p:val>
                                            <p:strVal val="#ppt_x-0.05"/>
                                          </p:val>
                                        </p:tav>
                                        <p:tav tm="100000">
                                          <p:val>
                                            <p:strVal val="#ppt_x"/>
                                          </p:val>
                                        </p:tav>
                                      </p:tavLst>
                                    </p:anim>
                                    <p:anim calcmode="lin" valueType="num">
                                      <p:cBhvr>
                                        <p:cTn id="110" dur="200" accel="100000" fill="hold">
                                          <p:stCondLst>
                                            <p:cond delay="800"/>
                                          </p:stCondLst>
                                        </p:cTn>
                                        <p:tgtEl>
                                          <p:spTgt spid="10">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30" presetClass="entr" presetSubtype="0" fill="hold" nodeType="clickEffect">
                                  <p:stCondLst>
                                    <p:cond delay="0"/>
                                  </p:stCondLst>
                                  <p:childTnLst>
                                    <p:set>
                                      <p:cBhvr>
                                        <p:cTn id="114" dur="1" fill="hold">
                                          <p:stCondLst>
                                            <p:cond delay="0"/>
                                          </p:stCondLst>
                                        </p:cTn>
                                        <p:tgtEl>
                                          <p:spTgt spid="10">
                                            <p:txEl>
                                              <p:pRg st="9" end="9"/>
                                            </p:txEl>
                                          </p:spTgt>
                                        </p:tgtEl>
                                        <p:attrNameLst>
                                          <p:attrName>style.visibility</p:attrName>
                                        </p:attrNameLst>
                                      </p:cBhvr>
                                      <p:to>
                                        <p:strVal val="visible"/>
                                      </p:to>
                                    </p:set>
                                    <p:animEffect transition="in" filter="fade">
                                      <p:cBhvr>
                                        <p:cTn id="115" dur="800" decel="100000"/>
                                        <p:tgtEl>
                                          <p:spTgt spid="10">
                                            <p:txEl>
                                              <p:pRg st="9" end="9"/>
                                            </p:txEl>
                                          </p:spTgt>
                                        </p:tgtEl>
                                      </p:cBhvr>
                                    </p:animEffect>
                                    <p:anim calcmode="lin" valueType="num">
                                      <p:cBhvr>
                                        <p:cTn id="116" dur="800" decel="100000" fill="hold"/>
                                        <p:tgtEl>
                                          <p:spTgt spid="10">
                                            <p:txEl>
                                              <p:pRg st="9" end="9"/>
                                            </p:txEl>
                                          </p:spTgt>
                                        </p:tgtEl>
                                        <p:attrNameLst>
                                          <p:attrName>style.rotation</p:attrName>
                                        </p:attrNameLst>
                                      </p:cBhvr>
                                      <p:tavLst>
                                        <p:tav tm="0">
                                          <p:val>
                                            <p:fltVal val="-90"/>
                                          </p:val>
                                        </p:tav>
                                        <p:tav tm="100000">
                                          <p:val>
                                            <p:fltVal val="0"/>
                                          </p:val>
                                        </p:tav>
                                      </p:tavLst>
                                    </p:anim>
                                    <p:anim calcmode="lin" valueType="num">
                                      <p:cBhvr>
                                        <p:cTn id="117" dur="800" decel="100000" fill="hold"/>
                                        <p:tgtEl>
                                          <p:spTgt spid="10">
                                            <p:txEl>
                                              <p:pRg st="9" end="9"/>
                                            </p:txEl>
                                          </p:spTgt>
                                        </p:tgtEl>
                                        <p:attrNameLst>
                                          <p:attrName>ppt_x</p:attrName>
                                        </p:attrNameLst>
                                      </p:cBhvr>
                                      <p:tavLst>
                                        <p:tav tm="0">
                                          <p:val>
                                            <p:strVal val="#ppt_x+0.4"/>
                                          </p:val>
                                        </p:tav>
                                        <p:tav tm="100000">
                                          <p:val>
                                            <p:strVal val="#ppt_x-0.05"/>
                                          </p:val>
                                        </p:tav>
                                      </p:tavLst>
                                    </p:anim>
                                    <p:anim calcmode="lin" valueType="num">
                                      <p:cBhvr>
                                        <p:cTn id="118" dur="800" decel="100000" fill="hold"/>
                                        <p:tgtEl>
                                          <p:spTgt spid="10">
                                            <p:txEl>
                                              <p:pRg st="9" end="9"/>
                                            </p:txEl>
                                          </p:spTgt>
                                        </p:tgtEl>
                                        <p:attrNameLst>
                                          <p:attrName>ppt_y</p:attrName>
                                        </p:attrNameLst>
                                      </p:cBhvr>
                                      <p:tavLst>
                                        <p:tav tm="0">
                                          <p:val>
                                            <p:strVal val="#ppt_y-0.4"/>
                                          </p:val>
                                        </p:tav>
                                        <p:tav tm="100000">
                                          <p:val>
                                            <p:strVal val="#ppt_y+0.1"/>
                                          </p:val>
                                        </p:tav>
                                      </p:tavLst>
                                    </p:anim>
                                    <p:anim calcmode="lin" valueType="num">
                                      <p:cBhvr>
                                        <p:cTn id="119" dur="200" accel="100000" fill="hold">
                                          <p:stCondLst>
                                            <p:cond delay="800"/>
                                          </p:stCondLst>
                                        </p:cTn>
                                        <p:tgtEl>
                                          <p:spTgt spid="10">
                                            <p:txEl>
                                              <p:pRg st="9" end="9"/>
                                            </p:txEl>
                                          </p:spTgt>
                                        </p:tgtEl>
                                        <p:attrNameLst>
                                          <p:attrName>ppt_x</p:attrName>
                                        </p:attrNameLst>
                                      </p:cBhvr>
                                      <p:tavLst>
                                        <p:tav tm="0">
                                          <p:val>
                                            <p:strVal val="#ppt_x-0.05"/>
                                          </p:val>
                                        </p:tav>
                                        <p:tav tm="100000">
                                          <p:val>
                                            <p:strVal val="#ppt_x"/>
                                          </p:val>
                                        </p:tav>
                                      </p:tavLst>
                                    </p:anim>
                                    <p:anim calcmode="lin" valueType="num">
                                      <p:cBhvr>
                                        <p:cTn id="120" dur="200" accel="100000" fill="hold">
                                          <p:stCondLst>
                                            <p:cond delay="800"/>
                                          </p:stCondLst>
                                        </p:cTn>
                                        <p:tgtEl>
                                          <p:spTgt spid="10">
                                            <p:txEl>
                                              <p:pRg st="9" end="9"/>
                                            </p:txEl>
                                          </p:spTgt>
                                        </p:tgtEl>
                                        <p:attrNameLst>
                                          <p:attrName>ppt_y</p:attrName>
                                        </p:attrNameLst>
                                      </p:cBhvr>
                                      <p:tavLst>
                                        <p:tav tm="0">
                                          <p:val>
                                            <p:strVal val="#ppt_y+0.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30" presetClass="entr" presetSubtype="0" fill="hold" nodeType="clickEffect">
                                  <p:stCondLst>
                                    <p:cond delay="0"/>
                                  </p:stCondLst>
                                  <p:childTnLst>
                                    <p:set>
                                      <p:cBhvr>
                                        <p:cTn id="124" dur="1" fill="hold">
                                          <p:stCondLst>
                                            <p:cond delay="0"/>
                                          </p:stCondLst>
                                        </p:cTn>
                                        <p:tgtEl>
                                          <p:spTgt spid="10">
                                            <p:txEl>
                                              <p:pRg st="10" end="10"/>
                                            </p:txEl>
                                          </p:spTgt>
                                        </p:tgtEl>
                                        <p:attrNameLst>
                                          <p:attrName>style.visibility</p:attrName>
                                        </p:attrNameLst>
                                      </p:cBhvr>
                                      <p:to>
                                        <p:strVal val="visible"/>
                                      </p:to>
                                    </p:set>
                                    <p:animEffect transition="in" filter="fade">
                                      <p:cBhvr>
                                        <p:cTn id="125" dur="800" decel="100000"/>
                                        <p:tgtEl>
                                          <p:spTgt spid="10">
                                            <p:txEl>
                                              <p:pRg st="10" end="10"/>
                                            </p:txEl>
                                          </p:spTgt>
                                        </p:tgtEl>
                                      </p:cBhvr>
                                    </p:animEffect>
                                    <p:anim calcmode="lin" valueType="num">
                                      <p:cBhvr>
                                        <p:cTn id="126" dur="800" decel="100000" fill="hold"/>
                                        <p:tgtEl>
                                          <p:spTgt spid="10">
                                            <p:txEl>
                                              <p:pRg st="10" end="10"/>
                                            </p:txEl>
                                          </p:spTgt>
                                        </p:tgtEl>
                                        <p:attrNameLst>
                                          <p:attrName>style.rotation</p:attrName>
                                        </p:attrNameLst>
                                      </p:cBhvr>
                                      <p:tavLst>
                                        <p:tav tm="0">
                                          <p:val>
                                            <p:fltVal val="-90"/>
                                          </p:val>
                                        </p:tav>
                                        <p:tav tm="100000">
                                          <p:val>
                                            <p:fltVal val="0"/>
                                          </p:val>
                                        </p:tav>
                                      </p:tavLst>
                                    </p:anim>
                                    <p:anim calcmode="lin" valueType="num">
                                      <p:cBhvr>
                                        <p:cTn id="127" dur="800" decel="100000" fill="hold"/>
                                        <p:tgtEl>
                                          <p:spTgt spid="10">
                                            <p:txEl>
                                              <p:pRg st="10" end="10"/>
                                            </p:txEl>
                                          </p:spTgt>
                                        </p:tgtEl>
                                        <p:attrNameLst>
                                          <p:attrName>ppt_x</p:attrName>
                                        </p:attrNameLst>
                                      </p:cBhvr>
                                      <p:tavLst>
                                        <p:tav tm="0">
                                          <p:val>
                                            <p:strVal val="#ppt_x+0.4"/>
                                          </p:val>
                                        </p:tav>
                                        <p:tav tm="100000">
                                          <p:val>
                                            <p:strVal val="#ppt_x-0.05"/>
                                          </p:val>
                                        </p:tav>
                                      </p:tavLst>
                                    </p:anim>
                                    <p:anim calcmode="lin" valueType="num">
                                      <p:cBhvr>
                                        <p:cTn id="128" dur="800" decel="100000" fill="hold"/>
                                        <p:tgtEl>
                                          <p:spTgt spid="10">
                                            <p:txEl>
                                              <p:pRg st="10" end="10"/>
                                            </p:txEl>
                                          </p:spTgt>
                                        </p:tgtEl>
                                        <p:attrNameLst>
                                          <p:attrName>ppt_y</p:attrName>
                                        </p:attrNameLst>
                                      </p:cBhvr>
                                      <p:tavLst>
                                        <p:tav tm="0">
                                          <p:val>
                                            <p:strVal val="#ppt_y-0.4"/>
                                          </p:val>
                                        </p:tav>
                                        <p:tav tm="100000">
                                          <p:val>
                                            <p:strVal val="#ppt_y+0.1"/>
                                          </p:val>
                                        </p:tav>
                                      </p:tavLst>
                                    </p:anim>
                                    <p:anim calcmode="lin" valueType="num">
                                      <p:cBhvr>
                                        <p:cTn id="129" dur="200" accel="100000" fill="hold">
                                          <p:stCondLst>
                                            <p:cond delay="800"/>
                                          </p:stCondLst>
                                        </p:cTn>
                                        <p:tgtEl>
                                          <p:spTgt spid="10">
                                            <p:txEl>
                                              <p:pRg st="10" end="10"/>
                                            </p:txEl>
                                          </p:spTgt>
                                        </p:tgtEl>
                                        <p:attrNameLst>
                                          <p:attrName>ppt_x</p:attrName>
                                        </p:attrNameLst>
                                      </p:cBhvr>
                                      <p:tavLst>
                                        <p:tav tm="0">
                                          <p:val>
                                            <p:strVal val="#ppt_x-0.05"/>
                                          </p:val>
                                        </p:tav>
                                        <p:tav tm="100000">
                                          <p:val>
                                            <p:strVal val="#ppt_x"/>
                                          </p:val>
                                        </p:tav>
                                      </p:tavLst>
                                    </p:anim>
                                    <p:anim calcmode="lin" valueType="num">
                                      <p:cBhvr>
                                        <p:cTn id="130" dur="200" accel="100000" fill="hold">
                                          <p:stCondLst>
                                            <p:cond delay="800"/>
                                          </p:stCondLst>
                                        </p:cTn>
                                        <p:tgtEl>
                                          <p:spTgt spid="10">
                                            <p:txEl>
                                              <p:pRg st="10" end="10"/>
                                            </p:txEl>
                                          </p:spTgt>
                                        </p:tgtEl>
                                        <p:attrNameLst>
                                          <p:attrName>ppt_y</p:attrName>
                                        </p:attrNameLst>
                                      </p:cBhvr>
                                      <p:tavLst>
                                        <p:tav tm="0">
                                          <p:val>
                                            <p:strVal val="#ppt_y+0.1"/>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30" presetClass="entr" presetSubtype="0" fill="hold" nodeType="clickEffect">
                                  <p:stCondLst>
                                    <p:cond delay="0"/>
                                  </p:stCondLst>
                                  <p:childTnLst>
                                    <p:set>
                                      <p:cBhvr>
                                        <p:cTn id="134" dur="1" fill="hold">
                                          <p:stCondLst>
                                            <p:cond delay="0"/>
                                          </p:stCondLst>
                                        </p:cTn>
                                        <p:tgtEl>
                                          <p:spTgt spid="10">
                                            <p:txEl>
                                              <p:pRg st="11" end="11"/>
                                            </p:txEl>
                                          </p:spTgt>
                                        </p:tgtEl>
                                        <p:attrNameLst>
                                          <p:attrName>style.visibility</p:attrName>
                                        </p:attrNameLst>
                                      </p:cBhvr>
                                      <p:to>
                                        <p:strVal val="visible"/>
                                      </p:to>
                                    </p:set>
                                    <p:animEffect transition="in" filter="fade">
                                      <p:cBhvr>
                                        <p:cTn id="135" dur="800" decel="100000"/>
                                        <p:tgtEl>
                                          <p:spTgt spid="10">
                                            <p:txEl>
                                              <p:pRg st="11" end="11"/>
                                            </p:txEl>
                                          </p:spTgt>
                                        </p:tgtEl>
                                      </p:cBhvr>
                                    </p:animEffect>
                                    <p:anim calcmode="lin" valueType="num">
                                      <p:cBhvr>
                                        <p:cTn id="136" dur="800" decel="100000" fill="hold"/>
                                        <p:tgtEl>
                                          <p:spTgt spid="10">
                                            <p:txEl>
                                              <p:pRg st="11" end="11"/>
                                            </p:txEl>
                                          </p:spTgt>
                                        </p:tgtEl>
                                        <p:attrNameLst>
                                          <p:attrName>style.rotation</p:attrName>
                                        </p:attrNameLst>
                                      </p:cBhvr>
                                      <p:tavLst>
                                        <p:tav tm="0">
                                          <p:val>
                                            <p:fltVal val="-90"/>
                                          </p:val>
                                        </p:tav>
                                        <p:tav tm="100000">
                                          <p:val>
                                            <p:fltVal val="0"/>
                                          </p:val>
                                        </p:tav>
                                      </p:tavLst>
                                    </p:anim>
                                    <p:anim calcmode="lin" valueType="num">
                                      <p:cBhvr>
                                        <p:cTn id="137" dur="800" decel="100000" fill="hold"/>
                                        <p:tgtEl>
                                          <p:spTgt spid="10">
                                            <p:txEl>
                                              <p:pRg st="11" end="11"/>
                                            </p:txEl>
                                          </p:spTgt>
                                        </p:tgtEl>
                                        <p:attrNameLst>
                                          <p:attrName>ppt_x</p:attrName>
                                        </p:attrNameLst>
                                      </p:cBhvr>
                                      <p:tavLst>
                                        <p:tav tm="0">
                                          <p:val>
                                            <p:strVal val="#ppt_x+0.4"/>
                                          </p:val>
                                        </p:tav>
                                        <p:tav tm="100000">
                                          <p:val>
                                            <p:strVal val="#ppt_x-0.05"/>
                                          </p:val>
                                        </p:tav>
                                      </p:tavLst>
                                    </p:anim>
                                    <p:anim calcmode="lin" valueType="num">
                                      <p:cBhvr>
                                        <p:cTn id="138" dur="800" decel="100000" fill="hold"/>
                                        <p:tgtEl>
                                          <p:spTgt spid="10">
                                            <p:txEl>
                                              <p:pRg st="11" end="11"/>
                                            </p:txEl>
                                          </p:spTgt>
                                        </p:tgtEl>
                                        <p:attrNameLst>
                                          <p:attrName>ppt_y</p:attrName>
                                        </p:attrNameLst>
                                      </p:cBhvr>
                                      <p:tavLst>
                                        <p:tav tm="0">
                                          <p:val>
                                            <p:strVal val="#ppt_y-0.4"/>
                                          </p:val>
                                        </p:tav>
                                        <p:tav tm="100000">
                                          <p:val>
                                            <p:strVal val="#ppt_y+0.1"/>
                                          </p:val>
                                        </p:tav>
                                      </p:tavLst>
                                    </p:anim>
                                    <p:anim calcmode="lin" valueType="num">
                                      <p:cBhvr>
                                        <p:cTn id="139" dur="200" accel="100000" fill="hold">
                                          <p:stCondLst>
                                            <p:cond delay="800"/>
                                          </p:stCondLst>
                                        </p:cTn>
                                        <p:tgtEl>
                                          <p:spTgt spid="10">
                                            <p:txEl>
                                              <p:pRg st="11" end="11"/>
                                            </p:txEl>
                                          </p:spTgt>
                                        </p:tgtEl>
                                        <p:attrNameLst>
                                          <p:attrName>ppt_x</p:attrName>
                                        </p:attrNameLst>
                                      </p:cBhvr>
                                      <p:tavLst>
                                        <p:tav tm="0">
                                          <p:val>
                                            <p:strVal val="#ppt_x-0.05"/>
                                          </p:val>
                                        </p:tav>
                                        <p:tav tm="100000">
                                          <p:val>
                                            <p:strVal val="#ppt_x"/>
                                          </p:val>
                                        </p:tav>
                                      </p:tavLst>
                                    </p:anim>
                                    <p:anim calcmode="lin" valueType="num">
                                      <p:cBhvr>
                                        <p:cTn id="140" dur="200" accel="100000" fill="hold">
                                          <p:stCondLst>
                                            <p:cond delay="800"/>
                                          </p:stCondLst>
                                        </p:cTn>
                                        <p:tgtEl>
                                          <p:spTgt spid="10">
                                            <p:txEl>
                                              <p:pRg st="11" end="11"/>
                                            </p:txEl>
                                          </p:spTgt>
                                        </p:tgtEl>
                                        <p:attrNameLst>
                                          <p:attrName>ppt_y</p:attrName>
                                        </p:attrNameLst>
                                      </p:cBhvr>
                                      <p:tavLst>
                                        <p:tav tm="0">
                                          <p:val>
                                            <p:strVal val="#ppt_y+0.1"/>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30" presetClass="entr" presetSubtype="0" fill="hold" nodeType="clickEffect">
                                  <p:stCondLst>
                                    <p:cond delay="0"/>
                                  </p:stCondLst>
                                  <p:childTnLst>
                                    <p:set>
                                      <p:cBhvr>
                                        <p:cTn id="144" dur="1" fill="hold">
                                          <p:stCondLst>
                                            <p:cond delay="0"/>
                                          </p:stCondLst>
                                        </p:cTn>
                                        <p:tgtEl>
                                          <p:spTgt spid="10">
                                            <p:txEl>
                                              <p:pRg st="12" end="12"/>
                                            </p:txEl>
                                          </p:spTgt>
                                        </p:tgtEl>
                                        <p:attrNameLst>
                                          <p:attrName>style.visibility</p:attrName>
                                        </p:attrNameLst>
                                      </p:cBhvr>
                                      <p:to>
                                        <p:strVal val="visible"/>
                                      </p:to>
                                    </p:set>
                                    <p:animEffect transition="in" filter="fade">
                                      <p:cBhvr>
                                        <p:cTn id="145" dur="800" decel="100000"/>
                                        <p:tgtEl>
                                          <p:spTgt spid="10">
                                            <p:txEl>
                                              <p:pRg st="12" end="12"/>
                                            </p:txEl>
                                          </p:spTgt>
                                        </p:tgtEl>
                                      </p:cBhvr>
                                    </p:animEffect>
                                    <p:anim calcmode="lin" valueType="num">
                                      <p:cBhvr>
                                        <p:cTn id="146" dur="800" decel="100000" fill="hold"/>
                                        <p:tgtEl>
                                          <p:spTgt spid="10">
                                            <p:txEl>
                                              <p:pRg st="12" end="12"/>
                                            </p:txEl>
                                          </p:spTgt>
                                        </p:tgtEl>
                                        <p:attrNameLst>
                                          <p:attrName>style.rotation</p:attrName>
                                        </p:attrNameLst>
                                      </p:cBhvr>
                                      <p:tavLst>
                                        <p:tav tm="0">
                                          <p:val>
                                            <p:fltVal val="-90"/>
                                          </p:val>
                                        </p:tav>
                                        <p:tav tm="100000">
                                          <p:val>
                                            <p:fltVal val="0"/>
                                          </p:val>
                                        </p:tav>
                                      </p:tavLst>
                                    </p:anim>
                                    <p:anim calcmode="lin" valueType="num">
                                      <p:cBhvr>
                                        <p:cTn id="147" dur="800" decel="100000" fill="hold"/>
                                        <p:tgtEl>
                                          <p:spTgt spid="10">
                                            <p:txEl>
                                              <p:pRg st="12" end="12"/>
                                            </p:txEl>
                                          </p:spTgt>
                                        </p:tgtEl>
                                        <p:attrNameLst>
                                          <p:attrName>ppt_x</p:attrName>
                                        </p:attrNameLst>
                                      </p:cBhvr>
                                      <p:tavLst>
                                        <p:tav tm="0">
                                          <p:val>
                                            <p:strVal val="#ppt_x+0.4"/>
                                          </p:val>
                                        </p:tav>
                                        <p:tav tm="100000">
                                          <p:val>
                                            <p:strVal val="#ppt_x-0.05"/>
                                          </p:val>
                                        </p:tav>
                                      </p:tavLst>
                                    </p:anim>
                                    <p:anim calcmode="lin" valueType="num">
                                      <p:cBhvr>
                                        <p:cTn id="148" dur="800" decel="100000" fill="hold"/>
                                        <p:tgtEl>
                                          <p:spTgt spid="10">
                                            <p:txEl>
                                              <p:pRg st="12" end="12"/>
                                            </p:txEl>
                                          </p:spTgt>
                                        </p:tgtEl>
                                        <p:attrNameLst>
                                          <p:attrName>ppt_y</p:attrName>
                                        </p:attrNameLst>
                                      </p:cBhvr>
                                      <p:tavLst>
                                        <p:tav tm="0">
                                          <p:val>
                                            <p:strVal val="#ppt_y-0.4"/>
                                          </p:val>
                                        </p:tav>
                                        <p:tav tm="100000">
                                          <p:val>
                                            <p:strVal val="#ppt_y+0.1"/>
                                          </p:val>
                                        </p:tav>
                                      </p:tavLst>
                                    </p:anim>
                                    <p:anim calcmode="lin" valueType="num">
                                      <p:cBhvr>
                                        <p:cTn id="149" dur="200" accel="100000" fill="hold">
                                          <p:stCondLst>
                                            <p:cond delay="800"/>
                                          </p:stCondLst>
                                        </p:cTn>
                                        <p:tgtEl>
                                          <p:spTgt spid="10">
                                            <p:txEl>
                                              <p:pRg st="12" end="12"/>
                                            </p:txEl>
                                          </p:spTgt>
                                        </p:tgtEl>
                                        <p:attrNameLst>
                                          <p:attrName>ppt_x</p:attrName>
                                        </p:attrNameLst>
                                      </p:cBhvr>
                                      <p:tavLst>
                                        <p:tav tm="0">
                                          <p:val>
                                            <p:strVal val="#ppt_x-0.05"/>
                                          </p:val>
                                        </p:tav>
                                        <p:tav tm="100000">
                                          <p:val>
                                            <p:strVal val="#ppt_x"/>
                                          </p:val>
                                        </p:tav>
                                      </p:tavLst>
                                    </p:anim>
                                    <p:anim calcmode="lin" valueType="num">
                                      <p:cBhvr>
                                        <p:cTn id="150" dur="200" accel="100000" fill="hold">
                                          <p:stCondLst>
                                            <p:cond delay="800"/>
                                          </p:stCondLst>
                                        </p:cTn>
                                        <p:tgtEl>
                                          <p:spTgt spid="10">
                                            <p:txEl>
                                              <p:pRg st="12" end="12"/>
                                            </p:txEl>
                                          </p:spTgt>
                                        </p:tgtEl>
                                        <p:attrNameLst>
                                          <p:attrName>ppt_y</p:attrName>
                                        </p:attrNameLst>
                                      </p:cBhvr>
                                      <p:tavLst>
                                        <p:tav tm="0">
                                          <p:val>
                                            <p:strVal val="#ppt_y+0.1"/>
                                          </p:val>
                                        </p:tav>
                                        <p:tav tm="100000">
                                          <p:val>
                                            <p:strVal val="#ppt_y"/>
                                          </p:val>
                                        </p:tav>
                                      </p:tavLst>
                                    </p:anim>
                                  </p:childTnLst>
                                </p:cTn>
                              </p:par>
                            </p:childTnLst>
                          </p:cTn>
                        </p:par>
                      </p:childTnLst>
                    </p:cTn>
                  </p:par>
                  <p:par>
                    <p:cTn id="151" fill="hold">
                      <p:stCondLst>
                        <p:cond delay="indefinite"/>
                      </p:stCondLst>
                      <p:childTnLst>
                        <p:par>
                          <p:cTn id="152" fill="hold">
                            <p:stCondLst>
                              <p:cond delay="0"/>
                            </p:stCondLst>
                            <p:childTnLst>
                              <p:par>
                                <p:cTn id="153" presetID="30" presetClass="entr" presetSubtype="0" fill="hold" nodeType="clickEffect">
                                  <p:stCondLst>
                                    <p:cond delay="0"/>
                                  </p:stCondLst>
                                  <p:childTnLst>
                                    <p:set>
                                      <p:cBhvr>
                                        <p:cTn id="154" dur="1" fill="hold">
                                          <p:stCondLst>
                                            <p:cond delay="0"/>
                                          </p:stCondLst>
                                        </p:cTn>
                                        <p:tgtEl>
                                          <p:spTgt spid="10">
                                            <p:txEl>
                                              <p:pRg st="13" end="13"/>
                                            </p:txEl>
                                          </p:spTgt>
                                        </p:tgtEl>
                                        <p:attrNameLst>
                                          <p:attrName>style.visibility</p:attrName>
                                        </p:attrNameLst>
                                      </p:cBhvr>
                                      <p:to>
                                        <p:strVal val="visible"/>
                                      </p:to>
                                    </p:set>
                                    <p:animEffect transition="in" filter="fade">
                                      <p:cBhvr>
                                        <p:cTn id="155" dur="800" decel="100000"/>
                                        <p:tgtEl>
                                          <p:spTgt spid="10">
                                            <p:txEl>
                                              <p:pRg st="13" end="13"/>
                                            </p:txEl>
                                          </p:spTgt>
                                        </p:tgtEl>
                                      </p:cBhvr>
                                    </p:animEffect>
                                    <p:anim calcmode="lin" valueType="num">
                                      <p:cBhvr>
                                        <p:cTn id="156" dur="800" decel="100000" fill="hold"/>
                                        <p:tgtEl>
                                          <p:spTgt spid="10">
                                            <p:txEl>
                                              <p:pRg st="13" end="13"/>
                                            </p:txEl>
                                          </p:spTgt>
                                        </p:tgtEl>
                                        <p:attrNameLst>
                                          <p:attrName>style.rotation</p:attrName>
                                        </p:attrNameLst>
                                      </p:cBhvr>
                                      <p:tavLst>
                                        <p:tav tm="0">
                                          <p:val>
                                            <p:fltVal val="-90"/>
                                          </p:val>
                                        </p:tav>
                                        <p:tav tm="100000">
                                          <p:val>
                                            <p:fltVal val="0"/>
                                          </p:val>
                                        </p:tav>
                                      </p:tavLst>
                                    </p:anim>
                                    <p:anim calcmode="lin" valueType="num">
                                      <p:cBhvr>
                                        <p:cTn id="157" dur="800" decel="100000" fill="hold"/>
                                        <p:tgtEl>
                                          <p:spTgt spid="10">
                                            <p:txEl>
                                              <p:pRg st="13" end="13"/>
                                            </p:txEl>
                                          </p:spTgt>
                                        </p:tgtEl>
                                        <p:attrNameLst>
                                          <p:attrName>ppt_x</p:attrName>
                                        </p:attrNameLst>
                                      </p:cBhvr>
                                      <p:tavLst>
                                        <p:tav tm="0">
                                          <p:val>
                                            <p:strVal val="#ppt_x+0.4"/>
                                          </p:val>
                                        </p:tav>
                                        <p:tav tm="100000">
                                          <p:val>
                                            <p:strVal val="#ppt_x-0.05"/>
                                          </p:val>
                                        </p:tav>
                                      </p:tavLst>
                                    </p:anim>
                                    <p:anim calcmode="lin" valueType="num">
                                      <p:cBhvr>
                                        <p:cTn id="158" dur="800" decel="100000" fill="hold"/>
                                        <p:tgtEl>
                                          <p:spTgt spid="10">
                                            <p:txEl>
                                              <p:pRg st="13" end="13"/>
                                            </p:txEl>
                                          </p:spTgt>
                                        </p:tgtEl>
                                        <p:attrNameLst>
                                          <p:attrName>ppt_y</p:attrName>
                                        </p:attrNameLst>
                                      </p:cBhvr>
                                      <p:tavLst>
                                        <p:tav tm="0">
                                          <p:val>
                                            <p:strVal val="#ppt_y-0.4"/>
                                          </p:val>
                                        </p:tav>
                                        <p:tav tm="100000">
                                          <p:val>
                                            <p:strVal val="#ppt_y+0.1"/>
                                          </p:val>
                                        </p:tav>
                                      </p:tavLst>
                                    </p:anim>
                                    <p:anim calcmode="lin" valueType="num">
                                      <p:cBhvr>
                                        <p:cTn id="159" dur="200" accel="100000" fill="hold">
                                          <p:stCondLst>
                                            <p:cond delay="800"/>
                                          </p:stCondLst>
                                        </p:cTn>
                                        <p:tgtEl>
                                          <p:spTgt spid="10">
                                            <p:txEl>
                                              <p:pRg st="13" end="13"/>
                                            </p:txEl>
                                          </p:spTgt>
                                        </p:tgtEl>
                                        <p:attrNameLst>
                                          <p:attrName>ppt_x</p:attrName>
                                        </p:attrNameLst>
                                      </p:cBhvr>
                                      <p:tavLst>
                                        <p:tav tm="0">
                                          <p:val>
                                            <p:strVal val="#ppt_x-0.05"/>
                                          </p:val>
                                        </p:tav>
                                        <p:tav tm="100000">
                                          <p:val>
                                            <p:strVal val="#ppt_x"/>
                                          </p:val>
                                        </p:tav>
                                      </p:tavLst>
                                    </p:anim>
                                    <p:anim calcmode="lin" valueType="num">
                                      <p:cBhvr>
                                        <p:cTn id="160" dur="200" accel="100000" fill="hold">
                                          <p:stCondLst>
                                            <p:cond delay="800"/>
                                          </p:stCondLst>
                                        </p:cTn>
                                        <p:tgtEl>
                                          <p:spTgt spid="10">
                                            <p:txEl>
                                              <p:pRg st="13" end="13"/>
                                            </p:txEl>
                                          </p:spTgt>
                                        </p:tgtEl>
                                        <p:attrNameLst>
                                          <p:attrName>ppt_y</p:attrName>
                                        </p:attrNameLst>
                                      </p:cBhvr>
                                      <p:tavLst>
                                        <p:tav tm="0">
                                          <p:val>
                                            <p:strVal val="#ppt_y+0.1"/>
                                          </p:val>
                                        </p:tav>
                                        <p:tav tm="100000">
                                          <p:val>
                                            <p:strVal val="#ppt_y"/>
                                          </p:val>
                                        </p:tav>
                                      </p:tavLst>
                                    </p:anim>
                                  </p:childTnLst>
                                </p:cTn>
                              </p:par>
                            </p:childTnLst>
                          </p:cTn>
                        </p:par>
                      </p:childTnLst>
                    </p:cTn>
                  </p:par>
                  <p:par>
                    <p:cTn id="161" fill="hold">
                      <p:stCondLst>
                        <p:cond delay="indefinite"/>
                      </p:stCondLst>
                      <p:childTnLst>
                        <p:par>
                          <p:cTn id="162" fill="hold">
                            <p:stCondLst>
                              <p:cond delay="0"/>
                            </p:stCondLst>
                            <p:childTnLst>
                              <p:par>
                                <p:cTn id="163" presetID="30" presetClass="entr" presetSubtype="0" fill="hold" nodeType="clickEffect">
                                  <p:stCondLst>
                                    <p:cond delay="0"/>
                                  </p:stCondLst>
                                  <p:childTnLst>
                                    <p:set>
                                      <p:cBhvr>
                                        <p:cTn id="164" dur="1" fill="hold">
                                          <p:stCondLst>
                                            <p:cond delay="0"/>
                                          </p:stCondLst>
                                        </p:cTn>
                                        <p:tgtEl>
                                          <p:spTgt spid="10">
                                            <p:txEl>
                                              <p:pRg st="14" end="14"/>
                                            </p:txEl>
                                          </p:spTgt>
                                        </p:tgtEl>
                                        <p:attrNameLst>
                                          <p:attrName>style.visibility</p:attrName>
                                        </p:attrNameLst>
                                      </p:cBhvr>
                                      <p:to>
                                        <p:strVal val="visible"/>
                                      </p:to>
                                    </p:set>
                                    <p:animEffect transition="in" filter="fade">
                                      <p:cBhvr>
                                        <p:cTn id="165" dur="800" decel="100000"/>
                                        <p:tgtEl>
                                          <p:spTgt spid="10">
                                            <p:txEl>
                                              <p:pRg st="14" end="14"/>
                                            </p:txEl>
                                          </p:spTgt>
                                        </p:tgtEl>
                                      </p:cBhvr>
                                    </p:animEffect>
                                    <p:anim calcmode="lin" valueType="num">
                                      <p:cBhvr>
                                        <p:cTn id="166" dur="800" decel="100000" fill="hold"/>
                                        <p:tgtEl>
                                          <p:spTgt spid="10">
                                            <p:txEl>
                                              <p:pRg st="14" end="14"/>
                                            </p:txEl>
                                          </p:spTgt>
                                        </p:tgtEl>
                                        <p:attrNameLst>
                                          <p:attrName>style.rotation</p:attrName>
                                        </p:attrNameLst>
                                      </p:cBhvr>
                                      <p:tavLst>
                                        <p:tav tm="0">
                                          <p:val>
                                            <p:fltVal val="-90"/>
                                          </p:val>
                                        </p:tav>
                                        <p:tav tm="100000">
                                          <p:val>
                                            <p:fltVal val="0"/>
                                          </p:val>
                                        </p:tav>
                                      </p:tavLst>
                                    </p:anim>
                                    <p:anim calcmode="lin" valueType="num">
                                      <p:cBhvr>
                                        <p:cTn id="167" dur="800" decel="100000" fill="hold"/>
                                        <p:tgtEl>
                                          <p:spTgt spid="10">
                                            <p:txEl>
                                              <p:pRg st="14" end="14"/>
                                            </p:txEl>
                                          </p:spTgt>
                                        </p:tgtEl>
                                        <p:attrNameLst>
                                          <p:attrName>ppt_x</p:attrName>
                                        </p:attrNameLst>
                                      </p:cBhvr>
                                      <p:tavLst>
                                        <p:tav tm="0">
                                          <p:val>
                                            <p:strVal val="#ppt_x+0.4"/>
                                          </p:val>
                                        </p:tav>
                                        <p:tav tm="100000">
                                          <p:val>
                                            <p:strVal val="#ppt_x-0.05"/>
                                          </p:val>
                                        </p:tav>
                                      </p:tavLst>
                                    </p:anim>
                                    <p:anim calcmode="lin" valueType="num">
                                      <p:cBhvr>
                                        <p:cTn id="168" dur="800" decel="100000" fill="hold"/>
                                        <p:tgtEl>
                                          <p:spTgt spid="10">
                                            <p:txEl>
                                              <p:pRg st="14" end="14"/>
                                            </p:txEl>
                                          </p:spTgt>
                                        </p:tgtEl>
                                        <p:attrNameLst>
                                          <p:attrName>ppt_y</p:attrName>
                                        </p:attrNameLst>
                                      </p:cBhvr>
                                      <p:tavLst>
                                        <p:tav tm="0">
                                          <p:val>
                                            <p:strVal val="#ppt_y-0.4"/>
                                          </p:val>
                                        </p:tav>
                                        <p:tav tm="100000">
                                          <p:val>
                                            <p:strVal val="#ppt_y+0.1"/>
                                          </p:val>
                                        </p:tav>
                                      </p:tavLst>
                                    </p:anim>
                                    <p:anim calcmode="lin" valueType="num">
                                      <p:cBhvr>
                                        <p:cTn id="169" dur="200" accel="100000" fill="hold">
                                          <p:stCondLst>
                                            <p:cond delay="800"/>
                                          </p:stCondLst>
                                        </p:cTn>
                                        <p:tgtEl>
                                          <p:spTgt spid="10">
                                            <p:txEl>
                                              <p:pRg st="14" end="14"/>
                                            </p:txEl>
                                          </p:spTgt>
                                        </p:tgtEl>
                                        <p:attrNameLst>
                                          <p:attrName>ppt_x</p:attrName>
                                        </p:attrNameLst>
                                      </p:cBhvr>
                                      <p:tavLst>
                                        <p:tav tm="0">
                                          <p:val>
                                            <p:strVal val="#ppt_x-0.05"/>
                                          </p:val>
                                        </p:tav>
                                        <p:tav tm="100000">
                                          <p:val>
                                            <p:strVal val="#ppt_x"/>
                                          </p:val>
                                        </p:tav>
                                      </p:tavLst>
                                    </p:anim>
                                    <p:anim calcmode="lin" valueType="num">
                                      <p:cBhvr>
                                        <p:cTn id="170" dur="200" accel="100000" fill="hold">
                                          <p:stCondLst>
                                            <p:cond delay="800"/>
                                          </p:stCondLst>
                                        </p:cTn>
                                        <p:tgtEl>
                                          <p:spTgt spid="10">
                                            <p:txEl>
                                              <p:pRg st="14" end="14"/>
                                            </p:txEl>
                                          </p:spTgt>
                                        </p:tgtEl>
                                        <p:attrNameLst>
                                          <p:attrName>ppt_y</p:attrName>
                                        </p:attrNameLst>
                                      </p:cBhvr>
                                      <p:tavLst>
                                        <p:tav tm="0">
                                          <p:val>
                                            <p:strVal val="#ppt_y+0.1"/>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30" presetClass="entr" presetSubtype="0" fill="hold" nodeType="clickEffect">
                                  <p:stCondLst>
                                    <p:cond delay="0"/>
                                  </p:stCondLst>
                                  <p:childTnLst>
                                    <p:set>
                                      <p:cBhvr>
                                        <p:cTn id="174" dur="1" fill="hold">
                                          <p:stCondLst>
                                            <p:cond delay="0"/>
                                          </p:stCondLst>
                                        </p:cTn>
                                        <p:tgtEl>
                                          <p:spTgt spid="10">
                                            <p:txEl>
                                              <p:pRg st="15" end="15"/>
                                            </p:txEl>
                                          </p:spTgt>
                                        </p:tgtEl>
                                        <p:attrNameLst>
                                          <p:attrName>style.visibility</p:attrName>
                                        </p:attrNameLst>
                                      </p:cBhvr>
                                      <p:to>
                                        <p:strVal val="visible"/>
                                      </p:to>
                                    </p:set>
                                    <p:animEffect transition="in" filter="fade">
                                      <p:cBhvr>
                                        <p:cTn id="175" dur="800" decel="100000"/>
                                        <p:tgtEl>
                                          <p:spTgt spid="10">
                                            <p:txEl>
                                              <p:pRg st="15" end="15"/>
                                            </p:txEl>
                                          </p:spTgt>
                                        </p:tgtEl>
                                      </p:cBhvr>
                                    </p:animEffect>
                                    <p:anim calcmode="lin" valueType="num">
                                      <p:cBhvr>
                                        <p:cTn id="176" dur="800" decel="100000" fill="hold"/>
                                        <p:tgtEl>
                                          <p:spTgt spid="10">
                                            <p:txEl>
                                              <p:pRg st="15" end="15"/>
                                            </p:txEl>
                                          </p:spTgt>
                                        </p:tgtEl>
                                        <p:attrNameLst>
                                          <p:attrName>style.rotation</p:attrName>
                                        </p:attrNameLst>
                                      </p:cBhvr>
                                      <p:tavLst>
                                        <p:tav tm="0">
                                          <p:val>
                                            <p:fltVal val="-90"/>
                                          </p:val>
                                        </p:tav>
                                        <p:tav tm="100000">
                                          <p:val>
                                            <p:fltVal val="0"/>
                                          </p:val>
                                        </p:tav>
                                      </p:tavLst>
                                    </p:anim>
                                    <p:anim calcmode="lin" valueType="num">
                                      <p:cBhvr>
                                        <p:cTn id="177" dur="800" decel="100000" fill="hold"/>
                                        <p:tgtEl>
                                          <p:spTgt spid="10">
                                            <p:txEl>
                                              <p:pRg st="15" end="15"/>
                                            </p:txEl>
                                          </p:spTgt>
                                        </p:tgtEl>
                                        <p:attrNameLst>
                                          <p:attrName>ppt_x</p:attrName>
                                        </p:attrNameLst>
                                      </p:cBhvr>
                                      <p:tavLst>
                                        <p:tav tm="0">
                                          <p:val>
                                            <p:strVal val="#ppt_x+0.4"/>
                                          </p:val>
                                        </p:tav>
                                        <p:tav tm="100000">
                                          <p:val>
                                            <p:strVal val="#ppt_x-0.05"/>
                                          </p:val>
                                        </p:tav>
                                      </p:tavLst>
                                    </p:anim>
                                    <p:anim calcmode="lin" valueType="num">
                                      <p:cBhvr>
                                        <p:cTn id="178" dur="800" decel="100000" fill="hold"/>
                                        <p:tgtEl>
                                          <p:spTgt spid="10">
                                            <p:txEl>
                                              <p:pRg st="15" end="15"/>
                                            </p:txEl>
                                          </p:spTgt>
                                        </p:tgtEl>
                                        <p:attrNameLst>
                                          <p:attrName>ppt_y</p:attrName>
                                        </p:attrNameLst>
                                      </p:cBhvr>
                                      <p:tavLst>
                                        <p:tav tm="0">
                                          <p:val>
                                            <p:strVal val="#ppt_y-0.4"/>
                                          </p:val>
                                        </p:tav>
                                        <p:tav tm="100000">
                                          <p:val>
                                            <p:strVal val="#ppt_y+0.1"/>
                                          </p:val>
                                        </p:tav>
                                      </p:tavLst>
                                    </p:anim>
                                    <p:anim calcmode="lin" valueType="num">
                                      <p:cBhvr>
                                        <p:cTn id="179" dur="200" accel="100000" fill="hold">
                                          <p:stCondLst>
                                            <p:cond delay="800"/>
                                          </p:stCondLst>
                                        </p:cTn>
                                        <p:tgtEl>
                                          <p:spTgt spid="10">
                                            <p:txEl>
                                              <p:pRg st="15" end="15"/>
                                            </p:txEl>
                                          </p:spTgt>
                                        </p:tgtEl>
                                        <p:attrNameLst>
                                          <p:attrName>ppt_x</p:attrName>
                                        </p:attrNameLst>
                                      </p:cBhvr>
                                      <p:tavLst>
                                        <p:tav tm="0">
                                          <p:val>
                                            <p:strVal val="#ppt_x-0.05"/>
                                          </p:val>
                                        </p:tav>
                                        <p:tav tm="100000">
                                          <p:val>
                                            <p:strVal val="#ppt_x"/>
                                          </p:val>
                                        </p:tav>
                                      </p:tavLst>
                                    </p:anim>
                                    <p:anim calcmode="lin" valueType="num">
                                      <p:cBhvr>
                                        <p:cTn id="180" dur="200" accel="100000" fill="hold">
                                          <p:stCondLst>
                                            <p:cond delay="800"/>
                                          </p:stCondLst>
                                        </p:cTn>
                                        <p:tgtEl>
                                          <p:spTgt spid="10">
                                            <p:txEl>
                                              <p:pRg st="15" end="1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A MAGIC FLOWER</a:t>
            </a:r>
            <a:endParaRPr lang="ru-RU" smtClean="0"/>
          </a:p>
        </p:txBody>
      </p:sp>
      <p:pic>
        <p:nvPicPr>
          <p:cNvPr id="22" name="Содержимое 21" descr="4202.jpg"/>
          <p:cNvPicPr>
            <a:picLocks noGrp="1" noChangeAspect="1"/>
          </p:cNvPicPr>
          <p:nvPr>
            <p:ph idx="1"/>
          </p:nvPr>
        </p:nvPicPr>
        <p:blipFill>
          <a:blip r:embed="rId2"/>
          <a:srcRect/>
          <a:stretch>
            <a:fillRect/>
          </a:stretch>
        </p:blipFill>
        <p:spPr>
          <a:xfrm>
            <a:off x="0" y="260350"/>
            <a:ext cx="2484438" cy="1512888"/>
          </a:xfrm>
        </p:spPr>
      </p:pic>
      <p:sp>
        <p:nvSpPr>
          <p:cNvPr id="4" name="Овал 3"/>
          <p:cNvSpPr/>
          <p:nvPr/>
        </p:nvSpPr>
        <p:spPr>
          <a:xfrm>
            <a:off x="3348038" y="2997200"/>
            <a:ext cx="2209800" cy="180022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dirty="0"/>
              <a:t>I would like to  see…</a:t>
            </a:r>
            <a:endParaRPr lang="ru-RU" sz="2000" dirty="0"/>
          </a:p>
        </p:txBody>
      </p:sp>
      <p:sp>
        <p:nvSpPr>
          <p:cNvPr id="5" name="Овал 4"/>
          <p:cNvSpPr/>
          <p:nvPr/>
        </p:nvSpPr>
        <p:spPr>
          <a:xfrm rot="2610303">
            <a:off x="2133600" y="1849438"/>
            <a:ext cx="2141538" cy="113506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solidFill>
                  <a:schemeClr val="tx1"/>
                </a:solidFill>
              </a:rPr>
              <a:t>EGIPT</a:t>
            </a:r>
            <a:endParaRPr lang="ru-RU" sz="3200" dirty="0">
              <a:solidFill>
                <a:schemeClr val="tx1"/>
              </a:solidFill>
            </a:endParaRPr>
          </a:p>
        </p:txBody>
      </p:sp>
      <p:sp>
        <p:nvSpPr>
          <p:cNvPr id="6" name="Овал 5"/>
          <p:cNvSpPr/>
          <p:nvPr/>
        </p:nvSpPr>
        <p:spPr>
          <a:xfrm rot="18457023">
            <a:off x="4499769" y="1754982"/>
            <a:ext cx="2160587" cy="102235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THE UK</a:t>
            </a:r>
            <a:endParaRPr lang="ru-RU" sz="3200" dirty="0"/>
          </a:p>
        </p:txBody>
      </p:sp>
      <p:sp>
        <p:nvSpPr>
          <p:cNvPr id="7" name="Овал 6"/>
          <p:cNvSpPr/>
          <p:nvPr/>
        </p:nvSpPr>
        <p:spPr>
          <a:xfrm rot="20886553">
            <a:off x="722313" y="3557588"/>
            <a:ext cx="2749550" cy="1006475"/>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solidFill>
                  <a:schemeClr val="tx1"/>
                </a:solidFill>
              </a:rPr>
              <a:t>AUSNRLIA</a:t>
            </a:r>
            <a:endParaRPr lang="ru-RU" sz="3200" dirty="0">
              <a:solidFill>
                <a:schemeClr val="tx1"/>
              </a:solidFill>
            </a:endParaRPr>
          </a:p>
        </p:txBody>
      </p:sp>
      <p:sp>
        <p:nvSpPr>
          <p:cNvPr id="8" name="Овал 7"/>
          <p:cNvSpPr/>
          <p:nvPr/>
        </p:nvSpPr>
        <p:spPr>
          <a:xfrm rot="198890">
            <a:off x="3952875" y="4752975"/>
            <a:ext cx="1038225" cy="2109788"/>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algn="ctr" fontAlgn="auto">
              <a:spcBef>
                <a:spcPts val="0"/>
              </a:spcBef>
              <a:spcAft>
                <a:spcPts val="0"/>
              </a:spcAft>
              <a:defRPr/>
            </a:pPr>
            <a:r>
              <a:rPr lang="en-US" sz="3200" dirty="0">
                <a:solidFill>
                  <a:srgbClr val="FFFF00"/>
                </a:solidFill>
              </a:rPr>
              <a:t>FRANCE</a:t>
            </a:r>
            <a:endParaRPr lang="ru-RU" sz="3200" dirty="0">
              <a:solidFill>
                <a:srgbClr val="FFFF00"/>
              </a:solidFill>
            </a:endParaRPr>
          </a:p>
        </p:txBody>
      </p:sp>
      <p:sp>
        <p:nvSpPr>
          <p:cNvPr id="9" name="Овал 8"/>
          <p:cNvSpPr/>
          <p:nvPr/>
        </p:nvSpPr>
        <p:spPr>
          <a:xfrm rot="17478337">
            <a:off x="5896769" y="3652044"/>
            <a:ext cx="1098550" cy="235426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fontAlgn="auto">
              <a:spcBef>
                <a:spcPts val="0"/>
              </a:spcBef>
              <a:spcAft>
                <a:spcPts val="0"/>
              </a:spcAft>
              <a:defRPr/>
            </a:pPr>
            <a:r>
              <a:rPr lang="en-US" sz="3200" dirty="0">
                <a:solidFill>
                  <a:schemeClr val="tx1"/>
                </a:solidFill>
              </a:rPr>
              <a:t>AMERICA</a:t>
            </a:r>
            <a:endParaRPr lang="ru-RU" sz="3200" dirty="0">
              <a:solidFill>
                <a:schemeClr val="tx1"/>
              </a:solidFill>
            </a:endParaRPr>
          </a:p>
        </p:txBody>
      </p:sp>
      <p:sp>
        <p:nvSpPr>
          <p:cNvPr id="10" name="Овал 9"/>
          <p:cNvSpPr/>
          <p:nvPr/>
        </p:nvSpPr>
        <p:spPr>
          <a:xfrm rot="15207788">
            <a:off x="6070601" y="2452687"/>
            <a:ext cx="950912" cy="2030413"/>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vert="vert" anchor="ctr">
            <a:spAutoFit/>
          </a:bodyPr>
          <a:lstStyle/>
          <a:p>
            <a:pPr algn="ctr" fontAlgn="auto">
              <a:spcBef>
                <a:spcPts val="0"/>
              </a:spcBef>
              <a:spcAft>
                <a:spcPts val="0"/>
              </a:spcAft>
              <a:defRPr/>
            </a:pPr>
            <a:r>
              <a:rPr lang="en-US" sz="3200" dirty="0">
                <a:solidFill>
                  <a:schemeClr val="tx1"/>
                </a:solidFill>
              </a:rPr>
              <a:t>CHINA</a:t>
            </a:r>
            <a:endParaRPr lang="ru-RU" sz="3200" dirty="0">
              <a:solidFill>
                <a:schemeClr val="tx1"/>
              </a:solidFill>
            </a:endParaRPr>
          </a:p>
        </p:txBody>
      </p:sp>
      <p:sp>
        <p:nvSpPr>
          <p:cNvPr id="12" name="Овал 11"/>
          <p:cNvSpPr/>
          <p:nvPr/>
        </p:nvSpPr>
        <p:spPr>
          <a:xfrm rot="3039013">
            <a:off x="2383632" y="4090194"/>
            <a:ext cx="914400" cy="1944687"/>
          </a:xfrm>
          <a:prstGeom prst="ellips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fontAlgn="auto">
              <a:spcBef>
                <a:spcPts val="0"/>
              </a:spcBef>
              <a:spcAft>
                <a:spcPts val="0"/>
              </a:spcAft>
              <a:defRPr/>
            </a:pPr>
            <a:r>
              <a:rPr lang="en-US" sz="2800" dirty="0">
                <a:solidFill>
                  <a:srgbClr val="FFFF00"/>
                </a:solidFill>
              </a:rPr>
              <a:t>RUSSIA</a:t>
            </a:r>
            <a:endParaRPr lang="ru-RU" sz="2800" dirty="0">
              <a:solidFill>
                <a:srgbClr val="FFFF00"/>
              </a:solidFill>
            </a:endParaRPr>
          </a:p>
        </p:txBody>
      </p:sp>
      <p:pic>
        <p:nvPicPr>
          <p:cNvPr id="1026" name="Picture 2" descr="C:\Users\User\Desktop\2750271958_f9087486b6.jpg"/>
          <p:cNvPicPr>
            <a:picLocks noChangeAspect="1" noChangeArrowheads="1"/>
          </p:cNvPicPr>
          <p:nvPr/>
        </p:nvPicPr>
        <p:blipFill>
          <a:blip r:embed="rId3"/>
          <a:srcRect/>
          <a:stretch>
            <a:fillRect/>
          </a:stretch>
        </p:blipFill>
        <p:spPr bwMode="auto">
          <a:xfrm>
            <a:off x="7235825" y="3141663"/>
            <a:ext cx="1908175" cy="1125537"/>
          </a:xfrm>
          <a:prstGeom prst="rect">
            <a:avLst/>
          </a:prstGeom>
          <a:noFill/>
          <a:ln w="9525">
            <a:noFill/>
            <a:miter lim="800000"/>
            <a:headEnd/>
            <a:tailEnd/>
          </a:ln>
        </p:spPr>
      </p:pic>
      <p:pic>
        <p:nvPicPr>
          <p:cNvPr id="1027" name="Picture 3" descr="C:\Users\User\Desktop\image.jpg"/>
          <p:cNvPicPr>
            <a:picLocks noChangeAspect="1" noChangeArrowheads="1"/>
          </p:cNvPicPr>
          <p:nvPr/>
        </p:nvPicPr>
        <p:blipFill>
          <a:blip r:embed="rId4"/>
          <a:srcRect/>
          <a:stretch>
            <a:fillRect/>
          </a:stretch>
        </p:blipFill>
        <p:spPr bwMode="auto">
          <a:xfrm>
            <a:off x="7308850" y="4581525"/>
            <a:ext cx="1835150" cy="2276475"/>
          </a:xfrm>
          <a:prstGeom prst="rect">
            <a:avLst/>
          </a:prstGeom>
          <a:noFill/>
          <a:ln w="9525">
            <a:noFill/>
            <a:miter lim="800000"/>
            <a:headEnd/>
            <a:tailEnd/>
          </a:ln>
        </p:spPr>
      </p:pic>
      <p:pic>
        <p:nvPicPr>
          <p:cNvPr id="1028" name="Picture 4" descr="C:\Users\User\Desktop\1340199359_0-11.jpg"/>
          <p:cNvPicPr>
            <a:picLocks noChangeAspect="1" noChangeArrowheads="1"/>
          </p:cNvPicPr>
          <p:nvPr/>
        </p:nvPicPr>
        <p:blipFill>
          <a:blip r:embed="rId5"/>
          <a:srcRect/>
          <a:stretch>
            <a:fillRect/>
          </a:stretch>
        </p:blipFill>
        <p:spPr bwMode="auto">
          <a:xfrm>
            <a:off x="4716463" y="5273675"/>
            <a:ext cx="2124075" cy="1584325"/>
          </a:xfrm>
          <a:prstGeom prst="rect">
            <a:avLst/>
          </a:prstGeom>
          <a:noFill/>
          <a:ln w="9525">
            <a:noFill/>
            <a:miter lim="800000"/>
            <a:headEnd/>
            <a:tailEnd/>
          </a:ln>
        </p:spPr>
      </p:pic>
      <p:pic>
        <p:nvPicPr>
          <p:cNvPr id="1030" name="Picture 6" descr="C:\Users\User\Desktop\4b763f21c1c073a4b1c21a0e103f3498.jpg"/>
          <p:cNvPicPr>
            <a:picLocks noChangeAspect="1" noChangeArrowheads="1"/>
          </p:cNvPicPr>
          <p:nvPr/>
        </p:nvPicPr>
        <p:blipFill>
          <a:blip r:embed="rId6"/>
          <a:srcRect/>
          <a:stretch>
            <a:fillRect/>
          </a:stretch>
        </p:blipFill>
        <p:spPr bwMode="auto">
          <a:xfrm>
            <a:off x="0" y="2205038"/>
            <a:ext cx="2054225" cy="1655762"/>
          </a:xfrm>
          <a:prstGeom prst="rect">
            <a:avLst/>
          </a:prstGeom>
          <a:noFill/>
          <a:ln w="9525">
            <a:noFill/>
            <a:miter lim="800000"/>
            <a:headEnd/>
            <a:tailEnd/>
          </a:ln>
        </p:spPr>
      </p:pic>
      <p:pic>
        <p:nvPicPr>
          <p:cNvPr id="1032" name="Picture 8" descr="http://www.stranatur.ru/cms_files/Image/otzyv/RedSquare.jpg"/>
          <p:cNvPicPr>
            <a:picLocks noChangeAspect="1" noChangeArrowheads="1"/>
          </p:cNvPicPr>
          <p:nvPr/>
        </p:nvPicPr>
        <p:blipFill>
          <a:blip r:embed="rId7"/>
          <a:srcRect/>
          <a:stretch>
            <a:fillRect/>
          </a:stretch>
        </p:blipFill>
        <p:spPr bwMode="auto">
          <a:xfrm>
            <a:off x="0" y="5489575"/>
            <a:ext cx="3816350" cy="1368425"/>
          </a:xfrm>
          <a:prstGeom prst="rect">
            <a:avLst/>
          </a:prstGeom>
          <a:noFill/>
          <a:ln w="9525">
            <a:noFill/>
            <a:miter lim="800000"/>
            <a:headEnd/>
            <a:tailEnd/>
          </a:ln>
        </p:spPr>
      </p:pic>
      <p:pic>
        <p:nvPicPr>
          <p:cNvPr id="23" name="Рисунок 22" descr="bukingem1024.jpg"/>
          <p:cNvPicPr>
            <a:picLocks noChangeAspect="1"/>
          </p:cNvPicPr>
          <p:nvPr/>
        </p:nvPicPr>
        <p:blipFill>
          <a:blip r:embed="rId8" cstate="print"/>
          <a:stretch>
            <a:fillRect/>
          </a:stretch>
        </p:blipFill>
        <p:spPr>
          <a:xfrm>
            <a:off x="6300192" y="1196752"/>
            <a:ext cx="2843808" cy="15567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770" decel="100000"/>
                                        <p:tgtEl>
                                          <p:spTgt spid="4"/>
                                        </p:tgtEl>
                                      </p:cBhvr>
                                    </p:animEffect>
                                    <p:animScale>
                                      <p:cBhvr>
                                        <p:cTn id="17" dur="770" decel="100000"/>
                                        <p:tgtEl>
                                          <p:spTgt spid="4"/>
                                        </p:tgtEl>
                                      </p:cBhvr>
                                      <p:from x="10000" y="10000"/>
                                      <p:to x="200000" y="450000"/>
                                    </p:animScale>
                                    <p:animScale>
                                      <p:cBhvr>
                                        <p:cTn id="18" dur="1230" accel="100000" fill="hold">
                                          <p:stCondLst>
                                            <p:cond delay="770"/>
                                          </p:stCondLst>
                                        </p:cTn>
                                        <p:tgtEl>
                                          <p:spTgt spid="4"/>
                                        </p:tgtEl>
                                      </p:cBhvr>
                                      <p:from x="200000" y="450000"/>
                                      <p:to x="100000" y="100000"/>
                                    </p:animScale>
                                    <p:set>
                                      <p:cBhvr>
                                        <p:cTn id="19" dur="770" fill="hold"/>
                                        <p:tgtEl>
                                          <p:spTgt spid="4"/>
                                        </p:tgtEl>
                                        <p:attrNameLst>
                                          <p:attrName>ppt_x</p:attrName>
                                        </p:attrNameLst>
                                      </p:cBhvr>
                                      <p:to>
                                        <p:strVal val="(0.5)"/>
                                      </p:to>
                                    </p:set>
                                    <p:anim from="(0.5)" to="(#ppt_x)" calcmode="lin" valueType="num">
                                      <p:cBhvr>
                                        <p:cTn id="20" dur="1230" accel="100000" fill="hold">
                                          <p:stCondLst>
                                            <p:cond delay="770"/>
                                          </p:stCondLst>
                                        </p:cTn>
                                        <p:tgtEl>
                                          <p:spTgt spid="4"/>
                                        </p:tgtEl>
                                        <p:attrNameLst>
                                          <p:attrName>ppt_x</p:attrName>
                                        </p:attrNameLst>
                                      </p:cBhvr>
                                    </p:anim>
                                    <p:set>
                                      <p:cBhvr>
                                        <p:cTn id="21" dur="770" fill="hold"/>
                                        <p:tgtEl>
                                          <p:spTgt spid="4"/>
                                        </p:tgtEl>
                                        <p:attrNameLst>
                                          <p:attrName>ppt_y</p:attrName>
                                        </p:attrNameLst>
                                      </p:cBhvr>
                                      <p:to>
                                        <p:strVal val="(#ppt_y+0.4)"/>
                                      </p:to>
                                    </p:set>
                                    <p:anim from="(#ppt_y+0.4)" to="(#ppt_y)" calcmode="lin" valueType="num">
                                      <p:cBhvr>
                                        <p:cTn id="22" dur="1230" accel="100000" fill="hold">
                                          <p:stCondLst>
                                            <p:cond delay="770"/>
                                          </p:stCondLst>
                                        </p:cTn>
                                        <p:tgtEl>
                                          <p:spTgt spid="4"/>
                                        </p:tgtEl>
                                        <p:attrNameLst>
                                          <p:attrName>ppt_y</p:attrName>
                                        </p:attrNameLst>
                                      </p:cBhvr>
                                    </p:anim>
                                  </p:childTnLst>
                                </p:cTn>
                              </p:par>
                            </p:childTnLst>
                          </p:cTn>
                        </p:par>
                      </p:childTnLst>
                    </p:cTn>
                  </p:par>
                  <p:par>
                    <p:cTn id="23" fill="hold">
                      <p:stCondLst>
                        <p:cond delay="indefinite"/>
                      </p:stCondLst>
                      <p:childTnLst>
                        <p:par>
                          <p:cTn id="24" fill="hold">
                            <p:stCondLst>
                              <p:cond delay="0"/>
                            </p:stCondLst>
                            <p:childTnLst>
                              <p:par>
                                <p:cTn id="25" presetID="15"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1" fill="hold">
                      <p:stCondLst>
                        <p:cond delay="indefinite"/>
                      </p:stCondLst>
                      <p:childTnLst>
                        <p:par>
                          <p:cTn id="32" fill="hold">
                            <p:stCondLst>
                              <p:cond delay="0"/>
                            </p:stCondLst>
                            <p:childTnLst>
                              <p:par>
                                <p:cTn id="33" presetID="25"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23"/>
                                        </p:tgtEl>
                                        <p:attrNameLst>
                                          <p:attrName>ppt_w</p:attrName>
                                        </p:attrNameLst>
                                      </p:cBhvr>
                                      <p:tavLst>
                                        <p:tav tm="0">
                                          <p:val>
                                            <p:strVal val="#ppt_w*.05"/>
                                          </p:val>
                                        </p:tav>
                                        <p:tav tm="100000">
                                          <p:val>
                                            <p:strVal val="#ppt_w"/>
                                          </p:val>
                                        </p:tav>
                                      </p:tavLst>
                                    </p:anim>
                                    <p:anim calcmode="lin" valueType="num">
                                      <p:cBhvr>
                                        <p:cTn id="38" dur="1000" fill="hold"/>
                                        <p:tgtEl>
                                          <p:spTgt spid="23"/>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23"/>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1000" fill="hold"/>
                                        <p:tgtEl>
                                          <p:spTgt spid="10"/>
                                        </p:tgtEl>
                                        <p:attrNameLst>
                                          <p:attrName>ppt_w</p:attrName>
                                        </p:attrNameLst>
                                      </p:cBhvr>
                                      <p:tavLst>
                                        <p:tav tm="0">
                                          <p:val>
                                            <p:fltVal val="0"/>
                                          </p:val>
                                        </p:tav>
                                        <p:tav tm="100000">
                                          <p:val>
                                            <p:strVal val="#ppt_w"/>
                                          </p:val>
                                        </p:tav>
                                      </p:tavLst>
                                    </p:anim>
                                    <p:anim calcmode="lin" valueType="num">
                                      <p:cBhvr>
                                        <p:cTn id="48" dur="1000" fill="hold"/>
                                        <p:tgtEl>
                                          <p:spTgt spid="10"/>
                                        </p:tgtEl>
                                        <p:attrNameLst>
                                          <p:attrName>ppt_h</p:attrName>
                                        </p:attrNameLst>
                                      </p:cBhvr>
                                      <p:tavLst>
                                        <p:tav tm="0">
                                          <p:val>
                                            <p:fltVal val="0"/>
                                          </p:val>
                                        </p:tav>
                                        <p:tav tm="100000">
                                          <p:val>
                                            <p:strVal val="#ppt_h"/>
                                          </p:val>
                                        </p:tav>
                                      </p:tavLst>
                                    </p:anim>
                                    <p:anim calcmode="lin" valueType="num">
                                      <p:cBhvr>
                                        <p:cTn id="49"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nodeType="clickEffect">
                                  <p:stCondLst>
                                    <p:cond delay="0"/>
                                  </p:stCondLst>
                                  <p:childTnLst>
                                    <p:set>
                                      <p:cBhvr>
                                        <p:cTn id="54" dur="1" fill="hold">
                                          <p:stCondLst>
                                            <p:cond delay="0"/>
                                          </p:stCondLst>
                                        </p:cTn>
                                        <p:tgtEl>
                                          <p:spTgt spid="1026"/>
                                        </p:tgtEl>
                                        <p:attrNameLst>
                                          <p:attrName>style.visibility</p:attrName>
                                        </p:attrNameLst>
                                      </p:cBhvr>
                                      <p:to>
                                        <p:strVal val="visible"/>
                                      </p:to>
                                    </p:set>
                                    <p:anim calcmode="lin" valueType="num">
                                      <p:cBhvr>
                                        <p:cTn id="55" dur="500" decel="50000" fill="hold">
                                          <p:stCondLst>
                                            <p:cond delay="0"/>
                                          </p:stCondLst>
                                        </p:cTn>
                                        <p:tgtEl>
                                          <p:spTgt spid="1026"/>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1026"/>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1026"/>
                                        </p:tgtEl>
                                        <p:attrNameLst>
                                          <p:attrName>ppt_w</p:attrName>
                                        </p:attrNameLst>
                                      </p:cBhvr>
                                      <p:tavLst>
                                        <p:tav tm="0">
                                          <p:val>
                                            <p:strVal val="#ppt_w*.05"/>
                                          </p:val>
                                        </p:tav>
                                        <p:tav tm="100000">
                                          <p:val>
                                            <p:strVal val="#ppt_w"/>
                                          </p:val>
                                        </p:tav>
                                      </p:tavLst>
                                    </p:anim>
                                    <p:anim calcmode="lin" valueType="num">
                                      <p:cBhvr>
                                        <p:cTn id="58" dur="1000" fill="hold"/>
                                        <p:tgtEl>
                                          <p:spTgt spid="1026"/>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1026"/>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1026"/>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1026"/>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1026"/>
                                        </p:tgtEl>
                                      </p:cBhvr>
                                    </p:animEffect>
                                  </p:childTnLst>
                                </p:cTn>
                              </p:par>
                            </p:childTnLst>
                          </p:cTn>
                        </p:par>
                      </p:childTnLst>
                    </p:cTn>
                  </p:par>
                  <p:par>
                    <p:cTn id="63" fill="hold">
                      <p:stCondLst>
                        <p:cond delay="indefinite"/>
                      </p:stCondLst>
                      <p:childTnLst>
                        <p:par>
                          <p:cTn id="64" fill="hold">
                            <p:stCondLst>
                              <p:cond delay="0"/>
                            </p:stCondLst>
                            <p:childTnLst>
                              <p:par>
                                <p:cTn id="65" presetID="15" presetClass="entr" presetSubtype="0"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1000" fill="hold"/>
                                        <p:tgtEl>
                                          <p:spTgt spid="9"/>
                                        </p:tgtEl>
                                        <p:attrNameLst>
                                          <p:attrName>ppt_w</p:attrName>
                                        </p:attrNameLst>
                                      </p:cBhvr>
                                      <p:tavLst>
                                        <p:tav tm="0">
                                          <p:val>
                                            <p:fltVal val="0"/>
                                          </p:val>
                                        </p:tav>
                                        <p:tav tm="100000">
                                          <p:val>
                                            <p:strVal val="#ppt_w"/>
                                          </p:val>
                                        </p:tav>
                                      </p:tavLst>
                                    </p:anim>
                                    <p:anim calcmode="lin" valueType="num">
                                      <p:cBhvr>
                                        <p:cTn id="68" dur="1000" fill="hold"/>
                                        <p:tgtEl>
                                          <p:spTgt spid="9"/>
                                        </p:tgtEl>
                                        <p:attrNameLst>
                                          <p:attrName>ppt_h</p:attrName>
                                        </p:attrNameLst>
                                      </p:cBhvr>
                                      <p:tavLst>
                                        <p:tav tm="0">
                                          <p:val>
                                            <p:fltVal val="0"/>
                                          </p:val>
                                        </p:tav>
                                        <p:tav tm="100000">
                                          <p:val>
                                            <p:strVal val="#ppt_h"/>
                                          </p:val>
                                        </p:tav>
                                      </p:tavLst>
                                    </p:anim>
                                    <p:anim calcmode="lin" valueType="num">
                                      <p:cBhvr>
                                        <p:cTn id="69"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1" fill="hold">
                      <p:stCondLst>
                        <p:cond delay="indefinite"/>
                      </p:stCondLst>
                      <p:childTnLst>
                        <p:par>
                          <p:cTn id="72" fill="hold">
                            <p:stCondLst>
                              <p:cond delay="0"/>
                            </p:stCondLst>
                            <p:childTnLst>
                              <p:par>
                                <p:cTn id="73" presetID="25" presetClass="entr" presetSubtype="0" fill="hold" nodeType="clickEffect">
                                  <p:stCondLst>
                                    <p:cond delay="0"/>
                                  </p:stCondLst>
                                  <p:childTnLst>
                                    <p:set>
                                      <p:cBhvr>
                                        <p:cTn id="74" dur="1" fill="hold">
                                          <p:stCondLst>
                                            <p:cond delay="0"/>
                                          </p:stCondLst>
                                        </p:cTn>
                                        <p:tgtEl>
                                          <p:spTgt spid="1027"/>
                                        </p:tgtEl>
                                        <p:attrNameLst>
                                          <p:attrName>style.visibility</p:attrName>
                                        </p:attrNameLst>
                                      </p:cBhvr>
                                      <p:to>
                                        <p:strVal val="visible"/>
                                      </p:to>
                                    </p:set>
                                    <p:anim calcmode="lin" valueType="num">
                                      <p:cBhvr>
                                        <p:cTn id="75" dur="500" decel="50000" fill="hold">
                                          <p:stCondLst>
                                            <p:cond delay="0"/>
                                          </p:stCondLst>
                                        </p:cTn>
                                        <p:tgtEl>
                                          <p:spTgt spid="1027"/>
                                        </p:tgtEl>
                                        <p:attrNameLst>
                                          <p:attrName>style.rotation</p:attrName>
                                        </p:attrNameLst>
                                      </p:cBhvr>
                                      <p:tavLst>
                                        <p:tav tm="0">
                                          <p:val>
                                            <p:fltVal val="-90"/>
                                          </p:val>
                                        </p:tav>
                                        <p:tav tm="100000">
                                          <p:val>
                                            <p:fltVal val="0"/>
                                          </p:val>
                                        </p:tav>
                                      </p:tavLst>
                                    </p:anim>
                                    <p:anim calcmode="lin" valueType="num">
                                      <p:cBhvr>
                                        <p:cTn id="76" dur="500" decel="50000" fill="hold">
                                          <p:stCondLst>
                                            <p:cond delay="0"/>
                                          </p:stCondLst>
                                        </p:cTn>
                                        <p:tgtEl>
                                          <p:spTgt spid="1027"/>
                                        </p:tgtEl>
                                        <p:attrNameLst>
                                          <p:attrName>ppt_w</p:attrName>
                                        </p:attrNameLst>
                                      </p:cBhvr>
                                      <p:tavLst>
                                        <p:tav tm="0">
                                          <p:val>
                                            <p:strVal val="#ppt_w"/>
                                          </p:val>
                                        </p:tav>
                                        <p:tav tm="100000">
                                          <p:val>
                                            <p:strVal val="#ppt_w*.05"/>
                                          </p:val>
                                        </p:tav>
                                      </p:tavLst>
                                    </p:anim>
                                    <p:anim calcmode="lin" valueType="num">
                                      <p:cBhvr>
                                        <p:cTn id="77" dur="500" accel="50000" fill="hold">
                                          <p:stCondLst>
                                            <p:cond delay="500"/>
                                          </p:stCondLst>
                                        </p:cTn>
                                        <p:tgtEl>
                                          <p:spTgt spid="1027"/>
                                        </p:tgtEl>
                                        <p:attrNameLst>
                                          <p:attrName>ppt_w</p:attrName>
                                        </p:attrNameLst>
                                      </p:cBhvr>
                                      <p:tavLst>
                                        <p:tav tm="0">
                                          <p:val>
                                            <p:strVal val="#ppt_w*.05"/>
                                          </p:val>
                                        </p:tav>
                                        <p:tav tm="100000">
                                          <p:val>
                                            <p:strVal val="#ppt_w"/>
                                          </p:val>
                                        </p:tav>
                                      </p:tavLst>
                                    </p:anim>
                                    <p:anim calcmode="lin" valueType="num">
                                      <p:cBhvr>
                                        <p:cTn id="78" dur="1000" fill="hold"/>
                                        <p:tgtEl>
                                          <p:spTgt spid="1027"/>
                                        </p:tgtEl>
                                        <p:attrNameLst>
                                          <p:attrName>ppt_h</p:attrName>
                                        </p:attrNameLst>
                                      </p:cBhvr>
                                      <p:tavLst>
                                        <p:tav tm="0">
                                          <p:val>
                                            <p:strVal val="#ppt_h"/>
                                          </p:val>
                                        </p:tav>
                                        <p:tav tm="100000">
                                          <p:val>
                                            <p:strVal val="#ppt_h"/>
                                          </p:val>
                                        </p:tav>
                                      </p:tavLst>
                                    </p:anim>
                                    <p:anim calcmode="lin" valueType="num">
                                      <p:cBhvr>
                                        <p:cTn id="79" dur="500" decel="50000" fill="hold">
                                          <p:stCondLst>
                                            <p:cond delay="0"/>
                                          </p:stCondLst>
                                        </p:cTn>
                                        <p:tgtEl>
                                          <p:spTgt spid="1027"/>
                                        </p:tgtEl>
                                        <p:attrNameLst>
                                          <p:attrName>ppt_x</p:attrName>
                                        </p:attrNameLst>
                                      </p:cBhvr>
                                      <p:tavLst>
                                        <p:tav tm="0">
                                          <p:val>
                                            <p:strVal val="#ppt_x+.4"/>
                                          </p:val>
                                        </p:tav>
                                        <p:tav tm="100000">
                                          <p:val>
                                            <p:strVal val="#ppt_x"/>
                                          </p:val>
                                        </p:tav>
                                      </p:tavLst>
                                    </p:anim>
                                    <p:anim calcmode="lin" valueType="num">
                                      <p:cBhvr>
                                        <p:cTn id="80" dur="500" decel="50000" fill="hold">
                                          <p:stCondLst>
                                            <p:cond delay="0"/>
                                          </p:stCondLst>
                                        </p:cTn>
                                        <p:tgtEl>
                                          <p:spTgt spid="1027"/>
                                        </p:tgtEl>
                                        <p:attrNameLst>
                                          <p:attrName>ppt_y</p:attrName>
                                        </p:attrNameLst>
                                      </p:cBhvr>
                                      <p:tavLst>
                                        <p:tav tm="0">
                                          <p:val>
                                            <p:strVal val="#ppt_y-.2"/>
                                          </p:val>
                                        </p:tav>
                                        <p:tav tm="100000">
                                          <p:val>
                                            <p:strVal val="#ppt_y+.1"/>
                                          </p:val>
                                        </p:tav>
                                      </p:tavLst>
                                    </p:anim>
                                    <p:anim calcmode="lin" valueType="num">
                                      <p:cBhvr>
                                        <p:cTn id="81" dur="500" accel="50000" fill="hold">
                                          <p:stCondLst>
                                            <p:cond delay="500"/>
                                          </p:stCondLst>
                                        </p:cTn>
                                        <p:tgtEl>
                                          <p:spTgt spid="1027"/>
                                        </p:tgtEl>
                                        <p:attrNameLst>
                                          <p:attrName>ppt_y</p:attrName>
                                        </p:attrNameLst>
                                      </p:cBhvr>
                                      <p:tavLst>
                                        <p:tav tm="0">
                                          <p:val>
                                            <p:strVal val="#ppt_y+.1"/>
                                          </p:val>
                                        </p:tav>
                                        <p:tav tm="100000">
                                          <p:val>
                                            <p:strVal val="#ppt_y"/>
                                          </p:val>
                                        </p:tav>
                                      </p:tavLst>
                                    </p:anim>
                                    <p:animEffect transition="in" filter="fade">
                                      <p:cBhvr>
                                        <p:cTn id="82" dur="1000" decel="50000">
                                          <p:stCondLst>
                                            <p:cond delay="0"/>
                                          </p:stCondLst>
                                        </p:cTn>
                                        <p:tgtEl>
                                          <p:spTgt spid="1027"/>
                                        </p:tgtEl>
                                      </p:cBhvr>
                                    </p:animEffect>
                                  </p:childTnLst>
                                </p:cTn>
                              </p:par>
                            </p:childTnLst>
                          </p:cTn>
                        </p:par>
                      </p:childTnLst>
                    </p:cTn>
                  </p:par>
                  <p:par>
                    <p:cTn id="83" fill="hold">
                      <p:stCondLst>
                        <p:cond delay="indefinite"/>
                      </p:stCondLst>
                      <p:childTnLst>
                        <p:par>
                          <p:cTn id="84" fill="hold">
                            <p:stCondLst>
                              <p:cond delay="0"/>
                            </p:stCondLst>
                            <p:childTnLst>
                              <p:par>
                                <p:cTn id="85" presetID="15" presetClass="entr" presetSubtype="0" fill="hold" grpId="0" nodeType="clickEffect">
                                  <p:stCondLst>
                                    <p:cond delay="0"/>
                                  </p:stCondLst>
                                  <p:childTnLst>
                                    <p:set>
                                      <p:cBhvr>
                                        <p:cTn id="86" dur="1" fill="hold">
                                          <p:stCondLst>
                                            <p:cond delay="0"/>
                                          </p:stCondLst>
                                        </p:cTn>
                                        <p:tgtEl>
                                          <p:spTgt spid="8"/>
                                        </p:tgtEl>
                                        <p:attrNameLst>
                                          <p:attrName>style.visibility</p:attrName>
                                        </p:attrNameLst>
                                      </p:cBhvr>
                                      <p:to>
                                        <p:strVal val="visible"/>
                                      </p:to>
                                    </p:set>
                                    <p:anim calcmode="lin" valueType="num">
                                      <p:cBhvr>
                                        <p:cTn id="87" dur="1000" fill="hold"/>
                                        <p:tgtEl>
                                          <p:spTgt spid="8"/>
                                        </p:tgtEl>
                                        <p:attrNameLst>
                                          <p:attrName>ppt_w</p:attrName>
                                        </p:attrNameLst>
                                      </p:cBhvr>
                                      <p:tavLst>
                                        <p:tav tm="0">
                                          <p:val>
                                            <p:fltVal val="0"/>
                                          </p:val>
                                        </p:tav>
                                        <p:tav tm="100000">
                                          <p:val>
                                            <p:strVal val="#ppt_w"/>
                                          </p:val>
                                        </p:tav>
                                      </p:tavLst>
                                    </p:anim>
                                    <p:anim calcmode="lin" valueType="num">
                                      <p:cBhvr>
                                        <p:cTn id="88" dur="1000" fill="hold"/>
                                        <p:tgtEl>
                                          <p:spTgt spid="8"/>
                                        </p:tgtEl>
                                        <p:attrNameLst>
                                          <p:attrName>ppt_h</p:attrName>
                                        </p:attrNameLst>
                                      </p:cBhvr>
                                      <p:tavLst>
                                        <p:tav tm="0">
                                          <p:val>
                                            <p:fltVal val="0"/>
                                          </p:val>
                                        </p:tav>
                                        <p:tav tm="100000">
                                          <p:val>
                                            <p:strVal val="#ppt_h"/>
                                          </p:val>
                                        </p:tav>
                                      </p:tavLst>
                                    </p:anim>
                                    <p:anim calcmode="lin" valueType="num">
                                      <p:cBhvr>
                                        <p:cTn id="89"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90"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91" fill="hold">
                      <p:stCondLst>
                        <p:cond delay="indefinite"/>
                      </p:stCondLst>
                      <p:childTnLst>
                        <p:par>
                          <p:cTn id="92" fill="hold">
                            <p:stCondLst>
                              <p:cond delay="0"/>
                            </p:stCondLst>
                            <p:childTnLst>
                              <p:par>
                                <p:cTn id="93" presetID="25" presetClass="entr" presetSubtype="0" fill="hold" nodeType="clickEffect">
                                  <p:stCondLst>
                                    <p:cond delay="0"/>
                                  </p:stCondLst>
                                  <p:childTnLst>
                                    <p:set>
                                      <p:cBhvr>
                                        <p:cTn id="94" dur="1" fill="hold">
                                          <p:stCondLst>
                                            <p:cond delay="0"/>
                                          </p:stCondLst>
                                        </p:cTn>
                                        <p:tgtEl>
                                          <p:spTgt spid="1028"/>
                                        </p:tgtEl>
                                        <p:attrNameLst>
                                          <p:attrName>style.visibility</p:attrName>
                                        </p:attrNameLst>
                                      </p:cBhvr>
                                      <p:to>
                                        <p:strVal val="visible"/>
                                      </p:to>
                                    </p:set>
                                    <p:anim calcmode="lin" valueType="num">
                                      <p:cBhvr>
                                        <p:cTn id="95" dur="500" decel="50000" fill="hold">
                                          <p:stCondLst>
                                            <p:cond delay="0"/>
                                          </p:stCondLst>
                                        </p:cTn>
                                        <p:tgtEl>
                                          <p:spTgt spid="1028"/>
                                        </p:tgtEl>
                                        <p:attrNameLst>
                                          <p:attrName>style.rotation</p:attrName>
                                        </p:attrNameLst>
                                      </p:cBhvr>
                                      <p:tavLst>
                                        <p:tav tm="0">
                                          <p:val>
                                            <p:fltVal val="-90"/>
                                          </p:val>
                                        </p:tav>
                                        <p:tav tm="100000">
                                          <p:val>
                                            <p:fltVal val="0"/>
                                          </p:val>
                                        </p:tav>
                                      </p:tavLst>
                                    </p:anim>
                                    <p:anim calcmode="lin" valueType="num">
                                      <p:cBhvr>
                                        <p:cTn id="96" dur="500" decel="50000" fill="hold">
                                          <p:stCondLst>
                                            <p:cond delay="0"/>
                                          </p:stCondLst>
                                        </p:cTn>
                                        <p:tgtEl>
                                          <p:spTgt spid="1028"/>
                                        </p:tgtEl>
                                        <p:attrNameLst>
                                          <p:attrName>ppt_w</p:attrName>
                                        </p:attrNameLst>
                                      </p:cBhvr>
                                      <p:tavLst>
                                        <p:tav tm="0">
                                          <p:val>
                                            <p:strVal val="#ppt_w"/>
                                          </p:val>
                                        </p:tav>
                                        <p:tav tm="100000">
                                          <p:val>
                                            <p:strVal val="#ppt_w*.05"/>
                                          </p:val>
                                        </p:tav>
                                      </p:tavLst>
                                    </p:anim>
                                    <p:anim calcmode="lin" valueType="num">
                                      <p:cBhvr>
                                        <p:cTn id="97" dur="500" accel="50000" fill="hold">
                                          <p:stCondLst>
                                            <p:cond delay="500"/>
                                          </p:stCondLst>
                                        </p:cTn>
                                        <p:tgtEl>
                                          <p:spTgt spid="1028"/>
                                        </p:tgtEl>
                                        <p:attrNameLst>
                                          <p:attrName>ppt_w</p:attrName>
                                        </p:attrNameLst>
                                      </p:cBhvr>
                                      <p:tavLst>
                                        <p:tav tm="0">
                                          <p:val>
                                            <p:strVal val="#ppt_w*.05"/>
                                          </p:val>
                                        </p:tav>
                                        <p:tav tm="100000">
                                          <p:val>
                                            <p:strVal val="#ppt_w"/>
                                          </p:val>
                                        </p:tav>
                                      </p:tavLst>
                                    </p:anim>
                                    <p:anim calcmode="lin" valueType="num">
                                      <p:cBhvr>
                                        <p:cTn id="98" dur="1000" fill="hold"/>
                                        <p:tgtEl>
                                          <p:spTgt spid="1028"/>
                                        </p:tgtEl>
                                        <p:attrNameLst>
                                          <p:attrName>ppt_h</p:attrName>
                                        </p:attrNameLst>
                                      </p:cBhvr>
                                      <p:tavLst>
                                        <p:tav tm="0">
                                          <p:val>
                                            <p:strVal val="#ppt_h"/>
                                          </p:val>
                                        </p:tav>
                                        <p:tav tm="100000">
                                          <p:val>
                                            <p:strVal val="#ppt_h"/>
                                          </p:val>
                                        </p:tav>
                                      </p:tavLst>
                                    </p:anim>
                                    <p:anim calcmode="lin" valueType="num">
                                      <p:cBhvr>
                                        <p:cTn id="99" dur="500" decel="50000" fill="hold">
                                          <p:stCondLst>
                                            <p:cond delay="0"/>
                                          </p:stCondLst>
                                        </p:cTn>
                                        <p:tgtEl>
                                          <p:spTgt spid="1028"/>
                                        </p:tgtEl>
                                        <p:attrNameLst>
                                          <p:attrName>ppt_x</p:attrName>
                                        </p:attrNameLst>
                                      </p:cBhvr>
                                      <p:tavLst>
                                        <p:tav tm="0">
                                          <p:val>
                                            <p:strVal val="#ppt_x+.4"/>
                                          </p:val>
                                        </p:tav>
                                        <p:tav tm="100000">
                                          <p:val>
                                            <p:strVal val="#ppt_x"/>
                                          </p:val>
                                        </p:tav>
                                      </p:tavLst>
                                    </p:anim>
                                    <p:anim calcmode="lin" valueType="num">
                                      <p:cBhvr>
                                        <p:cTn id="100" dur="500" decel="50000" fill="hold">
                                          <p:stCondLst>
                                            <p:cond delay="0"/>
                                          </p:stCondLst>
                                        </p:cTn>
                                        <p:tgtEl>
                                          <p:spTgt spid="1028"/>
                                        </p:tgtEl>
                                        <p:attrNameLst>
                                          <p:attrName>ppt_y</p:attrName>
                                        </p:attrNameLst>
                                      </p:cBhvr>
                                      <p:tavLst>
                                        <p:tav tm="0">
                                          <p:val>
                                            <p:strVal val="#ppt_y-.2"/>
                                          </p:val>
                                        </p:tav>
                                        <p:tav tm="100000">
                                          <p:val>
                                            <p:strVal val="#ppt_y+.1"/>
                                          </p:val>
                                        </p:tav>
                                      </p:tavLst>
                                    </p:anim>
                                    <p:anim calcmode="lin" valueType="num">
                                      <p:cBhvr>
                                        <p:cTn id="101" dur="500" accel="50000" fill="hold">
                                          <p:stCondLst>
                                            <p:cond delay="500"/>
                                          </p:stCondLst>
                                        </p:cTn>
                                        <p:tgtEl>
                                          <p:spTgt spid="1028"/>
                                        </p:tgtEl>
                                        <p:attrNameLst>
                                          <p:attrName>ppt_y</p:attrName>
                                        </p:attrNameLst>
                                      </p:cBhvr>
                                      <p:tavLst>
                                        <p:tav tm="0">
                                          <p:val>
                                            <p:strVal val="#ppt_y+.1"/>
                                          </p:val>
                                        </p:tav>
                                        <p:tav tm="100000">
                                          <p:val>
                                            <p:strVal val="#ppt_y"/>
                                          </p:val>
                                        </p:tav>
                                      </p:tavLst>
                                    </p:anim>
                                    <p:animEffect transition="in" filter="fade">
                                      <p:cBhvr>
                                        <p:cTn id="102" dur="1000" decel="50000">
                                          <p:stCondLst>
                                            <p:cond delay="0"/>
                                          </p:stCondLst>
                                        </p:cTn>
                                        <p:tgtEl>
                                          <p:spTgt spid="1028"/>
                                        </p:tgtEl>
                                      </p:cBhvr>
                                    </p:animEffect>
                                  </p:childTnLst>
                                </p:cTn>
                              </p:par>
                            </p:childTnLst>
                          </p:cTn>
                        </p:par>
                      </p:childTnLst>
                    </p:cTn>
                  </p:par>
                  <p:par>
                    <p:cTn id="103" fill="hold">
                      <p:stCondLst>
                        <p:cond delay="indefinite"/>
                      </p:stCondLst>
                      <p:childTnLst>
                        <p:par>
                          <p:cTn id="104" fill="hold">
                            <p:stCondLst>
                              <p:cond delay="0"/>
                            </p:stCondLst>
                            <p:childTnLst>
                              <p:par>
                                <p:cTn id="105" presetID="15" presetClass="entr" presetSubtype="0" fill="hold" grpId="0" nodeType="clickEffect">
                                  <p:stCondLst>
                                    <p:cond delay="0"/>
                                  </p:stCondLst>
                                  <p:childTnLst>
                                    <p:set>
                                      <p:cBhvr>
                                        <p:cTn id="106" dur="1" fill="hold">
                                          <p:stCondLst>
                                            <p:cond delay="0"/>
                                          </p:stCondLst>
                                        </p:cTn>
                                        <p:tgtEl>
                                          <p:spTgt spid="12"/>
                                        </p:tgtEl>
                                        <p:attrNameLst>
                                          <p:attrName>style.visibility</p:attrName>
                                        </p:attrNameLst>
                                      </p:cBhvr>
                                      <p:to>
                                        <p:strVal val="visible"/>
                                      </p:to>
                                    </p:set>
                                    <p:anim calcmode="lin" valueType="num">
                                      <p:cBhvr>
                                        <p:cTn id="107" dur="1000" fill="hold"/>
                                        <p:tgtEl>
                                          <p:spTgt spid="12"/>
                                        </p:tgtEl>
                                        <p:attrNameLst>
                                          <p:attrName>ppt_w</p:attrName>
                                        </p:attrNameLst>
                                      </p:cBhvr>
                                      <p:tavLst>
                                        <p:tav tm="0">
                                          <p:val>
                                            <p:fltVal val="0"/>
                                          </p:val>
                                        </p:tav>
                                        <p:tav tm="100000">
                                          <p:val>
                                            <p:strVal val="#ppt_w"/>
                                          </p:val>
                                        </p:tav>
                                      </p:tavLst>
                                    </p:anim>
                                    <p:anim calcmode="lin" valueType="num">
                                      <p:cBhvr>
                                        <p:cTn id="108" dur="1000" fill="hold"/>
                                        <p:tgtEl>
                                          <p:spTgt spid="12"/>
                                        </p:tgtEl>
                                        <p:attrNameLst>
                                          <p:attrName>ppt_h</p:attrName>
                                        </p:attrNameLst>
                                      </p:cBhvr>
                                      <p:tavLst>
                                        <p:tav tm="0">
                                          <p:val>
                                            <p:fltVal val="0"/>
                                          </p:val>
                                        </p:tav>
                                        <p:tav tm="100000">
                                          <p:val>
                                            <p:strVal val="#ppt_h"/>
                                          </p:val>
                                        </p:tav>
                                      </p:tavLst>
                                    </p:anim>
                                    <p:anim calcmode="lin" valueType="num">
                                      <p:cBhvr>
                                        <p:cTn id="109"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10"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1" fill="hold">
                      <p:stCondLst>
                        <p:cond delay="indefinite"/>
                      </p:stCondLst>
                      <p:childTnLst>
                        <p:par>
                          <p:cTn id="112" fill="hold">
                            <p:stCondLst>
                              <p:cond delay="0"/>
                            </p:stCondLst>
                            <p:childTnLst>
                              <p:par>
                                <p:cTn id="113" presetID="25" presetClass="entr" presetSubtype="0" fill="hold" nodeType="clickEffect">
                                  <p:stCondLst>
                                    <p:cond delay="0"/>
                                  </p:stCondLst>
                                  <p:childTnLst>
                                    <p:set>
                                      <p:cBhvr>
                                        <p:cTn id="114" dur="1" fill="hold">
                                          <p:stCondLst>
                                            <p:cond delay="0"/>
                                          </p:stCondLst>
                                        </p:cTn>
                                        <p:tgtEl>
                                          <p:spTgt spid="1032"/>
                                        </p:tgtEl>
                                        <p:attrNameLst>
                                          <p:attrName>style.visibility</p:attrName>
                                        </p:attrNameLst>
                                      </p:cBhvr>
                                      <p:to>
                                        <p:strVal val="visible"/>
                                      </p:to>
                                    </p:set>
                                    <p:anim calcmode="lin" valueType="num">
                                      <p:cBhvr>
                                        <p:cTn id="115" dur="500" decel="50000" fill="hold">
                                          <p:stCondLst>
                                            <p:cond delay="0"/>
                                          </p:stCondLst>
                                        </p:cTn>
                                        <p:tgtEl>
                                          <p:spTgt spid="1032"/>
                                        </p:tgtEl>
                                        <p:attrNameLst>
                                          <p:attrName>style.rotation</p:attrName>
                                        </p:attrNameLst>
                                      </p:cBhvr>
                                      <p:tavLst>
                                        <p:tav tm="0">
                                          <p:val>
                                            <p:fltVal val="-90"/>
                                          </p:val>
                                        </p:tav>
                                        <p:tav tm="100000">
                                          <p:val>
                                            <p:fltVal val="0"/>
                                          </p:val>
                                        </p:tav>
                                      </p:tavLst>
                                    </p:anim>
                                    <p:anim calcmode="lin" valueType="num">
                                      <p:cBhvr>
                                        <p:cTn id="116" dur="500" decel="50000" fill="hold">
                                          <p:stCondLst>
                                            <p:cond delay="0"/>
                                          </p:stCondLst>
                                        </p:cTn>
                                        <p:tgtEl>
                                          <p:spTgt spid="1032"/>
                                        </p:tgtEl>
                                        <p:attrNameLst>
                                          <p:attrName>ppt_w</p:attrName>
                                        </p:attrNameLst>
                                      </p:cBhvr>
                                      <p:tavLst>
                                        <p:tav tm="0">
                                          <p:val>
                                            <p:strVal val="#ppt_w"/>
                                          </p:val>
                                        </p:tav>
                                        <p:tav tm="100000">
                                          <p:val>
                                            <p:strVal val="#ppt_w*.05"/>
                                          </p:val>
                                        </p:tav>
                                      </p:tavLst>
                                    </p:anim>
                                    <p:anim calcmode="lin" valueType="num">
                                      <p:cBhvr>
                                        <p:cTn id="117" dur="500" accel="50000" fill="hold">
                                          <p:stCondLst>
                                            <p:cond delay="500"/>
                                          </p:stCondLst>
                                        </p:cTn>
                                        <p:tgtEl>
                                          <p:spTgt spid="1032"/>
                                        </p:tgtEl>
                                        <p:attrNameLst>
                                          <p:attrName>ppt_w</p:attrName>
                                        </p:attrNameLst>
                                      </p:cBhvr>
                                      <p:tavLst>
                                        <p:tav tm="0">
                                          <p:val>
                                            <p:strVal val="#ppt_w*.05"/>
                                          </p:val>
                                        </p:tav>
                                        <p:tav tm="100000">
                                          <p:val>
                                            <p:strVal val="#ppt_w"/>
                                          </p:val>
                                        </p:tav>
                                      </p:tavLst>
                                    </p:anim>
                                    <p:anim calcmode="lin" valueType="num">
                                      <p:cBhvr>
                                        <p:cTn id="118" dur="1000" fill="hold"/>
                                        <p:tgtEl>
                                          <p:spTgt spid="1032"/>
                                        </p:tgtEl>
                                        <p:attrNameLst>
                                          <p:attrName>ppt_h</p:attrName>
                                        </p:attrNameLst>
                                      </p:cBhvr>
                                      <p:tavLst>
                                        <p:tav tm="0">
                                          <p:val>
                                            <p:strVal val="#ppt_h"/>
                                          </p:val>
                                        </p:tav>
                                        <p:tav tm="100000">
                                          <p:val>
                                            <p:strVal val="#ppt_h"/>
                                          </p:val>
                                        </p:tav>
                                      </p:tavLst>
                                    </p:anim>
                                    <p:anim calcmode="lin" valueType="num">
                                      <p:cBhvr>
                                        <p:cTn id="119" dur="500" decel="50000" fill="hold">
                                          <p:stCondLst>
                                            <p:cond delay="0"/>
                                          </p:stCondLst>
                                        </p:cTn>
                                        <p:tgtEl>
                                          <p:spTgt spid="1032"/>
                                        </p:tgtEl>
                                        <p:attrNameLst>
                                          <p:attrName>ppt_x</p:attrName>
                                        </p:attrNameLst>
                                      </p:cBhvr>
                                      <p:tavLst>
                                        <p:tav tm="0">
                                          <p:val>
                                            <p:strVal val="#ppt_x+.4"/>
                                          </p:val>
                                        </p:tav>
                                        <p:tav tm="100000">
                                          <p:val>
                                            <p:strVal val="#ppt_x"/>
                                          </p:val>
                                        </p:tav>
                                      </p:tavLst>
                                    </p:anim>
                                    <p:anim calcmode="lin" valueType="num">
                                      <p:cBhvr>
                                        <p:cTn id="120" dur="500" decel="50000" fill="hold">
                                          <p:stCondLst>
                                            <p:cond delay="0"/>
                                          </p:stCondLst>
                                        </p:cTn>
                                        <p:tgtEl>
                                          <p:spTgt spid="1032"/>
                                        </p:tgtEl>
                                        <p:attrNameLst>
                                          <p:attrName>ppt_y</p:attrName>
                                        </p:attrNameLst>
                                      </p:cBhvr>
                                      <p:tavLst>
                                        <p:tav tm="0">
                                          <p:val>
                                            <p:strVal val="#ppt_y-.2"/>
                                          </p:val>
                                        </p:tav>
                                        <p:tav tm="100000">
                                          <p:val>
                                            <p:strVal val="#ppt_y+.1"/>
                                          </p:val>
                                        </p:tav>
                                      </p:tavLst>
                                    </p:anim>
                                    <p:anim calcmode="lin" valueType="num">
                                      <p:cBhvr>
                                        <p:cTn id="121" dur="500" accel="50000" fill="hold">
                                          <p:stCondLst>
                                            <p:cond delay="500"/>
                                          </p:stCondLst>
                                        </p:cTn>
                                        <p:tgtEl>
                                          <p:spTgt spid="1032"/>
                                        </p:tgtEl>
                                        <p:attrNameLst>
                                          <p:attrName>ppt_y</p:attrName>
                                        </p:attrNameLst>
                                      </p:cBhvr>
                                      <p:tavLst>
                                        <p:tav tm="0">
                                          <p:val>
                                            <p:strVal val="#ppt_y+.1"/>
                                          </p:val>
                                        </p:tav>
                                        <p:tav tm="100000">
                                          <p:val>
                                            <p:strVal val="#ppt_y"/>
                                          </p:val>
                                        </p:tav>
                                      </p:tavLst>
                                    </p:anim>
                                    <p:animEffect transition="in" filter="fade">
                                      <p:cBhvr>
                                        <p:cTn id="122" dur="1000" decel="50000">
                                          <p:stCondLst>
                                            <p:cond delay="0"/>
                                          </p:stCondLst>
                                        </p:cTn>
                                        <p:tgtEl>
                                          <p:spTgt spid="1032"/>
                                        </p:tgtEl>
                                      </p:cBhvr>
                                    </p:animEffect>
                                  </p:childTnLst>
                                </p:cTn>
                              </p:par>
                            </p:childTnLst>
                          </p:cTn>
                        </p:par>
                      </p:childTnLst>
                    </p:cTn>
                  </p:par>
                  <p:par>
                    <p:cTn id="123" fill="hold">
                      <p:stCondLst>
                        <p:cond delay="indefinite"/>
                      </p:stCondLst>
                      <p:childTnLst>
                        <p:par>
                          <p:cTn id="124" fill="hold">
                            <p:stCondLst>
                              <p:cond delay="0"/>
                            </p:stCondLst>
                            <p:childTnLst>
                              <p:par>
                                <p:cTn id="125" presetID="15" presetClass="entr" presetSubtype="0" fill="hold" grpId="0" nodeType="clickEffect">
                                  <p:stCondLst>
                                    <p:cond delay="0"/>
                                  </p:stCondLst>
                                  <p:childTnLst>
                                    <p:set>
                                      <p:cBhvr>
                                        <p:cTn id="126" dur="1" fill="hold">
                                          <p:stCondLst>
                                            <p:cond delay="0"/>
                                          </p:stCondLst>
                                        </p:cTn>
                                        <p:tgtEl>
                                          <p:spTgt spid="7"/>
                                        </p:tgtEl>
                                        <p:attrNameLst>
                                          <p:attrName>style.visibility</p:attrName>
                                        </p:attrNameLst>
                                      </p:cBhvr>
                                      <p:to>
                                        <p:strVal val="visible"/>
                                      </p:to>
                                    </p:set>
                                    <p:anim calcmode="lin" valueType="num">
                                      <p:cBhvr>
                                        <p:cTn id="127" dur="1000" fill="hold"/>
                                        <p:tgtEl>
                                          <p:spTgt spid="7"/>
                                        </p:tgtEl>
                                        <p:attrNameLst>
                                          <p:attrName>ppt_w</p:attrName>
                                        </p:attrNameLst>
                                      </p:cBhvr>
                                      <p:tavLst>
                                        <p:tav tm="0">
                                          <p:val>
                                            <p:fltVal val="0"/>
                                          </p:val>
                                        </p:tav>
                                        <p:tav tm="100000">
                                          <p:val>
                                            <p:strVal val="#ppt_w"/>
                                          </p:val>
                                        </p:tav>
                                      </p:tavLst>
                                    </p:anim>
                                    <p:anim calcmode="lin" valueType="num">
                                      <p:cBhvr>
                                        <p:cTn id="128" dur="1000" fill="hold"/>
                                        <p:tgtEl>
                                          <p:spTgt spid="7"/>
                                        </p:tgtEl>
                                        <p:attrNameLst>
                                          <p:attrName>ppt_h</p:attrName>
                                        </p:attrNameLst>
                                      </p:cBhvr>
                                      <p:tavLst>
                                        <p:tav tm="0">
                                          <p:val>
                                            <p:fltVal val="0"/>
                                          </p:val>
                                        </p:tav>
                                        <p:tav tm="100000">
                                          <p:val>
                                            <p:strVal val="#ppt_h"/>
                                          </p:val>
                                        </p:tav>
                                      </p:tavLst>
                                    </p:anim>
                                    <p:anim calcmode="lin" valueType="num">
                                      <p:cBhvr>
                                        <p:cTn id="12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30"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31" fill="hold">
                      <p:stCondLst>
                        <p:cond delay="indefinite"/>
                      </p:stCondLst>
                      <p:childTnLst>
                        <p:par>
                          <p:cTn id="132" fill="hold">
                            <p:stCondLst>
                              <p:cond delay="0"/>
                            </p:stCondLst>
                            <p:childTnLst>
                              <p:par>
                                <p:cTn id="133" presetID="25" presetClass="entr" presetSubtype="0" fill="hold" nodeType="clickEffect">
                                  <p:stCondLst>
                                    <p:cond delay="0"/>
                                  </p:stCondLst>
                                  <p:childTnLst>
                                    <p:set>
                                      <p:cBhvr>
                                        <p:cTn id="134" dur="1" fill="hold">
                                          <p:stCondLst>
                                            <p:cond delay="0"/>
                                          </p:stCondLst>
                                        </p:cTn>
                                        <p:tgtEl>
                                          <p:spTgt spid="1030"/>
                                        </p:tgtEl>
                                        <p:attrNameLst>
                                          <p:attrName>style.visibility</p:attrName>
                                        </p:attrNameLst>
                                      </p:cBhvr>
                                      <p:to>
                                        <p:strVal val="visible"/>
                                      </p:to>
                                    </p:set>
                                    <p:anim calcmode="lin" valueType="num">
                                      <p:cBhvr>
                                        <p:cTn id="135" dur="500" decel="50000" fill="hold">
                                          <p:stCondLst>
                                            <p:cond delay="0"/>
                                          </p:stCondLst>
                                        </p:cTn>
                                        <p:tgtEl>
                                          <p:spTgt spid="1030"/>
                                        </p:tgtEl>
                                        <p:attrNameLst>
                                          <p:attrName>style.rotation</p:attrName>
                                        </p:attrNameLst>
                                      </p:cBhvr>
                                      <p:tavLst>
                                        <p:tav tm="0">
                                          <p:val>
                                            <p:fltVal val="-90"/>
                                          </p:val>
                                        </p:tav>
                                        <p:tav tm="100000">
                                          <p:val>
                                            <p:fltVal val="0"/>
                                          </p:val>
                                        </p:tav>
                                      </p:tavLst>
                                    </p:anim>
                                    <p:anim calcmode="lin" valueType="num">
                                      <p:cBhvr>
                                        <p:cTn id="136" dur="500" decel="50000" fill="hold">
                                          <p:stCondLst>
                                            <p:cond delay="0"/>
                                          </p:stCondLst>
                                        </p:cTn>
                                        <p:tgtEl>
                                          <p:spTgt spid="1030"/>
                                        </p:tgtEl>
                                        <p:attrNameLst>
                                          <p:attrName>ppt_w</p:attrName>
                                        </p:attrNameLst>
                                      </p:cBhvr>
                                      <p:tavLst>
                                        <p:tav tm="0">
                                          <p:val>
                                            <p:strVal val="#ppt_w"/>
                                          </p:val>
                                        </p:tav>
                                        <p:tav tm="100000">
                                          <p:val>
                                            <p:strVal val="#ppt_w*.05"/>
                                          </p:val>
                                        </p:tav>
                                      </p:tavLst>
                                    </p:anim>
                                    <p:anim calcmode="lin" valueType="num">
                                      <p:cBhvr>
                                        <p:cTn id="137" dur="500" accel="50000" fill="hold">
                                          <p:stCondLst>
                                            <p:cond delay="500"/>
                                          </p:stCondLst>
                                        </p:cTn>
                                        <p:tgtEl>
                                          <p:spTgt spid="1030"/>
                                        </p:tgtEl>
                                        <p:attrNameLst>
                                          <p:attrName>ppt_w</p:attrName>
                                        </p:attrNameLst>
                                      </p:cBhvr>
                                      <p:tavLst>
                                        <p:tav tm="0">
                                          <p:val>
                                            <p:strVal val="#ppt_w*.05"/>
                                          </p:val>
                                        </p:tav>
                                        <p:tav tm="100000">
                                          <p:val>
                                            <p:strVal val="#ppt_w"/>
                                          </p:val>
                                        </p:tav>
                                      </p:tavLst>
                                    </p:anim>
                                    <p:anim calcmode="lin" valueType="num">
                                      <p:cBhvr>
                                        <p:cTn id="138" dur="1000" fill="hold"/>
                                        <p:tgtEl>
                                          <p:spTgt spid="1030"/>
                                        </p:tgtEl>
                                        <p:attrNameLst>
                                          <p:attrName>ppt_h</p:attrName>
                                        </p:attrNameLst>
                                      </p:cBhvr>
                                      <p:tavLst>
                                        <p:tav tm="0">
                                          <p:val>
                                            <p:strVal val="#ppt_h"/>
                                          </p:val>
                                        </p:tav>
                                        <p:tav tm="100000">
                                          <p:val>
                                            <p:strVal val="#ppt_h"/>
                                          </p:val>
                                        </p:tav>
                                      </p:tavLst>
                                    </p:anim>
                                    <p:anim calcmode="lin" valueType="num">
                                      <p:cBhvr>
                                        <p:cTn id="139" dur="500" decel="50000" fill="hold">
                                          <p:stCondLst>
                                            <p:cond delay="0"/>
                                          </p:stCondLst>
                                        </p:cTn>
                                        <p:tgtEl>
                                          <p:spTgt spid="1030"/>
                                        </p:tgtEl>
                                        <p:attrNameLst>
                                          <p:attrName>ppt_x</p:attrName>
                                        </p:attrNameLst>
                                      </p:cBhvr>
                                      <p:tavLst>
                                        <p:tav tm="0">
                                          <p:val>
                                            <p:strVal val="#ppt_x+.4"/>
                                          </p:val>
                                        </p:tav>
                                        <p:tav tm="100000">
                                          <p:val>
                                            <p:strVal val="#ppt_x"/>
                                          </p:val>
                                        </p:tav>
                                      </p:tavLst>
                                    </p:anim>
                                    <p:anim calcmode="lin" valueType="num">
                                      <p:cBhvr>
                                        <p:cTn id="140" dur="500" decel="50000" fill="hold">
                                          <p:stCondLst>
                                            <p:cond delay="0"/>
                                          </p:stCondLst>
                                        </p:cTn>
                                        <p:tgtEl>
                                          <p:spTgt spid="1030"/>
                                        </p:tgtEl>
                                        <p:attrNameLst>
                                          <p:attrName>ppt_y</p:attrName>
                                        </p:attrNameLst>
                                      </p:cBhvr>
                                      <p:tavLst>
                                        <p:tav tm="0">
                                          <p:val>
                                            <p:strVal val="#ppt_y-.2"/>
                                          </p:val>
                                        </p:tav>
                                        <p:tav tm="100000">
                                          <p:val>
                                            <p:strVal val="#ppt_y+.1"/>
                                          </p:val>
                                        </p:tav>
                                      </p:tavLst>
                                    </p:anim>
                                    <p:anim calcmode="lin" valueType="num">
                                      <p:cBhvr>
                                        <p:cTn id="141" dur="500" accel="50000" fill="hold">
                                          <p:stCondLst>
                                            <p:cond delay="500"/>
                                          </p:stCondLst>
                                        </p:cTn>
                                        <p:tgtEl>
                                          <p:spTgt spid="1030"/>
                                        </p:tgtEl>
                                        <p:attrNameLst>
                                          <p:attrName>ppt_y</p:attrName>
                                        </p:attrNameLst>
                                      </p:cBhvr>
                                      <p:tavLst>
                                        <p:tav tm="0">
                                          <p:val>
                                            <p:strVal val="#ppt_y+.1"/>
                                          </p:val>
                                        </p:tav>
                                        <p:tav tm="100000">
                                          <p:val>
                                            <p:strVal val="#ppt_y"/>
                                          </p:val>
                                        </p:tav>
                                      </p:tavLst>
                                    </p:anim>
                                    <p:animEffect transition="in" filter="fade">
                                      <p:cBhvr>
                                        <p:cTn id="142" dur="1000" decel="50000">
                                          <p:stCondLst>
                                            <p:cond delay="0"/>
                                          </p:stCondLst>
                                        </p:cTn>
                                        <p:tgtEl>
                                          <p:spTgt spid="1030"/>
                                        </p:tgtEl>
                                      </p:cBhvr>
                                    </p:animEffect>
                                  </p:childTnLst>
                                </p:cTn>
                              </p:par>
                            </p:childTnLst>
                          </p:cTn>
                        </p:par>
                      </p:childTnLst>
                    </p:cTn>
                  </p:par>
                  <p:par>
                    <p:cTn id="143" fill="hold">
                      <p:stCondLst>
                        <p:cond delay="indefinite"/>
                      </p:stCondLst>
                      <p:childTnLst>
                        <p:par>
                          <p:cTn id="144" fill="hold">
                            <p:stCondLst>
                              <p:cond delay="0"/>
                            </p:stCondLst>
                            <p:childTnLst>
                              <p:par>
                                <p:cTn id="145" presetID="15" presetClass="entr" presetSubtype="0" fill="hold" grpId="0" nodeType="clickEffect">
                                  <p:stCondLst>
                                    <p:cond delay="0"/>
                                  </p:stCondLst>
                                  <p:childTnLst>
                                    <p:set>
                                      <p:cBhvr>
                                        <p:cTn id="146" dur="1" fill="hold">
                                          <p:stCondLst>
                                            <p:cond delay="0"/>
                                          </p:stCondLst>
                                        </p:cTn>
                                        <p:tgtEl>
                                          <p:spTgt spid="5"/>
                                        </p:tgtEl>
                                        <p:attrNameLst>
                                          <p:attrName>style.visibility</p:attrName>
                                        </p:attrNameLst>
                                      </p:cBhvr>
                                      <p:to>
                                        <p:strVal val="visible"/>
                                      </p:to>
                                    </p:set>
                                    <p:anim calcmode="lin" valueType="num">
                                      <p:cBhvr>
                                        <p:cTn id="147" dur="1000" fill="hold"/>
                                        <p:tgtEl>
                                          <p:spTgt spid="5"/>
                                        </p:tgtEl>
                                        <p:attrNameLst>
                                          <p:attrName>ppt_w</p:attrName>
                                        </p:attrNameLst>
                                      </p:cBhvr>
                                      <p:tavLst>
                                        <p:tav tm="0">
                                          <p:val>
                                            <p:fltVal val="0"/>
                                          </p:val>
                                        </p:tav>
                                        <p:tav tm="100000">
                                          <p:val>
                                            <p:strVal val="#ppt_w"/>
                                          </p:val>
                                        </p:tav>
                                      </p:tavLst>
                                    </p:anim>
                                    <p:anim calcmode="lin" valueType="num">
                                      <p:cBhvr>
                                        <p:cTn id="148" dur="1000" fill="hold"/>
                                        <p:tgtEl>
                                          <p:spTgt spid="5"/>
                                        </p:tgtEl>
                                        <p:attrNameLst>
                                          <p:attrName>ppt_h</p:attrName>
                                        </p:attrNameLst>
                                      </p:cBhvr>
                                      <p:tavLst>
                                        <p:tav tm="0">
                                          <p:val>
                                            <p:fltVal val="0"/>
                                          </p:val>
                                        </p:tav>
                                        <p:tav tm="100000">
                                          <p:val>
                                            <p:strVal val="#ppt_h"/>
                                          </p:val>
                                        </p:tav>
                                      </p:tavLst>
                                    </p:anim>
                                    <p:anim calcmode="lin" valueType="num">
                                      <p:cBhvr>
                                        <p:cTn id="14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5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51" fill="hold">
                      <p:stCondLst>
                        <p:cond delay="indefinite"/>
                      </p:stCondLst>
                      <p:childTnLst>
                        <p:par>
                          <p:cTn id="152" fill="hold">
                            <p:stCondLst>
                              <p:cond delay="0"/>
                            </p:stCondLst>
                            <p:childTnLst>
                              <p:par>
                                <p:cTn id="153" presetID="25" presetClass="entr" presetSubtype="0" fill="hold" nodeType="clickEffect">
                                  <p:stCondLst>
                                    <p:cond delay="0"/>
                                  </p:stCondLst>
                                  <p:childTnLst>
                                    <p:set>
                                      <p:cBhvr>
                                        <p:cTn id="154" dur="1" fill="hold">
                                          <p:stCondLst>
                                            <p:cond delay="0"/>
                                          </p:stCondLst>
                                        </p:cTn>
                                        <p:tgtEl>
                                          <p:spTgt spid="22"/>
                                        </p:tgtEl>
                                        <p:attrNameLst>
                                          <p:attrName>style.visibility</p:attrName>
                                        </p:attrNameLst>
                                      </p:cBhvr>
                                      <p:to>
                                        <p:strVal val="visible"/>
                                      </p:to>
                                    </p:set>
                                    <p:anim calcmode="lin" valueType="num">
                                      <p:cBhvr>
                                        <p:cTn id="155" dur="50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156" dur="50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157" dur="500" accel="50000" fill="hold">
                                          <p:stCondLst>
                                            <p:cond delay="500"/>
                                          </p:stCondLst>
                                        </p:cTn>
                                        <p:tgtEl>
                                          <p:spTgt spid="22"/>
                                        </p:tgtEl>
                                        <p:attrNameLst>
                                          <p:attrName>ppt_w</p:attrName>
                                        </p:attrNameLst>
                                      </p:cBhvr>
                                      <p:tavLst>
                                        <p:tav tm="0">
                                          <p:val>
                                            <p:strVal val="#ppt_w*.05"/>
                                          </p:val>
                                        </p:tav>
                                        <p:tav tm="100000">
                                          <p:val>
                                            <p:strVal val="#ppt_w"/>
                                          </p:val>
                                        </p:tav>
                                      </p:tavLst>
                                    </p:anim>
                                    <p:anim calcmode="lin" valueType="num">
                                      <p:cBhvr>
                                        <p:cTn id="158" dur="1000" fill="hold"/>
                                        <p:tgtEl>
                                          <p:spTgt spid="22"/>
                                        </p:tgtEl>
                                        <p:attrNameLst>
                                          <p:attrName>ppt_h</p:attrName>
                                        </p:attrNameLst>
                                      </p:cBhvr>
                                      <p:tavLst>
                                        <p:tav tm="0">
                                          <p:val>
                                            <p:strVal val="#ppt_h"/>
                                          </p:val>
                                        </p:tav>
                                        <p:tav tm="100000">
                                          <p:val>
                                            <p:strVal val="#ppt_h"/>
                                          </p:val>
                                        </p:tav>
                                      </p:tavLst>
                                    </p:anim>
                                    <p:anim calcmode="lin" valueType="num">
                                      <p:cBhvr>
                                        <p:cTn id="159" dur="50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160" dur="50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161" dur="500" accel="50000" fill="hold">
                                          <p:stCondLst>
                                            <p:cond delay="500"/>
                                          </p:stCondLst>
                                        </p:cTn>
                                        <p:tgtEl>
                                          <p:spTgt spid="22"/>
                                        </p:tgtEl>
                                        <p:attrNameLst>
                                          <p:attrName>ppt_y</p:attrName>
                                        </p:attrNameLst>
                                      </p:cBhvr>
                                      <p:tavLst>
                                        <p:tav tm="0">
                                          <p:val>
                                            <p:strVal val="#ppt_y+.1"/>
                                          </p:val>
                                        </p:tav>
                                        <p:tav tm="100000">
                                          <p:val>
                                            <p:strVal val="#ppt_y"/>
                                          </p:val>
                                        </p:tav>
                                      </p:tavLst>
                                    </p:anim>
                                    <p:animEffect transition="in" filter="fade">
                                      <p:cBhvr>
                                        <p:cTn id="162" dur="1000" decel="50000">
                                          <p:stCondLst>
                                            <p:cond delay="0"/>
                                          </p:stCondLst>
                                        </p:cTn>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P spid="10"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1279082" y="1412776"/>
            <a:ext cx="6585842" cy="3046988"/>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9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GOOD LUCK </a:t>
            </a:r>
          </a:p>
          <a:p>
            <a:pPr algn="ctr" fontAlgn="auto">
              <a:spcBef>
                <a:spcPts val="0"/>
              </a:spcBef>
              <a:spcAft>
                <a:spcPts val="0"/>
              </a:spcAft>
              <a:defRPr/>
            </a:pPr>
            <a:r>
              <a:rPr lang="en-US" sz="9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TO YOU !</a:t>
            </a:r>
            <a:endParaRPr lang="ru-RU" sz="9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513" y="260350"/>
            <a:ext cx="5400675" cy="1008063"/>
          </a:xfrm>
        </p:spPr>
        <p:style>
          <a:lnRef idx="2">
            <a:schemeClr val="accent2"/>
          </a:lnRef>
          <a:fillRef idx="1">
            <a:schemeClr val="lt1"/>
          </a:fillRef>
          <a:effectRef idx="0">
            <a:schemeClr val="accent2"/>
          </a:effectRef>
          <a:fontRef idx="minor">
            <a:schemeClr val="dk1"/>
          </a:fontRef>
        </p:style>
        <p:txBody>
          <a:bodyPr rtlCol="0">
            <a:normAutofit fontScale="90000"/>
          </a:bodyPr>
          <a:lstStyle/>
          <a:p>
            <a:pPr fontAlgn="auto">
              <a:spcAft>
                <a:spcPts val="0"/>
              </a:spcAft>
              <a:defRPr/>
            </a:pPr>
            <a:r>
              <a:rPr lang="ru-RU" dirty="0" smtClean="0"/>
              <a:t/>
            </a:r>
            <a:br>
              <a:rPr lang="ru-RU" dirty="0" smtClean="0"/>
            </a:br>
            <a:r>
              <a:rPr lang="ru-RU" sz="6000" dirty="0" smtClean="0">
                <a:solidFill>
                  <a:srgbClr val="7030A0"/>
                </a:solidFill>
              </a:rPr>
              <a:t>ЦЕЛИ УРОКА :</a:t>
            </a:r>
            <a:br>
              <a:rPr lang="ru-RU" sz="6000" dirty="0" smtClean="0">
                <a:solidFill>
                  <a:srgbClr val="7030A0"/>
                </a:solidFill>
              </a:rPr>
            </a:br>
            <a:endParaRPr lang="ru-RU" sz="6000" dirty="0">
              <a:solidFill>
                <a:srgbClr val="7030A0"/>
              </a:solidFill>
            </a:endParaRPr>
          </a:p>
        </p:txBody>
      </p:sp>
      <p:sp>
        <p:nvSpPr>
          <p:cNvPr id="3" name="Содержимое 2"/>
          <p:cNvSpPr>
            <a:spLocks noGrp="1"/>
          </p:cNvSpPr>
          <p:nvPr>
            <p:ph idx="1"/>
          </p:nvPr>
        </p:nvSpPr>
        <p:spPr>
          <a:xfrm>
            <a:off x="457200" y="1341438"/>
            <a:ext cx="8229600" cy="5327650"/>
          </a:xfrm>
        </p:spPr>
        <p:txBody>
          <a:bodyPr/>
          <a:lstStyle/>
          <a:p>
            <a:r>
              <a:rPr lang="ru-RU" sz="4000" smtClean="0">
                <a:solidFill>
                  <a:srgbClr val="C00000"/>
                </a:solidFill>
              </a:rPr>
              <a:t>-Систематизировать знания учащихся по теме «Лондон»</a:t>
            </a:r>
          </a:p>
          <a:p>
            <a:r>
              <a:rPr lang="ru-RU" sz="4000" smtClean="0">
                <a:solidFill>
                  <a:srgbClr val="002060"/>
                </a:solidFill>
              </a:rPr>
              <a:t>- Тренировать детей в умении вести общение на английском языке в предлагаемых ситуациях с применением технологии мастерских для развития коммуникативных навыков.</a:t>
            </a:r>
            <a:endParaRPr lang="ru-RU" sz="4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9"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21" dur="80"/>
                                        <p:tgtEl>
                                          <p:spTgt spid="3">
                                            <p:txEl>
                                              <p:pRg st="0" end="0"/>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7" presetClass="entr" presetSubtype="0" fill="hold" nodeType="clickEffect">
                                  <p:stCondLst>
                                    <p:cond delay="0"/>
                                  </p:stCondLst>
                                  <p:iterate type="lt">
                                    <p:tmPct val="50000"/>
                                  </p:iterate>
                                  <p:childTnLst>
                                    <p:set>
                                      <p:cBhvr>
                                        <p:cTn id="25"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6"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8" dur="80"/>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alpha val="69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52513"/>
          </a:xfrm>
        </p:spPr>
        <p:txBody>
          <a:bodyPr rtlCol="0">
            <a:normAutofit fontScale="90000"/>
          </a:bodyPr>
          <a:lstStyle/>
          <a:p>
            <a:pPr fontAlgn="auto">
              <a:spcAft>
                <a:spcPts val="0"/>
              </a:spcAft>
              <a:defRPr/>
            </a:pPr>
            <a:r>
              <a:rPr lang="ru-RU" dirty="0" smtClean="0"/>
              <a:t/>
            </a:r>
            <a:br>
              <a:rPr lang="ru-RU" dirty="0" smtClean="0"/>
            </a:br>
            <a:r>
              <a:rPr lang="ru-RU" sz="5300" dirty="0" smtClean="0">
                <a:solidFill>
                  <a:srgbClr val="7030A0"/>
                </a:solidFill>
              </a:rPr>
              <a:t>Задачи урока:</a:t>
            </a:r>
            <a:r>
              <a:rPr lang="ru-RU" sz="5300" dirty="0" smtClean="0"/>
              <a:t/>
            </a:r>
            <a:br>
              <a:rPr lang="ru-RU" sz="5300" dirty="0" smtClean="0"/>
            </a:br>
            <a:endParaRPr lang="ru-RU" sz="5300" dirty="0"/>
          </a:p>
        </p:txBody>
      </p:sp>
      <p:sp>
        <p:nvSpPr>
          <p:cNvPr id="3" name="Содержимое 2"/>
          <p:cNvSpPr>
            <a:spLocks noGrp="1"/>
          </p:cNvSpPr>
          <p:nvPr>
            <p:ph idx="1"/>
          </p:nvPr>
        </p:nvSpPr>
        <p:spPr>
          <a:xfrm>
            <a:off x="468313" y="836613"/>
            <a:ext cx="8675687" cy="5832475"/>
          </a:xfrm>
        </p:spPr>
        <p:txBody>
          <a:bodyPr rtlCol="0">
            <a:normAutofit fontScale="85000" lnSpcReduction="20000"/>
          </a:bodyPr>
          <a:lstStyle/>
          <a:p>
            <a:pPr fontAlgn="auto">
              <a:spcBef>
                <a:spcPts val="0"/>
              </a:spcBef>
              <a:spcAft>
                <a:spcPts val="0"/>
              </a:spcAft>
              <a:buFont typeface="Arial" pitchFamily="34" charset="0"/>
              <a:buNone/>
              <a:defRPr/>
            </a:pPr>
            <a:r>
              <a:rPr lang="ru-RU" dirty="0" smtClean="0">
                <a:solidFill>
                  <a:srgbClr val="C00000"/>
                </a:solidFill>
              </a:rPr>
              <a:t>- Поддерживать интерес  учащихся в употреблении знакомых лексических и грамматических структур, разговорных выражений в монологической и диалогической речи.</a:t>
            </a:r>
          </a:p>
          <a:p>
            <a:pPr fontAlgn="auto">
              <a:spcBef>
                <a:spcPts val="0"/>
              </a:spcBef>
              <a:spcAft>
                <a:spcPts val="0"/>
              </a:spcAft>
              <a:buFontTx/>
              <a:buChar char="-"/>
              <a:defRPr/>
            </a:pPr>
            <a:r>
              <a:rPr lang="ru-RU" dirty="0" smtClean="0">
                <a:solidFill>
                  <a:srgbClr val="FF0000"/>
                </a:solidFill>
              </a:rPr>
              <a:t>Развивать навыки коллективной мыслительной деятельности и умения анализировать, извлекать основную информацию из прочитанного.</a:t>
            </a:r>
          </a:p>
          <a:p>
            <a:pPr fontAlgn="auto">
              <a:spcBef>
                <a:spcPts val="0"/>
              </a:spcBef>
              <a:spcAft>
                <a:spcPts val="0"/>
              </a:spcAft>
              <a:buFontTx/>
              <a:buChar char="-"/>
              <a:defRPr/>
            </a:pPr>
            <a:r>
              <a:rPr lang="ru-RU" dirty="0" smtClean="0">
                <a:solidFill>
                  <a:srgbClr val="FF0000"/>
                </a:solidFill>
              </a:rPr>
              <a:t>Воспитывать чувство уважения и любви к стране изучаемого языка и к своей Родине, к своему дому.</a:t>
            </a:r>
          </a:p>
          <a:p>
            <a:pPr algn="ctr" fontAlgn="auto">
              <a:spcBef>
                <a:spcPts val="0"/>
              </a:spcBef>
              <a:spcAft>
                <a:spcPts val="0"/>
              </a:spcAft>
              <a:buFont typeface="Arial" pitchFamily="34" charset="0"/>
              <a:buNone/>
              <a:defRPr/>
            </a:pPr>
            <a:r>
              <a:rPr lang="ru-RU" dirty="0" smtClean="0"/>
              <a:t>         </a:t>
            </a:r>
            <a:r>
              <a:rPr lang="ru-RU" sz="4400" dirty="0" smtClean="0">
                <a:solidFill>
                  <a:srgbClr val="0070C0"/>
                </a:solidFill>
              </a:rPr>
              <a:t>Оборудование: </a:t>
            </a:r>
          </a:p>
          <a:p>
            <a:pPr algn="ctr" fontAlgn="auto">
              <a:spcBef>
                <a:spcPts val="0"/>
              </a:spcBef>
              <a:spcAft>
                <a:spcPts val="0"/>
              </a:spcAft>
              <a:buFont typeface="Arial" pitchFamily="34" charset="0"/>
              <a:buNone/>
              <a:defRPr/>
            </a:pPr>
            <a:r>
              <a:rPr lang="ru-RU" dirty="0" smtClean="0">
                <a:solidFill>
                  <a:srgbClr val="002060"/>
                </a:solidFill>
              </a:rPr>
              <a:t>Карта Лондона и Сосновского, иллюстрации по теме, карточки с заданиями, презентация.</a:t>
            </a:r>
          </a:p>
          <a:p>
            <a:pPr algn="ctr" fontAlgn="auto">
              <a:spcBef>
                <a:spcPts val="0"/>
              </a:spcBef>
              <a:spcAft>
                <a:spcPts val="0"/>
              </a:spcAft>
              <a:buFont typeface="Arial" pitchFamily="34" charset="0"/>
              <a:buNone/>
              <a:defRPr/>
            </a:pPr>
            <a:r>
              <a:rPr lang="ru-RU" sz="3600" dirty="0" smtClean="0">
                <a:solidFill>
                  <a:srgbClr val="7030A0"/>
                </a:solidFill>
              </a:rPr>
              <a:t>Общие рекомендации:</a:t>
            </a:r>
            <a:r>
              <a:rPr lang="ru-RU" dirty="0" smtClean="0">
                <a:solidFill>
                  <a:srgbClr val="7030A0"/>
                </a:solidFill>
              </a:rPr>
              <a:t> </a:t>
            </a:r>
          </a:p>
          <a:p>
            <a:pPr algn="ctr" fontAlgn="auto">
              <a:spcBef>
                <a:spcPts val="0"/>
              </a:spcBef>
              <a:spcAft>
                <a:spcPts val="0"/>
              </a:spcAft>
              <a:buFont typeface="Arial" pitchFamily="34" charset="0"/>
              <a:buNone/>
              <a:defRPr/>
            </a:pPr>
            <a:r>
              <a:rPr lang="ru-RU" dirty="0" smtClean="0"/>
              <a:t>Учащиеся класса представляют 2 команды –  участники телемоста, жители разных стран</a:t>
            </a:r>
          </a:p>
          <a:p>
            <a:pPr algn="ctr" fontAlgn="auto">
              <a:spcBef>
                <a:spcPts val="0"/>
              </a:spcBef>
              <a:spcAft>
                <a:spcPts val="0"/>
              </a:spcAft>
              <a:buFont typeface="Arial" pitchFamily="34" charset="0"/>
              <a:buNone/>
              <a:defRPr/>
            </a:pPr>
            <a:r>
              <a:rPr lang="ru-RU" dirty="0" smtClean="0"/>
              <a:t> (</a:t>
            </a:r>
            <a:r>
              <a:rPr lang="ru-RU" dirty="0" smtClean="0">
                <a:solidFill>
                  <a:srgbClr val="FF0000"/>
                </a:solidFill>
              </a:rPr>
              <a:t>России</a:t>
            </a:r>
            <a:r>
              <a:rPr lang="ru-RU" dirty="0" smtClean="0"/>
              <a:t>, </a:t>
            </a:r>
            <a:r>
              <a:rPr lang="ru-RU" dirty="0" smtClean="0">
                <a:solidFill>
                  <a:srgbClr val="7030A0"/>
                </a:solidFill>
              </a:rPr>
              <a:t>Великобритании</a:t>
            </a:r>
            <a:r>
              <a:rPr lang="ru-RU" dirty="0" smtClean="0"/>
              <a:t>)</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35"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21"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2" dur="5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23" fill="hold">
                      <p:stCondLst>
                        <p:cond delay="indefinite"/>
                      </p:stCondLst>
                      <p:childTnLst>
                        <p:par>
                          <p:cTn id="24" fill="hold">
                            <p:stCondLst>
                              <p:cond delay="0"/>
                            </p:stCondLst>
                            <p:childTnLst>
                              <p:par>
                                <p:cTn id="25" presetID="35" presetClass="entr" presetSubtype="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anim calcmode="lin" valueType="num">
                                      <p:cBhvr>
                                        <p:cTn id="28" dur="5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9"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0" dur="5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31" fill="hold">
                      <p:stCondLst>
                        <p:cond delay="indefinite"/>
                      </p:stCondLst>
                      <p:childTnLst>
                        <p:par>
                          <p:cTn id="32" fill="hold">
                            <p:stCondLst>
                              <p:cond delay="0"/>
                            </p:stCondLst>
                            <p:childTnLst>
                              <p:par>
                                <p:cTn id="33" presetID="35"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500"/>
                                        <p:tgtEl>
                                          <p:spTgt spid="3">
                                            <p:txEl>
                                              <p:pRg st="2" end="2"/>
                                            </p:txEl>
                                          </p:spTgt>
                                        </p:tgtEl>
                                      </p:cBhvr>
                                    </p:animEffect>
                                    <p:anim calcmode="lin" valueType="num">
                                      <p:cBhvr>
                                        <p:cTn id="36" dur="5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7"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8" dur="5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9" fill="hold">
                      <p:stCondLst>
                        <p:cond delay="indefinite"/>
                      </p:stCondLst>
                      <p:childTnLst>
                        <p:par>
                          <p:cTn id="40" fill="hold">
                            <p:stCondLst>
                              <p:cond delay="0"/>
                            </p:stCondLst>
                            <p:childTnLst>
                              <p:par>
                                <p:cTn id="41" presetID="56" presetClass="entr" presetSubtype="0" fill="hold" nodeType="clickEffect">
                                  <p:stCondLst>
                                    <p:cond delay="0"/>
                                  </p:stCondLst>
                                  <p:iterate type="lt">
                                    <p:tmPct val="10000"/>
                                  </p:iterate>
                                  <p:childTnLst>
                                    <p:set>
                                      <p:cBhvr>
                                        <p:cTn id="42" dur="1" fill="hold">
                                          <p:stCondLst>
                                            <p:cond delay="0"/>
                                          </p:stCondLst>
                                        </p:cTn>
                                        <p:tgtEl>
                                          <p:spTgt spid="3">
                                            <p:txEl>
                                              <p:pRg st="3" end="3"/>
                                            </p:txEl>
                                          </p:spTgt>
                                        </p:tgtEl>
                                        <p:attrNameLst>
                                          <p:attrName>style.visibility</p:attrName>
                                        </p:attrNameLst>
                                      </p:cBhvr>
                                      <p:to>
                                        <p:strVal val="visible"/>
                                      </p:to>
                                    </p:set>
                                    <p:anim by="(-#ppt_w*2)" calcmode="lin" valueType="num">
                                      <p:cBhvr rctx="PPT">
                                        <p:cTn id="43" dur="500" autoRev="1" fill="hold">
                                          <p:stCondLst>
                                            <p:cond delay="0"/>
                                          </p:stCondLst>
                                        </p:cTn>
                                        <p:tgtEl>
                                          <p:spTgt spid="3">
                                            <p:txEl>
                                              <p:pRg st="3" end="3"/>
                                            </p:txEl>
                                          </p:spTgt>
                                        </p:tgtEl>
                                        <p:attrNameLst>
                                          <p:attrName>ppt_w</p:attrName>
                                        </p:attrNameLst>
                                      </p:cBhvr>
                                    </p:anim>
                                    <p:anim by="(#ppt_w*0.50)" calcmode="lin" valueType="num">
                                      <p:cBhvr>
                                        <p:cTn id="44" dur="500" decel="50000" autoRev="1" fill="hold">
                                          <p:stCondLst>
                                            <p:cond delay="0"/>
                                          </p:stCondLst>
                                        </p:cTn>
                                        <p:tgtEl>
                                          <p:spTgt spid="3">
                                            <p:txEl>
                                              <p:pRg st="3" end="3"/>
                                            </p:txEl>
                                          </p:spTgt>
                                        </p:tgtEl>
                                        <p:attrNameLst>
                                          <p:attrName>ppt_x</p:attrName>
                                        </p:attrNameLst>
                                      </p:cBhvr>
                                    </p:anim>
                                    <p:anim from="(-#ppt_h/2)" to="(#ppt_y)" calcmode="lin" valueType="num">
                                      <p:cBhvr>
                                        <p:cTn id="45" dur="1000" fill="hold">
                                          <p:stCondLst>
                                            <p:cond delay="0"/>
                                          </p:stCondLst>
                                        </p:cTn>
                                        <p:tgtEl>
                                          <p:spTgt spid="3">
                                            <p:txEl>
                                              <p:pRg st="3" end="3"/>
                                            </p:txEl>
                                          </p:spTgt>
                                        </p:tgtEl>
                                        <p:attrNameLst>
                                          <p:attrName>ppt_y</p:attrName>
                                        </p:attrNameLst>
                                      </p:cBhvr>
                                    </p:anim>
                                    <p:animRot by="21600000">
                                      <p:cBhvr>
                                        <p:cTn id="46" dur="1000" fill="hold">
                                          <p:stCondLst>
                                            <p:cond delay="0"/>
                                          </p:stCondLst>
                                        </p:cTn>
                                        <p:tgtEl>
                                          <p:spTgt spid="3">
                                            <p:txEl>
                                              <p:pRg st="3" end="3"/>
                                            </p:txEl>
                                          </p:spTgt>
                                        </p:tgtEl>
                                        <p:attrNameLst>
                                          <p:attrName>r</p:attrName>
                                        </p:attrNameLst>
                                      </p:cBhvr>
                                    </p:animRot>
                                  </p:childTnLst>
                                </p:cTn>
                              </p:par>
                            </p:childTnLst>
                          </p:cTn>
                        </p:par>
                      </p:childTnLst>
                    </p:cTn>
                  </p:par>
                  <p:par>
                    <p:cTn id="47" fill="hold">
                      <p:stCondLst>
                        <p:cond delay="indefinite"/>
                      </p:stCondLst>
                      <p:childTnLst>
                        <p:par>
                          <p:cTn id="48" fill="hold">
                            <p:stCondLst>
                              <p:cond delay="0"/>
                            </p:stCondLst>
                            <p:childTnLst>
                              <p:par>
                                <p:cTn id="49" presetID="56" presetClass="entr" presetSubtype="0" fill="hold" nodeType="clickEffect">
                                  <p:stCondLst>
                                    <p:cond delay="0"/>
                                  </p:stCondLst>
                                  <p:iterate type="lt">
                                    <p:tmPct val="10000"/>
                                  </p:iterate>
                                  <p:childTnLst>
                                    <p:set>
                                      <p:cBhvr>
                                        <p:cTn id="50" dur="1" fill="hold">
                                          <p:stCondLst>
                                            <p:cond delay="0"/>
                                          </p:stCondLst>
                                        </p:cTn>
                                        <p:tgtEl>
                                          <p:spTgt spid="3">
                                            <p:txEl>
                                              <p:pRg st="4" end="4"/>
                                            </p:txEl>
                                          </p:spTgt>
                                        </p:tgtEl>
                                        <p:attrNameLst>
                                          <p:attrName>style.visibility</p:attrName>
                                        </p:attrNameLst>
                                      </p:cBhvr>
                                      <p:to>
                                        <p:strVal val="visible"/>
                                      </p:to>
                                    </p:set>
                                    <p:anim by="(-#ppt_w*2)" calcmode="lin" valueType="num">
                                      <p:cBhvr rctx="PPT">
                                        <p:cTn id="51" dur="250" autoRev="1" fill="hold">
                                          <p:stCondLst>
                                            <p:cond delay="0"/>
                                          </p:stCondLst>
                                        </p:cTn>
                                        <p:tgtEl>
                                          <p:spTgt spid="3">
                                            <p:txEl>
                                              <p:pRg st="4" end="4"/>
                                            </p:txEl>
                                          </p:spTgt>
                                        </p:tgtEl>
                                        <p:attrNameLst>
                                          <p:attrName>ppt_w</p:attrName>
                                        </p:attrNameLst>
                                      </p:cBhvr>
                                    </p:anim>
                                    <p:anim by="(#ppt_w*0.50)" calcmode="lin" valueType="num">
                                      <p:cBhvr>
                                        <p:cTn id="52" dur="250" decel="50000" autoRev="1" fill="hold">
                                          <p:stCondLst>
                                            <p:cond delay="0"/>
                                          </p:stCondLst>
                                        </p:cTn>
                                        <p:tgtEl>
                                          <p:spTgt spid="3">
                                            <p:txEl>
                                              <p:pRg st="4" end="4"/>
                                            </p:txEl>
                                          </p:spTgt>
                                        </p:tgtEl>
                                        <p:attrNameLst>
                                          <p:attrName>ppt_x</p:attrName>
                                        </p:attrNameLst>
                                      </p:cBhvr>
                                    </p:anim>
                                    <p:anim from="(-#ppt_h/2)" to="(#ppt_y)" calcmode="lin" valueType="num">
                                      <p:cBhvr>
                                        <p:cTn id="53" dur="500" fill="hold">
                                          <p:stCondLst>
                                            <p:cond delay="0"/>
                                          </p:stCondLst>
                                        </p:cTn>
                                        <p:tgtEl>
                                          <p:spTgt spid="3">
                                            <p:txEl>
                                              <p:pRg st="4" end="4"/>
                                            </p:txEl>
                                          </p:spTgt>
                                        </p:tgtEl>
                                        <p:attrNameLst>
                                          <p:attrName>ppt_y</p:attrName>
                                        </p:attrNameLst>
                                      </p:cBhvr>
                                    </p:anim>
                                    <p:animRot by="21600000">
                                      <p:cBhvr>
                                        <p:cTn id="54" dur="500" fill="hold">
                                          <p:stCondLst>
                                            <p:cond delay="0"/>
                                          </p:stCondLst>
                                        </p:cTn>
                                        <p:tgtEl>
                                          <p:spTgt spid="3">
                                            <p:txEl>
                                              <p:pRg st="4" end="4"/>
                                            </p:txEl>
                                          </p:spTgt>
                                        </p:tgtEl>
                                        <p:attrNameLst>
                                          <p:attrName>r</p:attrName>
                                        </p:attrNameLst>
                                      </p:cBhvr>
                                    </p:animRot>
                                  </p:childTnLst>
                                </p:cTn>
                              </p:par>
                            </p:childTnLst>
                          </p:cTn>
                        </p:par>
                      </p:childTnLst>
                    </p:cTn>
                  </p:par>
                  <p:par>
                    <p:cTn id="55" fill="hold">
                      <p:stCondLst>
                        <p:cond delay="indefinite"/>
                      </p:stCondLst>
                      <p:childTnLst>
                        <p:par>
                          <p:cTn id="56" fill="hold">
                            <p:stCondLst>
                              <p:cond delay="0"/>
                            </p:stCondLst>
                            <p:childTnLst>
                              <p:par>
                                <p:cTn id="57" presetID="53" presetClass="entr" presetSubtype="0" fill="hold"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anim calcmode="lin" valueType="num">
                                      <p:cBhvr>
                                        <p:cTn id="59"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60"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61" dur="500"/>
                                        <p:tgtEl>
                                          <p:spTgt spid="3">
                                            <p:txEl>
                                              <p:pRg st="5" end="5"/>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0" fill="hold" nodeType="clickEffect">
                                  <p:stCondLst>
                                    <p:cond delay="0"/>
                                  </p:stCondLst>
                                  <p:childTnLst>
                                    <p:set>
                                      <p:cBhvr>
                                        <p:cTn id="65" dur="1" fill="hold">
                                          <p:stCondLst>
                                            <p:cond delay="0"/>
                                          </p:stCondLst>
                                        </p:cTn>
                                        <p:tgtEl>
                                          <p:spTgt spid="3">
                                            <p:txEl>
                                              <p:pRg st="6" end="6"/>
                                            </p:txEl>
                                          </p:spTgt>
                                        </p:tgtEl>
                                        <p:attrNameLst>
                                          <p:attrName>style.visibility</p:attrName>
                                        </p:attrNameLst>
                                      </p:cBhvr>
                                      <p:to>
                                        <p:strVal val="visible"/>
                                      </p:to>
                                    </p:set>
                                    <p:anim calcmode="lin" valueType="num">
                                      <p:cBhvr>
                                        <p:cTn id="66"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67"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68" dur="500"/>
                                        <p:tgtEl>
                                          <p:spTgt spid="3">
                                            <p:txEl>
                                              <p:pRg st="6" end="6"/>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27" presetClass="entr" presetSubtype="0" fill="hold" nodeType="clickEffect">
                                  <p:stCondLst>
                                    <p:cond delay="0"/>
                                  </p:stCondLst>
                                  <p:iterate type="lt">
                                    <p:tmPct val="50000"/>
                                  </p:iterate>
                                  <p:childTnLst>
                                    <p:set>
                                      <p:cBhvr>
                                        <p:cTn id="72" dur="1" fill="hold">
                                          <p:stCondLst>
                                            <p:cond delay="0"/>
                                          </p:stCondLst>
                                        </p:cTn>
                                        <p:tgtEl>
                                          <p:spTgt spid="3">
                                            <p:txEl>
                                              <p:pRg st="7" end="7"/>
                                            </p:txEl>
                                          </p:spTgt>
                                        </p:tgtEl>
                                        <p:attrNameLst>
                                          <p:attrName>style.visibility</p:attrName>
                                        </p:attrNameLst>
                                      </p:cBhvr>
                                      <p:to>
                                        <p:strVal val="visible"/>
                                      </p:to>
                                    </p:set>
                                    <p:anim calcmode="discrete" valueType="clr">
                                      <p:cBhvr override="childStyle">
                                        <p:cTn id="73" dur="80"/>
                                        <p:tgtEl>
                                          <p:spTgt spid="3">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4" dur="80"/>
                                        <p:tgtEl>
                                          <p:spTgt spid="3">
                                            <p:txEl>
                                              <p:pRg st="7" end="7"/>
                                            </p:txEl>
                                          </p:spTgt>
                                        </p:tgtEl>
                                        <p:attrNameLst>
                                          <p:attrName>fillcolor</p:attrName>
                                        </p:attrNameLst>
                                      </p:cBhvr>
                                      <p:tavLst>
                                        <p:tav tm="0">
                                          <p:val>
                                            <p:clrVal>
                                              <a:schemeClr val="accent2"/>
                                            </p:clrVal>
                                          </p:val>
                                        </p:tav>
                                        <p:tav tm="50000">
                                          <p:val>
                                            <p:clrVal>
                                              <a:schemeClr val="hlink"/>
                                            </p:clrVal>
                                          </p:val>
                                        </p:tav>
                                      </p:tavLst>
                                    </p:anim>
                                    <p:set>
                                      <p:cBhvr>
                                        <p:cTn id="75" dur="80"/>
                                        <p:tgtEl>
                                          <p:spTgt spid="3">
                                            <p:txEl>
                                              <p:pRg st="7" end="7"/>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Let`s speak about…</a:t>
            </a:r>
            <a:endParaRPr lang="ru-RU" smtClean="0"/>
          </a:p>
        </p:txBody>
      </p:sp>
      <p:pic>
        <p:nvPicPr>
          <p:cNvPr id="4" name="Picture 3" descr="englandmap2"/>
          <p:cNvPicPr>
            <a:picLocks noGrp="1" noChangeAspect="1" noChangeArrowheads="1"/>
          </p:cNvPicPr>
          <p:nvPr>
            <p:ph idx="1"/>
          </p:nvPr>
        </p:nvPicPr>
        <p:blipFill>
          <a:blip r:embed="rId4"/>
          <a:srcRect/>
          <a:stretch>
            <a:fillRect/>
          </a:stretch>
        </p:blipFill>
        <p:spPr>
          <a:xfrm>
            <a:off x="4932363" y="1989138"/>
            <a:ext cx="3752850" cy="4371975"/>
          </a:xfrm>
        </p:spPr>
      </p:pic>
      <p:pic>
        <p:nvPicPr>
          <p:cNvPr id="7" name="Picture 2" descr="C:\Users\User\Desktop\Новая папка\x_4a939d0e.jpg"/>
          <p:cNvPicPr>
            <a:picLocks noChangeAspect="1" noChangeArrowheads="1"/>
          </p:cNvPicPr>
          <p:nvPr/>
        </p:nvPicPr>
        <p:blipFill>
          <a:blip r:embed="rId5"/>
          <a:srcRect/>
          <a:stretch>
            <a:fillRect/>
          </a:stretch>
        </p:blipFill>
        <p:spPr bwMode="auto">
          <a:xfrm>
            <a:off x="539750" y="1844675"/>
            <a:ext cx="3867150" cy="4572000"/>
          </a:xfrm>
          <a:prstGeom prst="rect">
            <a:avLst/>
          </a:prstGeom>
          <a:noFill/>
          <a:ln w="9525">
            <a:noFill/>
            <a:miter lim="800000"/>
            <a:headEnd/>
            <a:tailEnd/>
          </a:ln>
        </p:spPr>
      </p:pic>
      <p:pic>
        <p:nvPicPr>
          <p:cNvPr id="8" name="Picture 4" descr="сам"/>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rot="923903">
            <a:off x="6592888" y="3617913"/>
            <a:ext cx="2713037" cy="1492250"/>
          </a:xfrm>
          <a:prstGeom prst="rect">
            <a:avLst/>
          </a:prstGeom>
          <a:noFill/>
          <a:ln w="9525">
            <a:noFill/>
            <a:miter lim="800000"/>
            <a:headEnd/>
            <a:tailEnd/>
          </a:ln>
        </p:spPr>
      </p:pic>
      <p:pic>
        <p:nvPicPr>
          <p:cNvPr id="6" name="биг-бен бой.mp3">
            <a:hlinkClick r:id="" action="ppaction://media"/>
          </p:cNvPr>
          <p:cNvPicPr>
            <a:picLocks noRot="1" noChangeAspect="1"/>
          </p:cNvPicPr>
          <p:nvPr>
            <a:audioFile r:link="rId1"/>
          </p:nvPr>
        </p:nvPicPr>
        <p:blipFill>
          <a:blip r:embed="rId7"/>
          <a:srcRect/>
          <a:stretch>
            <a:fillRect/>
          </a:stretch>
        </p:blipFill>
        <p:spPr bwMode="auto">
          <a:xfrm>
            <a:off x="8604250" y="4437063"/>
            <a:ext cx="304800" cy="304800"/>
          </a:xfrm>
          <a:prstGeom prst="rect">
            <a:avLst/>
          </a:prstGeom>
          <a:noFill/>
          <a:ln w="9525">
            <a:noFill/>
            <a:miter lim="800000"/>
            <a:headEnd/>
            <a:tailEnd/>
          </a:ln>
        </p:spPr>
      </p:pic>
      <p:pic>
        <p:nvPicPr>
          <p:cNvPr id="9" name="Новогодние Бой курантов-www.ruminus.ru.mp3">
            <a:hlinkClick r:id="" action="ppaction://media"/>
          </p:cNvPr>
          <p:cNvPicPr>
            <a:picLocks noRot="1" noChangeAspect="1"/>
          </p:cNvPicPr>
          <p:nvPr>
            <a:audioFile r:link="rId2"/>
          </p:nvPr>
        </p:nvPicPr>
        <p:blipFill>
          <a:blip r:embed="rId8"/>
          <a:srcRect/>
          <a:stretch>
            <a:fillRect/>
          </a:stretch>
        </p:blipFill>
        <p:spPr bwMode="auto">
          <a:xfrm>
            <a:off x="7740650" y="4221163"/>
            <a:ext cx="304800" cy="304800"/>
          </a:xfrm>
          <a:prstGeom prst="rect">
            <a:avLst/>
          </a:prstGeom>
          <a:noFill/>
          <a:ln w="9525">
            <a:noFill/>
            <a:miter lim="800000"/>
            <a:headEnd/>
            <a:tailEnd/>
          </a:ln>
        </p:spPr>
      </p:pic>
      <p:pic>
        <p:nvPicPr>
          <p:cNvPr id="1026" name="Picture 2" descr="C:\Users\User\Desktop\flagrossii280.png"/>
          <p:cNvPicPr>
            <a:picLocks noChangeAspect="1" noChangeArrowheads="1"/>
          </p:cNvPicPr>
          <p:nvPr/>
        </p:nvPicPr>
        <p:blipFill>
          <a:blip r:embed="rId9"/>
          <a:srcRect/>
          <a:stretch>
            <a:fillRect/>
          </a:stretch>
        </p:blipFill>
        <p:spPr bwMode="auto">
          <a:xfrm>
            <a:off x="0" y="1341438"/>
            <a:ext cx="1692275" cy="1079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680"/>
                            </p:stCondLst>
                            <p:childTnLst>
                              <p:par>
                                <p:cTn id="11" presetID="2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par>
                          <p:cTn id="14" fill="hold">
                            <p:stCondLst>
                              <p:cond delay="1180"/>
                            </p:stCondLst>
                            <p:childTnLst>
                              <p:par>
                                <p:cTn id="15" presetID="1" presetClass="mediacall" presetSubtype="0" fill="hold" nodeType="afterEffect">
                                  <p:stCondLst>
                                    <p:cond delay="0"/>
                                  </p:stCondLst>
                                  <p:childTnLst>
                                    <p:cmd type="call" cmd="playFrom(0.0)">
                                      <p:cBhvr>
                                        <p:cTn id="16" dur="47149" fill="hold"/>
                                        <p:tgtEl>
                                          <p:spTgt spid="6"/>
                                        </p:tgtEl>
                                      </p:cBhvr>
                                    </p:cmd>
                                  </p:childTnLst>
                                </p:cTn>
                              </p:par>
                            </p:childTnLst>
                          </p:cTn>
                        </p:par>
                        <p:par>
                          <p:cTn id="17" fill="hold">
                            <p:stCondLst>
                              <p:cond delay="48329"/>
                            </p:stCondLst>
                            <p:childTnLst>
                              <p:par>
                                <p:cTn id="18" presetID="22" presetClass="entr" presetSubtype="4"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par>
                          <p:cTn id="21" fill="hold">
                            <p:stCondLst>
                              <p:cond delay="48829"/>
                            </p:stCondLst>
                            <p:childTnLst>
                              <p:par>
                                <p:cTn id="22" presetID="0" presetClass="path" presetSubtype="0" accel="50000" decel="50000" fill="hold" nodeType="afterEffect">
                                  <p:stCondLst>
                                    <p:cond delay="0"/>
                                  </p:stCondLst>
                                  <p:childTnLst>
                                    <p:animMotion origin="layout" path="M 0.01163 0.12532 C -0.00608 0.09249 -0.07587 -0.04347 -0.09462 -0.07121 C -0.11337 -0.09896 -0.1033 -0.08138 -0.10087 -0.04162 C -0.09844 -0.00185 -0.07778 0.1526 -0.08038 0.16763 C -0.08299 0.18266 -0.04913 0.13318 -0.11684 0.04925 C -0.18472 -0.03468 -0.37153 -0.34936 -0.48698 -0.33572 C -0.60243 -0.32208 -0.78455 0.03284 -0.8092 0.13156 C -0.83385 0.23029 -0.67118 0.23792 -0.63472 0.25619 C -0.59826 0.27399 -0.60069 0.27052 -0.59028 0.23931 C -0.58021 0.2081 -0.5724 0.13318 -0.57396 0.06844 C -0.57587 0.0037 -0.57708 -0.14682 -0.60104 -0.14936 C -0.62465 -0.1519 -0.69271 0.01133 -0.71701 0.05364 " pathEditMode="relative" rAng="0" ptsTypes="aaaaaaaaaaaa">
                                      <p:cBhvr>
                                        <p:cTn id="23" dur="5000" fill="hold"/>
                                        <p:tgtEl>
                                          <p:spTgt spid="8"/>
                                        </p:tgtEl>
                                        <p:attrNameLst>
                                          <p:attrName>ppt_x</p:attrName>
                                          <p:attrName>ppt_y</p:attrName>
                                        </p:attrNameLst>
                                      </p:cBhvr>
                                      <p:rCtr x="-423" y="-163"/>
                                    </p:animMotion>
                                  </p:childTnLst>
                                </p:cTn>
                              </p:par>
                              <p:par>
                                <p:cTn id="24" presetID="22" presetClass="entr" presetSubtype="4" fill="hold" nodeType="withEffect">
                                  <p:stCondLst>
                                    <p:cond delay="0"/>
                                  </p:stCondLst>
                                  <p:childTnLst>
                                    <p:set>
                                      <p:cBhvr>
                                        <p:cTn id="25" dur="1" fill="hold">
                                          <p:stCondLst>
                                            <p:cond delay="0"/>
                                          </p:stCondLst>
                                        </p:cTn>
                                        <p:tgtEl>
                                          <p:spTgt spid="1026"/>
                                        </p:tgtEl>
                                        <p:attrNameLst>
                                          <p:attrName>style.visibility</p:attrName>
                                        </p:attrNameLst>
                                      </p:cBhvr>
                                      <p:to>
                                        <p:strVal val="visible"/>
                                      </p:to>
                                    </p:set>
                                    <p:animEffect transition="in" filter="wipe(down)">
                                      <p:cBhvr>
                                        <p:cTn id="26" dur="500"/>
                                        <p:tgtEl>
                                          <p:spTgt spid="1026"/>
                                        </p:tgtEl>
                                      </p:cBhvr>
                                    </p:animEffect>
                                  </p:childTnLst>
                                </p:cTn>
                              </p:par>
                            </p:childTnLst>
                          </p:cTn>
                        </p:par>
                        <p:par>
                          <p:cTn id="27" fill="hold">
                            <p:stCondLst>
                              <p:cond delay="53829"/>
                            </p:stCondLst>
                            <p:childTnLst>
                              <p:par>
                                <p:cTn id="28" presetID="1" presetClass="mediacall" presetSubtype="0" fill="hold" nodeType="afterEffect">
                                  <p:stCondLst>
                                    <p:cond delay="0"/>
                                  </p:stCondLst>
                                  <p:childTnLst>
                                    <p:cmd type="call" cmd="playFrom(0.0)">
                                      <p:cBhvr>
                                        <p:cTn id="29" dur="66615"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30"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00">
            <a:alpha val="50195"/>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25538"/>
          </a:xfrm>
        </p:spPr>
        <p:txBody>
          <a:bodyPr/>
          <a:lstStyle/>
          <a:p>
            <a:r>
              <a:rPr lang="en-US" smtClean="0">
                <a:solidFill>
                  <a:srgbClr val="FF0000"/>
                </a:solidFill>
              </a:rPr>
              <a:t> A strange message</a:t>
            </a:r>
            <a:endParaRPr lang="ru-RU" smtClean="0">
              <a:solidFill>
                <a:srgbClr val="FF0000"/>
              </a:solidFill>
            </a:endParaRPr>
          </a:p>
        </p:txBody>
      </p:sp>
      <p:sp>
        <p:nvSpPr>
          <p:cNvPr id="3" name="Содержимое 2"/>
          <p:cNvSpPr>
            <a:spLocks noGrp="1"/>
          </p:cNvSpPr>
          <p:nvPr>
            <p:ph idx="1"/>
          </p:nvPr>
        </p:nvSpPr>
        <p:spPr>
          <a:xfrm>
            <a:off x="457200" y="981075"/>
            <a:ext cx="8435975" cy="5876925"/>
          </a:xfrm>
        </p:spPr>
        <p:txBody>
          <a:bodyPr rtlCol="0">
            <a:normAutofit fontScale="25000" lnSpcReduction="20000"/>
          </a:bodyPr>
          <a:lstStyle/>
          <a:p>
            <a:pPr fontAlgn="auto">
              <a:spcAft>
                <a:spcPts val="0"/>
              </a:spcAft>
              <a:buFont typeface="Arial" pitchFamily="34" charset="0"/>
              <a:buNone/>
              <a:defRPr/>
            </a:pPr>
            <a:r>
              <a:rPr lang="en-US" dirty="0" smtClean="0"/>
              <a:t> </a:t>
            </a:r>
            <a:endParaRPr lang="ru-RU" sz="7200" dirty="0" smtClean="0"/>
          </a:p>
          <a:p>
            <a:pPr algn="just" fontAlgn="auto">
              <a:spcAft>
                <a:spcPts val="0"/>
              </a:spcAft>
              <a:buFont typeface="Arial" pitchFamily="34" charset="0"/>
              <a:buNone/>
              <a:defRPr/>
            </a:pPr>
            <a:r>
              <a:rPr lang="ru-RU" sz="7200" dirty="0" smtClean="0">
                <a:solidFill>
                  <a:schemeClr val="tx2">
                    <a:lumMod val="60000"/>
                    <a:lumOff val="40000"/>
                  </a:schemeClr>
                </a:solidFill>
              </a:rPr>
              <a:t>	</a:t>
            </a:r>
            <a:r>
              <a:rPr lang="en-US" sz="7200" dirty="0" smtClean="0"/>
              <a:t>It is a big city. More than 8 million people live in the capital. City is the oldest part of the capital. It is a small settlement in </a:t>
            </a:r>
            <a:r>
              <a:rPr lang="en-US" sz="7200" dirty="0" err="1" smtClean="0"/>
              <a:t>Nizhegorodskaya</a:t>
            </a:r>
            <a:r>
              <a:rPr lang="en-US" sz="7200" dirty="0" smtClean="0"/>
              <a:t> region. There are a lot of pine forests and deep lakes. About 10 thousand people live in our area. This town has a rich past. There are a lot of castles, churches, museums, theatres. The streets of my settlement are wide and green. It was founded in … . The Tower of London is a museum now, but it was a fortress, a palace, a prison and the King`s Zoo. Twelve black ravens always live there.</a:t>
            </a:r>
            <a:r>
              <a:rPr lang="ru-RU" sz="7200" dirty="0" smtClean="0"/>
              <a:t> </a:t>
            </a:r>
            <a:r>
              <a:rPr lang="en-US" sz="7200" dirty="0" smtClean="0"/>
              <a:t>William the Conqueror built it in the 11</a:t>
            </a:r>
            <a:r>
              <a:rPr lang="en-US" sz="7200" baseline="30000" dirty="0" smtClean="0"/>
              <a:t>th</a:t>
            </a:r>
            <a:r>
              <a:rPr lang="en-US" sz="7200" dirty="0" smtClean="0"/>
              <a:t> century. The people work at the plants </a:t>
            </a:r>
            <a:r>
              <a:rPr lang="en-US" sz="7200" dirty="0" err="1" smtClean="0"/>
              <a:t>Mettalist</a:t>
            </a:r>
            <a:r>
              <a:rPr lang="en-US" sz="7200" dirty="0" smtClean="0"/>
              <a:t>  and  SAPT. The Natural history museum has  a rich information about the past of our settlement. The center of London is Trafalgar Square. In the middle of the square stands a tall column.</a:t>
            </a:r>
            <a:r>
              <a:rPr lang="ru-RU" sz="7200" dirty="0" smtClean="0"/>
              <a:t> </a:t>
            </a:r>
            <a:r>
              <a:rPr lang="en-US" sz="7200" dirty="0" smtClean="0"/>
              <a:t>It is a monument to Admiral Nelson. There are two beautiful fountains in the square. A lot of children study at the musical and art schools. They like singing and drawing. Many talented people live in the settlement. They are poets, singers, teachers. Sir Christopher Wren built St. Paul`s Cathedral in  the 17 </a:t>
            </a:r>
            <a:r>
              <a:rPr lang="en-US" sz="7200" dirty="0" err="1" smtClean="0"/>
              <a:t>th</a:t>
            </a:r>
            <a:r>
              <a:rPr lang="en-US" sz="7200" dirty="0" smtClean="0"/>
              <a:t> century. It is a beautiful building with many columns and towers.   Buckingham Palace is the London home of the Queen. Sport is popular in Sosnovskoe. The sports center is a modern, large building.  Our villagers take part in sports competitions. The Houses of Parliament stands near the  Thames. The English built the clock tower in 1858 .The clock has four faces and a very big loud bell. People call the clock tower Big Ben. At the central square we can see monuments to the war heroes. People put the flowers to the memorial on Victory Day. Sosnovskoe is famous for the church. It was build in …It is the oldest building in the settlement. Some pupils study at the trade school and choose a lot of professions. Tower Bridge is one of the famous bridges across the Thames, built in 1894.</a:t>
            </a:r>
            <a:r>
              <a:rPr lang="ru-RU" sz="7200" dirty="0" smtClean="0"/>
              <a:t> </a:t>
            </a:r>
            <a:r>
              <a:rPr lang="en-US" sz="7200" dirty="0" smtClean="0"/>
              <a:t>The London Eye  is the tallest observation wheel of the world. It is 123 meters high.  Each capsule is made of glass.     </a:t>
            </a:r>
            <a:endParaRPr lang="ru-RU" sz="7200" dirty="0" smtClean="0"/>
          </a:p>
          <a:p>
            <a:pPr fontAlgn="auto">
              <a:spcAft>
                <a:spcPts val="0"/>
              </a:spcAft>
              <a:buFont typeface="Arial" pitchFamily="34" charset="0"/>
              <a:buChar char="•"/>
              <a:defRPr/>
            </a:pPr>
            <a:endParaRPr lang="ru-RU" sz="7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1"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up)">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1"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wipe(up)">
                                      <p:cBhvr>
                                        <p:cTn id="2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437"/>
          </a:xfrm>
        </p:spPr>
        <p:txBody>
          <a:bodyPr rtlCol="0">
            <a:normAutofit fontScale="90000"/>
          </a:bodyPr>
          <a:lstStyle/>
          <a:p>
            <a:pPr fontAlgn="auto">
              <a:spcAft>
                <a:spcPts val="0"/>
              </a:spcAft>
              <a:defRPr/>
            </a:pPr>
            <a:r>
              <a:rPr lang="en-US" dirty="0" smtClean="0"/>
              <a:t>The best correspondents</a:t>
            </a:r>
            <a:endParaRPr lang="ru-RU" dirty="0"/>
          </a:p>
        </p:txBody>
      </p:sp>
      <p:pic>
        <p:nvPicPr>
          <p:cNvPr id="22" name="Содержимое 21" descr="1.jpg"/>
          <p:cNvPicPr>
            <a:picLocks noGrp="1" noChangeAspect="1"/>
          </p:cNvPicPr>
          <p:nvPr>
            <p:ph idx="1"/>
          </p:nvPr>
        </p:nvPicPr>
        <p:blipFill>
          <a:blip r:embed="rId2"/>
          <a:srcRect/>
          <a:stretch>
            <a:fillRect/>
          </a:stretch>
        </p:blipFill>
        <p:spPr>
          <a:xfrm>
            <a:off x="0" y="1052513"/>
            <a:ext cx="1841500" cy="1376362"/>
          </a:xfrm>
        </p:spPr>
      </p:pic>
      <p:pic>
        <p:nvPicPr>
          <p:cNvPr id="23" name="Рисунок 22" descr="DSCN6025.JPG"/>
          <p:cNvPicPr>
            <a:picLocks noChangeAspect="1"/>
          </p:cNvPicPr>
          <p:nvPr/>
        </p:nvPicPr>
        <p:blipFill>
          <a:blip r:embed="rId3"/>
          <a:srcRect/>
          <a:stretch>
            <a:fillRect/>
          </a:stretch>
        </p:blipFill>
        <p:spPr bwMode="auto">
          <a:xfrm>
            <a:off x="6659563" y="5516563"/>
            <a:ext cx="1789112" cy="1341437"/>
          </a:xfrm>
          <a:prstGeom prst="rect">
            <a:avLst/>
          </a:prstGeom>
          <a:noFill/>
          <a:ln w="9525">
            <a:noFill/>
            <a:miter lim="800000"/>
            <a:headEnd/>
            <a:tailEnd/>
          </a:ln>
        </p:spPr>
      </p:pic>
      <p:pic>
        <p:nvPicPr>
          <p:cNvPr id="24" name="Рисунок 23" descr="DSCN6036.JPG"/>
          <p:cNvPicPr>
            <a:picLocks noChangeAspect="1"/>
          </p:cNvPicPr>
          <p:nvPr/>
        </p:nvPicPr>
        <p:blipFill>
          <a:blip r:embed="rId4"/>
          <a:srcRect/>
          <a:stretch>
            <a:fillRect/>
          </a:stretch>
        </p:blipFill>
        <p:spPr bwMode="auto">
          <a:xfrm>
            <a:off x="3779838" y="1125538"/>
            <a:ext cx="1955800" cy="1465262"/>
          </a:xfrm>
          <a:prstGeom prst="rect">
            <a:avLst/>
          </a:prstGeom>
          <a:noFill/>
          <a:ln w="9525">
            <a:noFill/>
            <a:miter lim="800000"/>
            <a:headEnd/>
            <a:tailEnd/>
          </a:ln>
        </p:spPr>
      </p:pic>
      <p:pic>
        <p:nvPicPr>
          <p:cNvPr id="25" name="Рисунок 24" descr="FxW2S2Z6MA0.jpg"/>
          <p:cNvPicPr>
            <a:picLocks noChangeAspect="1"/>
          </p:cNvPicPr>
          <p:nvPr/>
        </p:nvPicPr>
        <p:blipFill>
          <a:blip r:embed="rId5"/>
          <a:srcRect/>
          <a:stretch>
            <a:fillRect/>
          </a:stretch>
        </p:blipFill>
        <p:spPr bwMode="auto">
          <a:xfrm>
            <a:off x="5867400" y="1052513"/>
            <a:ext cx="1181100" cy="1577975"/>
          </a:xfrm>
          <a:prstGeom prst="rect">
            <a:avLst/>
          </a:prstGeom>
          <a:noFill/>
          <a:ln w="9525">
            <a:noFill/>
            <a:miter lim="800000"/>
            <a:headEnd/>
            <a:tailEnd/>
          </a:ln>
        </p:spPr>
      </p:pic>
      <p:pic>
        <p:nvPicPr>
          <p:cNvPr id="26" name="Рисунок 25" descr="x_5a53a99e.jpg"/>
          <p:cNvPicPr>
            <a:picLocks noChangeAspect="1"/>
          </p:cNvPicPr>
          <p:nvPr/>
        </p:nvPicPr>
        <p:blipFill>
          <a:blip r:embed="rId6"/>
          <a:srcRect/>
          <a:stretch>
            <a:fillRect/>
          </a:stretch>
        </p:blipFill>
        <p:spPr bwMode="auto">
          <a:xfrm>
            <a:off x="2339975" y="2636838"/>
            <a:ext cx="1963738" cy="1473200"/>
          </a:xfrm>
          <a:prstGeom prst="rect">
            <a:avLst/>
          </a:prstGeom>
          <a:noFill/>
          <a:ln w="9525">
            <a:noFill/>
            <a:miter lim="800000"/>
            <a:headEnd/>
            <a:tailEnd/>
          </a:ln>
        </p:spPr>
      </p:pic>
      <p:pic>
        <p:nvPicPr>
          <p:cNvPr id="28" name="Рисунок 27" descr="x_5d1b38e4.jpg"/>
          <p:cNvPicPr>
            <a:picLocks noChangeAspect="1"/>
          </p:cNvPicPr>
          <p:nvPr/>
        </p:nvPicPr>
        <p:blipFill>
          <a:blip r:embed="rId7"/>
          <a:srcRect/>
          <a:stretch>
            <a:fillRect/>
          </a:stretch>
        </p:blipFill>
        <p:spPr bwMode="auto">
          <a:xfrm>
            <a:off x="4500563" y="5421313"/>
            <a:ext cx="1916112" cy="1436687"/>
          </a:xfrm>
          <a:prstGeom prst="rect">
            <a:avLst/>
          </a:prstGeom>
          <a:noFill/>
          <a:ln w="9525">
            <a:noFill/>
            <a:miter lim="800000"/>
            <a:headEnd/>
            <a:tailEnd/>
          </a:ln>
        </p:spPr>
      </p:pic>
      <p:pic>
        <p:nvPicPr>
          <p:cNvPr id="29" name="Рисунок 28" descr="x_66adcfe4.jpg"/>
          <p:cNvPicPr>
            <a:picLocks noChangeAspect="1"/>
          </p:cNvPicPr>
          <p:nvPr/>
        </p:nvPicPr>
        <p:blipFill>
          <a:blip r:embed="rId8"/>
          <a:srcRect/>
          <a:stretch>
            <a:fillRect/>
          </a:stretch>
        </p:blipFill>
        <p:spPr bwMode="auto">
          <a:xfrm>
            <a:off x="2555875" y="5422900"/>
            <a:ext cx="1912938" cy="1435100"/>
          </a:xfrm>
          <a:prstGeom prst="rect">
            <a:avLst/>
          </a:prstGeom>
          <a:noFill/>
          <a:ln w="9525">
            <a:noFill/>
            <a:miter lim="800000"/>
            <a:headEnd/>
            <a:tailEnd/>
          </a:ln>
        </p:spPr>
      </p:pic>
      <p:pic>
        <p:nvPicPr>
          <p:cNvPr id="30" name="Рисунок 29" descr="x_a1136fa1.jpg"/>
          <p:cNvPicPr>
            <a:picLocks noChangeAspect="1"/>
          </p:cNvPicPr>
          <p:nvPr/>
        </p:nvPicPr>
        <p:blipFill>
          <a:blip r:embed="rId9"/>
          <a:srcRect/>
          <a:stretch>
            <a:fillRect/>
          </a:stretch>
        </p:blipFill>
        <p:spPr bwMode="auto">
          <a:xfrm>
            <a:off x="7019925" y="2636838"/>
            <a:ext cx="1868488" cy="1401762"/>
          </a:xfrm>
          <a:prstGeom prst="rect">
            <a:avLst/>
          </a:prstGeom>
          <a:noFill/>
          <a:ln w="9525">
            <a:noFill/>
            <a:miter lim="800000"/>
            <a:headEnd/>
            <a:tailEnd/>
          </a:ln>
        </p:spPr>
      </p:pic>
      <p:pic>
        <p:nvPicPr>
          <p:cNvPr id="31" name="Рисунок 30" descr="x_ff614eb4.jpg"/>
          <p:cNvPicPr>
            <a:picLocks noChangeAspect="1"/>
          </p:cNvPicPr>
          <p:nvPr/>
        </p:nvPicPr>
        <p:blipFill>
          <a:blip r:embed="rId10"/>
          <a:srcRect/>
          <a:stretch>
            <a:fillRect/>
          </a:stretch>
        </p:blipFill>
        <p:spPr bwMode="auto">
          <a:xfrm>
            <a:off x="5364163" y="4149725"/>
            <a:ext cx="1511300" cy="1149350"/>
          </a:xfrm>
          <a:prstGeom prst="rect">
            <a:avLst/>
          </a:prstGeom>
          <a:noFill/>
          <a:ln w="9525">
            <a:noFill/>
            <a:miter lim="800000"/>
            <a:headEnd/>
            <a:tailEnd/>
          </a:ln>
        </p:spPr>
      </p:pic>
      <p:pic>
        <p:nvPicPr>
          <p:cNvPr id="33" name="Рисунок 32" descr="Рисунок1.jpg"/>
          <p:cNvPicPr>
            <a:picLocks noChangeAspect="1"/>
          </p:cNvPicPr>
          <p:nvPr/>
        </p:nvPicPr>
        <p:blipFill>
          <a:blip r:embed="rId11"/>
          <a:srcRect/>
          <a:stretch>
            <a:fillRect/>
          </a:stretch>
        </p:blipFill>
        <p:spPr bwMode="auto">
          <a:xfrm>
            <a:off x="0" y="4076700"/>
            <a:ext cx="1258888" cy="1738313"/>
          </a:xfrm>
          <a:prstGeom prst="rect">
            <a:avLst/>
          </a:prstGeom>
          <a:noFill/>
          <a:ln w="9525">
            <a:noFill/>
            <a:miter lim="800000"/>
            <a:headEnd/>
            <a:tailEnd/>
          </a:ln>
        </p:spPr>
      </p:pic>
      <p:pic>
        <p:nvPicPr>
          <p:cNvPr id="34" name="Рисунок 33" descr="рисунок2.jpg"/>
          <p:cNvPicPr>
            <a:picLocks noChangeAspect="1"/>
          </p:cNvPicPr>
          <p:nvPr/>
        </p:nvPicPr>
        <p:blipFill>
          <a:blip r:embed="rId12"/>
          <a:srcRect/>
          <a:stretch>
            <a:fillRect/>
          </a:stretch>
        </p:blipFill>
        <p:spPr bwMode="auto">
          <a:xfrm>
            <a:off x="6948488" y="4149725"/>
            <a:ext cx="1655762" cy="1295400"/>
          </a:xfrm>
          <a:prstGeom prst="rect">
            <a:avLst/>
          </a:prstGeom>
          <a:noFill/>
          <a:ln w="9525">
            <a:noFill/>
            <a:miter lim="800000"/>
            <a:headEnd/>
            <a:tailEnd/>
          </a:ln>
        </p:spPr>
      </p:pic>
      <p:pic>
        <p:nvPicPr>
          <p:cNvPr id="35" name="Рисунок 34" descr="рисунок3.jpg"/>
          <p:cNvPicPr>
            <a:picLocks noChangeAspect="1"/>
          </p:cNvPicPr>
          <p:nvPr/>
        </p:nvPicPr>
        <p:blipFill>
          <a:blip r:embed="rId13"/>
          <a:srcRect/>
          <a:stretch>
            <a:fillRect/>
          </a:stretch>
        </p:blipFill>
        <p:spPr bwMode="auto">
          <a:xfrm>
            <a:off x="2987675" y="4076700"/>
            <a:ext cx="2232025" cy="1271588"/>
          </a:xfrm>
          <a:prstGeom prst="rect">
            <a:avLst/>
          </a:prstGeom>
          <a:noFill/>
          <a:ln w="9525">
            <a:noFill/>
            <a:miter lim="800000"/>
            <a:headEnd/>
            <a:tailEnd/>
          </a:ln>
        </p:spPr>
      </p:pic>
      <p:pic>
        <p:nvPicPr>
          <p:cNvPr id="36" name="Рисунок 35" descr="Рисунок6.jpg"/>
          <p:cNvPicPr>
            <a:picLocks noChangeAspect="1"/>
          </p:cNvPicPr>
          <p:nvPr/>
        </p:nvPicPr>
        <p:blipFill>
          <a:blip r:embed="rId14"/>
          <a:srcRect/>
          <a:stretch>
            <a:fillRect/>
          </a:stretch>
        </p:blipFill>
        <p:spPr bwMode="auto">
          <a:xfrm>
            <a:off x="7185025" y="1052513"/>
            <a:ext cx="1958975" cy="1439862"/>
          </a:xfrm>
          <a:prstGeom prst="rect">
            <a:avLst/>
          </a:prstGeom>
          <a:noFill/>
          <a:ln w="9525">
            <a:noFill/>
            <a:miter lim="800000"/>
            <a:headEnd/>
            <a:tailEnd/>
          </a:ln>
        </p:spPr>
      </p:pic>
      <p:pic>
        <p:nvPicPr>
          <p:cNvPr id="37" name="Рисунок 36" descr="Рисунок9.jpg"/>
          <p:cNvPicPr>
            <a:picLocks noChangeAspect="1"/>
          </p:cNvPicPr>
          <p:nvPr/>
        </p:nvPicPr>
        <p:blipFill>
          <a:blip r:embed="rId15"/>
          <a:srcRect/>
          <a:stretch>
            <a:fillRect/>
          </a:stretch>
        </p:blipFill>
        <p:spPr bwMode="auto">
          <a:xfrm>
            <a:off x="0" y="5661025"/>
            <a:ext cx="2551113" cy="1196975"/>
          </a:xfrm>
          <a:prstGeom prst="rect">
            <a:avLst/>
          </a:prstGeom>
          <a:noFill/>
          <a:ln w="9525">
            <a:noFill/>
            <a:miter lim="800000"/>
            <a:headEnd/>
            <a:tailEnd/>
          </a:ln>
        </p:spPr>
      </p:pic>
      <p:pic>
        <p:nvPicPr>
          <p:cNvPr id="39" name="Рисунок 38" descr="Рисунок10.jpg"/>
          <p:cNvPicPr>
            <a:picLocks noChangeAspect="1"/>
          </p:cNvPicPr>
          <p:nvPr/>
        </p:nvPicPr>
        <p:blipFill>
          <a:blip r:embed="rId16"/>
          <a:srcRect/>
          <a:stretch>
            <a:fillRect/>
          </a:stretch>
        </p:blipFill>
        <p:spPr bwMode="auto">
          <a:xfrm>
            <a:off x="4427538" y="2636838"/>
            <a:ext cx="2447925" cy="1473200"/>
          </a:xfrm>
          <a:prstGeom prst="rect">
            <a:avLst/>
          </a:prstGeom>
          <a:noFill/>
          <a:ln w="9525">
            <a:noFill/>
            <a:miter lim="800000"/>
            <a:headEnd/>
            <a:tailEnd/>
          </a:ln>
        </p:spPr>
      </p:pic>
      <p:pic>
        <p:nvPicPr>
          <p:cNvPr id="40" name="Рисунок 39" descr="Рисунок11.jpg"/>
          <p:cNvPicPr>
            <a:picLocks noChangeAspect="1"/>
          </p:cNvPicPr>
          <p:nvPr/>
        </p:nvPicPr>
        <p:blipFill>
          <a:blip r:embed="rId17"/>
          <a:srcRect/>
          <a:stretch>
            <a:fillRect/>
          </a:stretch>
        </p:blipFill>
        <p:spPr bwMode="auto">
          <a:xfrm>
            <a:off x="1331913" y="4076700"/>
            <a:ext cx="1468437" cy="1397000"/>
          </a:xfrm>
          <a:prstGeom prst="rect">
            <a:avLst/>
          </a:prstGeom>
          <a:noFill/>
          <a:ln w="9525">
            <a:noFill/>
            <a:miter lim="800000"/>
            <a:headEnd/>
            <a:tailEnd/>
          </a:ln>
        </p:spPr>
      </p:pic>
      <p:pic>
        <p:nvPicPr>
          <p:cNvPr id="41" name="Рисунок 40" descr="Рисунок12.jpg"/>
          <p:cNvPicPr>
            <a:picLocks noChangeAspect="1"/>
          </p:cNvPicPr>
          <p:nvPr/>
        </p:nvPicPr>
        <p:blipFill>
          <a:blip r:embed="rId18"/>
          <a:srcRect/>
          <a:stretch>
            <a:fillRect/>
          </a:stretch>
        </p:blipFill>
        <p:spPr bwMode="auto">
          <a:xfrm>
            <a:off x="1908175" y="1125538"/>
            <a:ext cx="1679575" cy="1490662"/>
          </a:xfrm>
          <a:prstGeom prst="rect">
            <a:avLst/>
          </a:prstGeom>
          <a:noFill/>
          <a:ln w="9525">
            <a:noFill/>
            <a:miter lim="800000"/>
            <a:headEnd/>
            <a:tailEnd/>
          </a:ln>
        </p:spPr>
      </p:pic>
      <p:pic>
        <p:nvPicPr>
          <p:cNvPr id="42" name="Picture 4" descr="E:\тауэр\4540.jpg"/>
          <p:cNvPicPr>
            <a:picLocks noChangeAspect="1" noChangeArrowheads="1"/>
          </p:cNvPicPr>
          <p:nvPr/>
        </p:nvPicPr>
        <p:blipFill>
          <a:blip r:embed="rId19"/>
          <a:srcRect/>
          <a:stretch>
            <a:fillRect/>
          </a:stretch>
        </p:blipFill>
        <p:spPr bwMode="auto">
          <a:xfrm>
            <a:off x="179388" y="2565400"/>
            <a:ext cx="1952625" cy="14398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51" presetClass="entr" presetSubtype="0"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770" decel="100000"/>
                                        <p:tgtEl>
                                          <p:spTgt spid="22"/>
                                        </p:tgtEl>
                                      </p:cBhvr>
                                    </p:animEffect>
                                    <p:animScale>
                                      <p:cBhvr>
                                        <p:cTn id="15" dur="770" decel="100000"/>
                                        <p:tgtEl>
                                          <p:spTgt spid="22"/>
                                        </p:tgtEl>
                                      </p:cBhvr>
                                      <p:from x="10000" y="10000"/>
                                      <p:to x="200000" y="450000"/>
                                    </p:animScale>
                                    <p:animScale>
                                      <p:cBhvr>
                                        <p:cTn id="16" dur="1230" accel="100000" fill="hold">
                                          <p:stCondLst>
                                            <p:cond delay="770"/>
                                          </p:stCondLst>
                                        </p:cTn>
                                        <p:tgtEl>
                                          <p:spTgt spid="22"/>
                                        </p:tgtEl>
                                      </p:cBhvr>
                                      <p:from x="200000" y="450000"/>
                                      <p:to x="100000" y="100000"/>
                                    </p:animScale>
                                    <p:set>
                                      <p:cBhvr>
                                        <p:cTn id="17" dur="770" fill="hold"/>
                                        <p:tgtEl>
                                          <p:spTgt spid="22"/>
                                        </p:tgtEl>
                                        <p:attrNameLst>
                                          <p:attrName>ppt_x</p:attrName>
                                        </p:attrNameLst>
                                      </p:cBhvr>
                                      <p:to>
                                        <p:strVal val="(0.5)"/>
                                      </p:to>
                                    </p:set>
                                    <p:anim from="(0.5)" to="(#ppt_x)" calcmode="lin" valueType="num">
                                      <p:cBhvr>
                                        <p:cTn id="18" dur="1230" accel="100000" fill="hold">
                                          <p:stCondLst>
                                            <p:cond delay="770"/>
                                          </p:stCondLst>
                                        </p:cTn>
                                        <p:tgtEl>
                                          <p:spTgt spid="22"/>
                                        </p:tgtEl>
                                        <p:attrNameLst>
                                          <p:attrName>ppt_x</p:attrName>
                                        </p:attrNameLst>
                                      </p:cBhvr>
                                    </p:anim>
                                    <p:set>
                                      <p:cBhvr>
                                        <p:cTn id="19" dur="770" fill="hold"/>
                                        <p:tgtEl>
                                          <p:spTgt spid="22"/>
                                        </p:tgtEl>
                                        <p:attrNameLst>
                                          <p:attrName>ppt_y</p:attrName>
                                        </p:attrNameLst>
                                      </p:cBhvr>
                                      <p:to>
                                        <p:strVal val="(#ppt_y+0.4)"/>
                                      </p:to>
                                    </p:set>
                                    <p:anim from="(#ppt_y+0.4)" to="(#ppt_y)" calcmode="lin" valueType="num">
                                      <p:cBhvr>
                                        <p:cTn id="20" dur="1230" accel="100000" fill="hold">
                                          <p:stCondLst>
                                            <p:cond delay="770"/>
                                          </p:stCondLst>
                                        </p:cTn>
                                        <p:tgtEl>
                                          <p:spTgt spid="22"/>
                                        </p:tgtEl>
                                        <p:attrNameLst>
                                          <p:attrName>ppt_y</p:attrName>
                                        </p:attrNameLst>
                                      </p:cBhvr>
                                    </p:anim>
                                  </p:childTnLst>
                                </p:cTn>
                              </p:par>
                            </p:childTnLst>
                          </p:cTn>
                        </p:par>
                        <p:par>
                          <p:cTn id="21" fill="hold">
                            <p:stCondLst>
                              <p:cond delay="4000"/>
                            </p:stCondLst>
                            <p:childTnLst>
                              <p:par>
                                <p:cTn id="22" presetID="51" presetClass="entr" presetSubtype="0" fill="hold"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770" decel="100000"/>
                                        <p:tgtEl>
                                          <p:spTgt spid="41"/>
                                        </p:tgtEl>
                                      </p:cBhvr>
                                    </p:animEffect>
                                    <p:animScale>
                                      <p:cBhvr>
                                        <p:cTn id="25" dur="770" decel="100000"/>
                                        <p:tgtEl>
                                          <p:spTgt spid="41"/>
                                        </p:tgtEl>
                                      </p:cBhvr>
                                      <p:from x="10000" y="10000"/>
                                      <p:to x="200000" y="450000"/>
                                    </p:animScale>
                                    <p:animScale>
                                      <p:cBhvr>
                                        <p:cTn id="26" dur="1230" accel="100000" fill="hold">
                                          <p:stCondLst>
                                            <p:cond delay="770"/>
                                          </p:stCondLst>
                                        </p:cTn>
                                        <p:tgtEl>
                                          <p:spTgt spid="41"/>
                                        </p:tgtEl>
                                      </p:cBhvr>
                                      <p:from x="200000" y="450000"/>
                                      <p:to x="100000" y="100000"/>
                                    </p:animScale>
                                    <p:set>
                                      <p:cBhvr>
                                        <p:cTn id="27" dur="770" fill="hold"/>
                                        <p:tgtEl>
                                          <p:spTgt spid="41"/>
                                        </p:tgtEl>
                                        <p:attrNameLst>
                                          <p:attrName>ppt_x</p:attrName>
                                        </p:attrNameLst>
                                      </p:cBhvr>
                                      <p:to>
                                        <p:strVal val="(0.5)"/>
                                      </p:to>
                                    </p:set>
                                    <p:anim from="(0.5)" to="(#ppt_x)" calcmode="lin" valueType="num">
                                      <p:cBhvr>
                                        <p:cTn id="28" dur="1230" accel="100000" fill="hold">
                                          <p:stCondLst>
                                            <p:cond delay="770"/>
                                          </p:stCondLst>
                                        </p:cTn>
                                        <p:tgtEl>
                                          <p:spTgt spid="41"/>
                                        </p:tgtEl>
                                        <p:attrNameLst>
                                          <p:attrName>ppt_x</p:attrName>
                                        </p:attrNameLst>
                                      </p:cBhvr>
                                    </p:anim>
                                    <p:set>
                                      <p:cBhvr>
                                        <p:cTn id="29" dur="770" fill="hold"/>
                                        <p:tgtEl>
                                          <p:spTgt spid="41"/>
                                        </p:tgtEl>
                                        <p:attrNameLst>
                                          <p:attrName>ppt_y</p:attrName>
                                        </p:attrNameLst>
                                      </p:cBhvr>
                                      <p:to>
                                        <p:strVal val="(#ppt_y+0.4)"/>
                                      </p:to>
                                    </p:set>
                                    <p:anim from="(#ppt_y+0.4)" to="(#ppt_y)" calcmode="lin" valueType="num">
                                      <p:cBhvr>
                                        <p:cTn id="30" dur="1230" accel="100000" fill="hold">
                                          <p:stCondLst>
                                            <p:cond delay="770"/>
                                          </p:stCondLst>
                                        </p:cTn>
                                        <p:tgtEl>
                                          <p:spTgt spid="41"/>
                                        </p:tgtEl>
                                        <p:attrNameLst>
                                          <p:attrName>ppt_y</p:attrName>
                                        </p:attrNameLst>
                                      </p:cBhvr>
                                    </p:anim>
                                  </p:childTnLst>
                                </p:cTn>
                              </p:par>
                            </p:childTnLst>
                          </p:cTn>
                        </p:par>
                        <p:par>
                          <p:cTn id="31" fill="hold">
                            <p:stCondLst>
                              <p:cond delay="6000"/>
                            </p:stCondLst>
                            <p:childTnLst>
                              <p:par>
                                <p:cTn id="32" presetID="51" presetClass="entr" presetSubtype="0"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770" decel="100000"/>
                                        <p:tgtEl>
                                          <p:spTgt spid="24"/>
                                        </p:tgtEl>
                                      </p:cBhvr>
                                    </p:animEffect>
                                    <p:animScale>
                                      <p:cBhvr>
                                        <p:cTn id="35" dur="770" decel="100000"/>
                                        <p:tgtEl>
                                          <p:spTgt spid="24"/>
                                        </p:tgtEl>
                                      </p:cBhvr>
                                      <p:from x="10000" y="10000"/>
                                      <p:to x="200000" y="450000"/>
                                    </p:animScale>
                                    <p:animScale>
                                      <p:cBhvr>
                                        <p:cTn id="36" dur="1230" accel="100000" fill="hold">
                                          <p:stCondLst>
                                            <p:cond delay="770"/>
                                          </p:stCondLst>
                                        </p:cTn>
                                        <p:tgtEl>
                                          <p:spTgt spid="24"/>
                                        </p:tgtEl>
                                      </p:cBhvr>
                                      <p:from x="200000" y="450000"/>
                                      <p:to x="100000" y="100000"/>
                                    </p:animScale>
                                    <p:set>
                                      <p:cBhvr>
                                        <p:cTn id="37" dur="770" fill="hold"/>
                                        <p:tgtEl>
                                          <p:spTgt spid="24"/>
                                        </p:tgtEl>
                                        <p:attrNameLst>
                                          <p:attrName>ppt_x</p:attrName>
                                        </p:attrNameLst>
                                      </p:cBhvr>
                                      <p:to>
                                        <p:strVal val="(0.5)"/>
                                      </p:to>
                                    </p:set>
                                    <p:anim from="(0.5)" to="(#ppt_x)" calcmode="lin" valueType="num">
                                      <p:cBhvr>
                                        <p:cTn id="38" dur="1230" accel="100000" fill="hold">
                                          <p:stCondLst>
                                            <p:cond delay="770"/>
                                          </p:stCondLst>
                                        </p:cTn>
                                        <p:tgtEl>
                                          <p:spTgt spid="24"/>
                                        </p:tgtEl>
                                        <p:attrNameLst>
                                          <p:attrName>ppt_x</p:attrName>
                                        </p:attrNameLst>
                                      </p:cBhvr>
                                    </p:anim>
                                    <p:set>
                                      <p:cBhvr>
                                        <p:cTn id="39" dur="770" fill="hold"/>
                                        <p:tgtEl>
                                          <p:spTgt spid="24"/>
                                        </p:tgtEl>
                                        <p:attrNameLst>
                                          <p:attrName>ppt_y</p:attrName>
                                        </p:attrNameLst>
                                      </p:cBhvr>
                                      <p:to>
                                        <p:strVal val="(#ppt_y+0.4)"/>
                                      </p:to>
                                    </p:set>
                                    <p:anim from="(#ppt_y+0.4)" to="(#ppt_y)" calcmode="lin" valueType="num">
                                      <p:cBhvr>
                                        <p:cTn id="40" dur="1230" accel="100000" fill="hold">
                                          <p:stCondLst>
                                            <p:cond delay="770"/>
                                          </p:stCondLst>
                                        </p:cTn>
                                        <p:tgtEl>
                                          <p:spTgt spid="24"/>
                                        </p:tgtEl>
                                        <p:attrNameLst>
                                          <p:attrName>ppt_y</p:attrName>
                                        </p:attrNameLst>
                                      </p:cBhvr>
                                    </p:anim>
                                  </p:childTnLst>
                                </p:cTn>
                              </p:par>
                            </p:childTnLst>
                          </p:cTn>
                        </p:par>
                        <p:par>
                          <p:cTn id="41" fill="hold">
                            <p:stCondLst>
                              <p:cond delay="8000"/>
                            </p:stCondLst>
                            <p:childTnLst>
                              <p:par>
                                <p:cTn id="42" presetID="51" presetClass="entr" presetSubtype="0" fill="hold"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770" decel="100000"/>
                                        <p:tgtEl>
                                          <p:spTgt spid="25"/>
                                        </p:tgtEl>
                                      </p:cBhvr>
                                    </p:animEffect>
                                    <p:animScale>
                                      <p:cBhvr>
                                        <p:cTn id="45" dur="770" decel="100000"/>
                                        <p:tgtEl>
                                          <p:spTgt spid="25"/>
                                        </p:tgtEl>
                                      </p:cBhvr>
                                      <p:from x="10000" y="10000"/>
                                      <p:to x="200000" y="450000"/>
                                    </p:animScale>
                                    <p:animScale>
                                      <p:cBhvr>
                                        <p:cTn id="46" dur="1230" accel="100000" fill="hold">
                                          <p:stCondLst>
                                            <p:cond delay="770"/>
                                          </p:stCondLst>
                                        </p:cTn>
                                        <p:tgtEl>
                                          <p:spTgt spid="25"/>
                                        </p:tgtEl>
                                      </p:cBhvr>
                                      <p:from x="200000" y="450000"/>
                                      <p:to x="100000" y="100000"/>
                                    </p:animScale>
                                    <p:set>
                                      <p:cBhvr>
                                        <p:cTn id="47" dur="770" fill="hold"/>
                                        <p:tgtEl>
                                          <p:spTgt spid="25"/>
                                        </p:tgtEl>
                                        <p:attrNameLst>
                                          <p:attrName>ppt_x</p:attrName>
                                        </p:attrNameLst>
                                      </p:cBhvr>
                                      <p:to>
                                        <p:strVal val="(0.5)"/>
                                      </p:to>
                                    </p:set>
                                    <p:anim from="(0.5)" to="(#ppt_x)" calcmode="lin" valueType="num">
                                      <p:cBhvr>
                                        <p:cTn id="48" dur="1230" accel="100000" fill="hold">
                                          <p:stCondLst>
                                            <p:cond delay="770"/>
                                          </p:stCondLst>
                                        </p:cTn>
                                        <p:tgtEl>
                                          <p:spTgt spid="25"/>
                                        </p:tgtEl>
                                        <p:attrNameLst>
                                          <p:attrName>ppt_x</p:attrName>
                                        </p:attrNameLst>
                                      </p:cBhvr>
                                    </p:anim>
                                    <p:set>
                                      <p:cBhvr>
                                        <p:cTn id="49" dur="770" fill="hold"/>
                                        <p:tgtEl>
                                          <p:spTgt spid="25"/>
                                        </p:tgtEl>
                                        <p:attrNameLst>
                                          <p:attrName>ppt_y</p:attrName>
                                        </p:attrNameLst>
                                      </p:cBhvr>
                                      <p:to>
                                        <p:strVal val="(#ppt_y+0.4)"/>
                                      </p:to>
                                    </p:set>
                                    <p:anim from="(#ppt_y+0.4)" to="(#ppt_y)" calcmode="lin" valueType="num">
                                      <p:cBhvr>
                                        <p:cTn id="50" dur="1230" accel="100000" fill="hold">
                                          <p:stCondLst>
                                            <p:cond delay="770"/>
                                          </p:stCondLst>
                                        </p:cTn>
                                        <p:tgtEl>
                                          <p:spTgt spid="25"/>
                                        </p:tgtEl>
                                        <p:attrNameLst>
                                          <p:attrName>ppt_y</p:attrName>
                                        </p:attrNameLst>
                                      </p:cBhvr>
                                    </p:anim>
                                  </p:childTnLst>
                                </p:cTn>
                              </p:par>
                            </p:childTnLst>
                          </p:cTn>
                        </p:par>
                        <p:par>
                          <p:cTn id="51" fill="hold">
                            <p:stCondLst>
                              <p:cond delay="10000"/>
                            </p:stCondLst>
                            <p:childTnLst>
                              <p:par>
                                <p:cTn id="52" presetID="51" presetClass="entr" presetSubtype="0" fill="hold"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770" decel="100000"/>
                                        <p:tgtEl>
                                          <p:spTgt spid="36"/>
                                        </p:tgtEl>
                                      </p:cBhvr>
                                    </p:animEffect>
                                    <p:animScale>
                                      <p:cBhvr>
                                        <p:cTn id="55" dur="770" decel="100000"/>
                                        <p:tgtEl>
                                          <p:spTgt spid="36"/>
                                        </p:tgtEl>
                                      </p:cBhvr>
                                      <p:from x="10000" y="10000"/>
                                      <p:to x="200000" y="450000"/>
                                    </p:animScale>
                                    <p:animScale>
                                      <p:cBhvr>
                                        <p:cTn id="56" dur="1230" accel="100000" fill="hold">
                                          <p:stCondLst>
                                            <p:cond delay="770"/>
                                          </p:stCondLst>
                                        </p:cTn>
                                        <p:tgtEl>
                                          <p:spTgt spid="36"/>
                                        </p:tgtEl>
                                      </p:cBhvr>
                                      <p:from x="200000" y="450000"/>
                                      <p:to x="100000" y="100000"/>
                                    </p:animScale>
                                    <p:set>
                                      <p:cBhvr>
                                        <p:cTn id="57" dur="770" fill="hold"/>
                                        <p:tgtEl>
                                          <p:spTgt spid="36"/>
                                        </p:tgtEl>
                                        <p:attrNameLst>
                                          <p:attrName>ppt_x</p:attrName>
                                        </p:attrNameLst>
                                      </p:cBhvr>
                                      <p:to>
                                        <p:strVal val="(0.5)"/>
                                      </p:to>
                                    </p:set>
                                    <p:anim from="(0.5)" to="(#ppt_x)" calcmode="lin" valueType="num">
                                      <p:cBhvr>
                                        <p:cTn id="58" dur="1230" accel="100000" fill="hold">
                                          <p:stCondLst>
                                            <p:cond delay="770"/>
                                          </p:stCondLst>
                                        </p:cTn>
                                        <p:tgtEl>
                                          <p:spTgt spid="36"/>
                                        </p:tgtEl>
                                        <p:attrNameLst>
                                          <p:attrName>ppt_x</p:attrName>
                                        </p:attrNameLst>
                                      </p:cBhvr>
                                    </p:anim>
                                    <p:set>
                                      <p:cBhvr>
                                        <p:cTn id="59" dur="770" fill="hold"/>
                                        <p:tgtEl>
                                          <p:spTgt spid="36"/>
                                        </p:tgtEl>
                                        <p:attrNameLst>
                                          <p:attrName>ppt_y</p:attrName>
                                        </p:attrNameLst>
                                      </p:cBhvr>
                                      <p:to>
                                        <p:strVal val="(#ppt_y+0.4)"/>
                                      </p:to>
                                    </p:set>
                                    <p:anim from="(#ppt_y+0.4)" to="(#ppt_y)" calcmode="lin" valueType="num">
                                      <p:cBhvr>
                                        <p:cTn id="60" dur="1230" accel="100000" fill="hold">
                                          <p:stCondLst>
                                            <p:cond delay="770"/>
                                          </p:stCondLst>
                                        </p:cTn>
                                        <p:tgtEl>
                                          <p:spTgt spid="36"/>
                                        </p:tgtEl>
                                        <p:attrNameLst>
                                          <p:attrName>ppt_y</p:attrName>
                                        </p:attrNameLst>
                                      </p:cBhvr>
                                    </p:anim>
                                  </p:childTnLst>
                                </p:cTn>
                              </p:par>
                            </p:childTnLst>
                          </p:cTn>
                        </p:par>
                        <p:par>
                          <p:cTn id="61" fill="hold">
                            <p:stCondLst>
                              <p:cond delay="12000"/>
                            </p:stCondLst>
                            <p:childTnLst>
                              <p:par>
                                <p:cTn id="62" presetID="51" presetClass="entr" presetSubtype="0" fill="hold"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770" decel="100000"/>
                                        <p:tgtEl>
                                          <p:spTgt spid="42"/>
                                        </p:tgtEl>
                                      </p:cBhvr>
                                    </p:animEffect>
                                    <p:animScale>
                                      <p:cBhvr>
                                        <p:cTn id="65" dur="770" decel="100000"/>
                                        <p:tgtEl>
                                          <p:spTgt spid="42"/>
                                        </p:tgtEl>
                                      </p:cBhvr>
                                      <p:from x="10000" y="10000"/>
                                      <p:to x="200000" y="450000"/>
                                    </p:animScale>
                                    <p:animScale>
                                      <p:cBhvr>
                                        <p:cTn id="66" dur="1230" accel="100000" fill="hold">
                                          <p:stCondLst>
                                            <p:cond delay="770"/>
                                          </p:stCondLst>
                                        </p:cTn>
                                        <p:tgtEl>
                                          <p:spTgt spid="42"/>
                                        </p:tgtEl>
                                      </p:cBhvr>
                                      <p:from x="200000" y="450000"/>
                                      <p:to x="100000" y="100000"/>
                                    </p:animScale>
                                    <p:set>
                                      <p:cBhvr>
                                        <p:cTn id="67" dur="770" fill="hold"/>
                                        <p:tgtEl>
                                          <p:spTgt spid="42"/>
                                        </p:tgtEl>
                                        <p:attrNameLst>
                                          <p:attrName>ppt_x</p:attrName>
                                        </p:attrNameLst>
                                      </p:cBhvr>
                                      <p:to>
                                        <p:strVal val="(0.5)"/>
                                      </p:to>
                                    </p:set>
                                    <p:anim from="(0.5)" to="(#ppt_x)" calcmode="lin" valueType="num">
                                      <p:cBhvr>
                                        <p:cTn id="68" dur="1230" accel="100000" fill="hold">
                                          <p:stCondLst>
                                            <p:cond delay="770"/>
                                          </p:stCondLst>
                                        </p:cTn>
                                        <p:tgtEl>
                                          <p:spTgt spid="42"/>
                                        </p:tgtEl>
                                        <p:attrNameLst>
                                          <p:attrName>ppt_x</p:attrName>
                                        </p:attrNameLst>
                                      </p:cBhvr>
                                    </p:anim>
                                    <p:set>
                                      <p:cBhvr>
                                        <p:cTn id="69" dur="770" fill="hold"/>
                                        <p:tgtEl>
                                          <p:spTgt spid="42"/>
                                        </p:tgtEl>
                                        <p:attrNameLst>
                                          <p:attrName>ppt_y</p:attrName>
                                        </p:attrNameLst>
                                      </p:cBhvr>
                                      <p:to>
                                        <p:strVal val="(#ppt_y+0.4)"/>
                                      </p:to>
                                    </p:set>
                                    <p:anim from="(#ppt_y+0.4)" to="(#ppt_y)" calcmode="lin" valueType="num">
                                      <p:cBhvr>
                                        <p:cTn id="70" dur="1230" accel="100000" fill="hold">
                                          <p:stCondLst>
                                            <p:cond delay="770"/>
                                          </p:stCondLst>
                                        </p:cTn>
                                        <p:tgtEl>
                                          <p:spTgt spid="42"/>
                                        </p:tgtEl>
                                        <p:attrNameLst>
                                          <p:attrName>ppt_y</p:attrName>
                                        </p:attrNameLst>
                                      </p:cBhvr>
                                    </p:anim>
                                  </p:childTnLst>
                                </p:cTn>
                              </p:par>
                            </p:childTnLst>
                          </p:cTn>
                        </p:par>
                        <p:par>
                          <p:cTn id="71" fill="hold">
                            <p:stCondLst>
                              <p:cond delay="14000"/>
                            </p:stCondLst>
                            <p:childTnLst>
                              <p:par>
                                <p:cTn id="72" presetID="51" presetClass="entr" presetSubtype="0"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770" decel="100000"/>
                                        <p:tgtEl>
                                          <p:spTgt spid="26"/>
                                        </p:tgtEl>
                                      </p:cBhvr>
                                    </p:animEffect>
                                    <p:animScale>
                                      <p:cBhvr>
                                        <p:cTn id="75" dur="770" decel="100000"/>
                                        <p:tgtEl>
                                          <p:spTgt spid="26"/>
                                        </p:tgtEl>
                                      </p:cBhvr>
                                      <p:from x="10000" y="10000"/>
                                      <p:to x="200000" y="450000"/>
                                    </p:animScale>
                                    <p:animScale>
                                      <p:cBhvr>
                                        <p:cTn id="76" dur="1230" accel="100000" fill="hold">
                                          <p:stCondLst>
                                            <p:cond delay="770"/>
                                          </p:stCondLst>
                                        </p:cTn>
                                        <p:tgtEl>
                                          <p:spTgt spid="26"/>
                                        </p:tgtEl>
                                      </p:cBhvr>
                                      <p:from x="200000" y="450000"/>
                                      <p:to x="100000" y="100000"/>
                                    </p:animScale>
                                    <p:set>
                                      <p:cBhvr>
                                        <p:cTn id="77" dur="770" fill="hold"/>
                                        <p:tgtEl>
                                          <p:spTgt spid="26"/>
                                        </p:tgtEl>
                                        <p:attrNameLst>
                                          <p:attrName>ppt_x</p:attrName>
                                        </p:attrNameLst>
                                      </p:cBhvr>
                                      <p:to>
                                        <p:strVal val="(0.5)"/>
                                      </p:to>
                                    </p:set>
                                    <p:anim from="(0.5)" to="(#ppt_x)" calcmode="lin" valueType="num">
                                      <p:cBhvr>
                                        <p:cTn id="78" dur="1230" accel="100000" fill="hold">
                                          <p:stCondLst>
                                            <p:cond delay="770"/>
                                          </p:stCondLst>
                                        </p:cTn>
                                        <p:tgtEl>
                                          <p:spTgt spid="26"/>
                                        </p:tgtEl>
                                        <p:attrNameLst>
                                          <p:attrName>ppt_x</p:attrName>
                                        </p:attrNameLst>
                                      </p:cBhvr>
                                    </p:anim>
                                    <p:set>
                                      <p:cBhvr>
                                        <p:cTn id="79" dur="770" fill="hold"/>
                                        <p:tgtEl>
                                          <p:spTgt spid="26"/>
                                        </p:tgtEl>
                                        <p:attrNameLst>
                                          <p:attrName>ppt_y</p:attrName>
                                        </p:attrNameLst>
                                      </p:cBhvr>
                                      <p:to>
                                        <p:strVal val="(#ppt_y+0.4)"/>
                                      </p:to>
                                    </p:set>
                                    <p:anim from="(#ppt_y+0.4)" to="(#ppt_y)" calcmode="lin" valueType="num">
                                      <p:cBhvr>
                                        <p:cTn id="80" dur="1230" accel="100000" fill="hold">
                                          <p:stCondLst>
                                            <p:cond delay="770"/>
                                          </p:stCondLst>
                                        </p:cTn>
                                        <p:tgtEl>
                                          <p:spTgt spid="26"/>
                                        </p:tgtEl>
                                        <p:attrNameLst>
                                          <p:attrName>ppt_y</p:attrName>
                                        </p:attrNameLst>
                                      </p:cBhvr>
                                    </p:anim>
                                  </p:childTnLst>
                                </p:cTn>
                              </p:par>
                            </p:childTnLst>
                          </p:cTn>
                        </p:par>
                        <p:par>
                          <p:cTn id="81" fill="hold">
                            <p:stCondLst>
                              <p:cond delay="16000"/>
                            </p:stCondLst>
                            <p:childTnLst>
                              <p:par>
                                <p:cTn id="82" presetID="51" presetClass="entr" presetSubtype="0" fill="hold" nodeType="after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fade">
                                      <p:cBhvr>
                                        <p:cTn id="84" dur="770" decel="100000"/>
                                        <p:tgtEl>
                                          <p:spTgt spid="39"/>
                                        </p:tgtEl>
                                      </p:cBhvr>
                                    </p:animEffect>
                                    <p:animScale>
                                      <p:cBhvr>
                                        <p:cTn id="85" dur="770" decel="100000"/>
                                        <p:tgtEl>
                                          <p:spTgt spid="39"/>
                                        </p:tgtEl>
                                      </p:cBhvr>
                                      <p:from x="10000" y="10000"/>
                                      <p:to x="200000" y="450000"/>
                                    </p:animScale>
                                    <p:animScale>
                                      <p:cBhvr>
                                        <p:cTn id="86" dur="1230" accel="100000" fill="hold">
                                          <p:stCondLst>
                                            <p:cond delay="770"/>
                                          </p:stCondLst>
                                        </p:cTn>
                                        <p:tgtEl>
                                          <p:spTgt spid="39"/>
                                        </p:tgtEl>
                                      </p:cBhvr>
                                      <p:from x="200000" y="450000"/>
                                      <p:to x="100000" y="100000"/>
                                    </p:animScale>
                                    <p:set>
                                      <p:cBhvr>
                                        <p:cTn id="87" dur="770" fill="hold"/>
                                        <p:tgtEl>
                                          <p:spTgt spid="39"/>
                                        </p:tgtEl>
                                        <p:attrNameLst>
                                          <p:attrName>ppt_x</p:attrName>
                                        </p:attrNameLst>
                                      </p:cBhvr>
                                      <p:to>
                                        <p:strVal val="(0.5)"/>
                                      </p:to>
                                    </p:set>
                                    <p:anim from="(0.5)" to="(#ppt_x)" calcmode="lin" valueType="num">
                                      <p:cBhvr>
                                        <p:cTn id="88" dur="1230" accel="100000" fill="hold">
                                          <p:stCondLst>
                                            <p:cond delay="770"/>
                                          </p:stCondLst>
                                        </p:cTn>
                                        <p:tgtEl>
                                          <p:spTgt spid="39"/>
                                        </p:tgtEl>
                                        <p:attrNameLst>
                                          <p:attrName>ppt_x</p:attrName>
                                        </p:attrNameLst>
                                      </p:cBhvr>
                                    </p:anim>
                                    <p:set>
                                      <p:cBhvr>
                                        <p:cTn id="89" dur="770" fill="hold"/>
                                        <p:tgtEl>
                                          <p:spTgt spid="39"/>
                                        </p:tgtEl>
                                        <p:attrNameLst>
                                          <p:attrName>ppt_y</p:attrName>
                                        </p:attrNameLst>
                                      </p:cBhvr>
                                      <p:to>
                                        <p:strVal val="(#ppt_y+0.4)"/>
                                      </p:to>
                                    </p:set>
                                    <p:anim from="(#ppt_y+0.4)" to="(#ppt_y)" calcmode="lin" valueType="num">
                                      <p:cBhvr>
                                        <p:cTn id="90" dur="1230" accel="100000" fill="hold">
                                          <p:stCondLst>
                                            <p:cond delay="770"/>
                                          </p:stCondLst>
                                        </p:cTn>
                                        <p:tgtEl>
                                          <p:spTgt spid="39"/>
                                        </p:tgtEl>
                                        <p:attrNameLst>
                                          <p:attrName>ppt_y</p:attrName>
                                        </p:attrNameLst>
                                      </p:cBhvr>
                                    </p:anim>
                                  </p:childTnLst>
                                </p:cTn>
                              </p:par>
                            </p:childTnLst>
                          </p:cTn>
                        </p:par>
                        <p:par>
                          <p:cTn id="91" fill="hold">
                            <p:stCondLst>
                              <p:cond delay="18000"/>
                            </p:stCondLst>
                            <p:childTnLst>
                              <p:par>
                                <p:cTn id="92" presetID="51" presetClass="entr" presetSubtype="0" fill="hold"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770" decel="100000"/>
                                        <p:tgtEl>
                                          <p:spTgt spid="30"/>
                                        </p:tgtEl>
                                      </p:cBhvr>
                                    </p:animEffect>
                                    <p:animScale>
                                      <p:cBhvr>
                                        <p:cTn id="95" dur="770" decel="100000"/>
                                        <p:tgtEl>
                                          <p:spTgt spid="30"/>
                                        </p:tgtEl>
                                      </p:cBhvr>
                                      <p:from x="10000" y="10000"/>
                                      <p:to x="200000" y="450000"/>
                                    </p:animScale>
                                    <p:animScale>
                                      <p:cBhvr>
                                        <p:cTn id="96" dur="1230" accel="100000" fill="hold">
                                          <p:stCondLst>
                                            <p:cond delay="770"/>
                                          </p:stCondLst>
                                        </p:cTn>
                                        <p:tgtEl>
                                          <p:spTgt spid="30"/>
                                        </p:tgtEl>
                                      </p:cBhvr>
                                      <p:from x="200000" y="450000"/>
                                      <p:to x="100000" y="100000"/>
                                    </p:animScale>
                                    <p:set>
                                      <p:cBhvr>
                                        <p:cTn id="97" dur="770" fill="hold"/>
                                        <p:tgtEl>
                                          <p:spTgt spid="30"/>
                                        </p:tgtEl>
                                        <p:attrNameLst>
                                          <p:attrName>ppt_x</p:attrName>
                                        </p:attrNameLst>
                                      </p:cBhvr>
                                      <p:to>
                                        <p:strVal val="(0.5)"/>
                                      </p:to>
                                    </p:set>
                                    <p:anim from="(0.5)" to="(#ppt_x)" calcmode="lin" valueType="num">
                                      <p:cBhvr>
                                        <p:cTn id="98" dur="1230" accel="100000" fill="hold">
                                          <p:stCondLst>
                                            <p:cond delay="770"/>
                                          </p:stCondLst>
                                        </p:cTn>
                                        <p:tgtEl>
                                          <p:spTgt spid="30"/>
                                        </p:tgtEl>
                                        <p:attrNameLst>
                                          <p:attrName>ppt_x</p:attrName>
                                        </p:attrNameLst>
                                      </p:cBhvr>
                                    </p:anim>
                                    <p:set>
                                      <p:cBhvr>
                                        <p:cTn id="99" dur="770" fill="hold"/>
                                        <p:tgtEl>
                                          <p:spTgt spid="30"/>
                                        </p:tgtEl>
                                        <p:attrNameLst>
                                          <p:attrName>ppt_y</p:attrName>
                                        </p:attrNameLst>
                                      </p:cBhvr>
                                      <p:to>
                                        <p:strVal val="(#ppt_y+0.4)"/>
                                      </p:to>
                                    </p:set>
                                    <p:anim from="(#ppt_y+0.4)" to="(#ppt_y)" calcmode="lin" valueType="num">
                                      <p:cBhvr>
                                        <p:cTn id="100" dur="1230" accel="100000" fill="hold">
                                          <p:stCondLst>
                                            <p:cond delay="770"/>
                                          </p:stCondLst>
                                        </p:cTn>
                                        <p:tgtEl>
                                          <p:spTgt spid="30"/>
                                        </p:tgtEl>
                                        <p:attrNameLst>
                                          <p:attrName>ppt_y</p:attrName>
                                        </p:attrNameLst>
                                      </p:cBhvr>
                                    </p:anim>
                                  </p:childTnLst>
                                </p:cTn>
                              </p:par>
                            </p:childTnLst>
                          </p:cTn>
                        </p:par>
                        <p:par>
                          <p:cTn id="101" fill="hold">
                            <p:stCondLst>
                              <p:cond delay="20000"/>
                            </p:stCondLst>
                            <p:childTnLst>
                              <p:par>
                                <p:cTn id="102" presetID="51" presetClass="entr" presetSubtype="0" fill="hold" nodeType="after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fade">
                                      <p:cBhvr>
                                        <p:cTn id="104" dur="770" decel="100000"/>
                                        <p:tgtEl>
                                          <p:spTgt spid="33"/>
                                        </p:tgtEl>
                                      </p:cBhvr>
                                    </p:animEffect>
                                    <p:animScale>
                                      <p:cBhvr>
                                        <p:cTn id="105" dur="770" decel="100000"/>
                                        <p:tgtEl>
                                          <p:spTgt spid="33"/>
                                        </p:tgtEl>
                                      </p:cBhvr>
                                      <p:from x="10000" y="10000"/>
                                      <p:to x="200000" y="450000"/>
                                    </p:animScale>
                                    <p:animScale>
                                      <p:cBhvr>
                                        <p:cTn id="106" dur="1230" accel="100000" fill="hold">
                                          <p:stCondLst>
                                            <p:cond delay="770"/>
                                          </p:stCondLst>
                                        </p:cTn>
                                        <p:tgtEl>
                                          <p:spTgt spid="33"/>
                                        </p:tgtEl>
                                      </p:cBhvr>
                                      <p:from x="200000" y="450000"/>
                                      <p:to x="100000" y="100000"/>
                                    </p:animScale>
                                    <p:set>
                                      <p:cBhvr>
                                        <p:cTn id="107" dur="770" fill="hold"/>
                                        <p:tgtEl>
                                          <p:spTgt spid="33"/>
                                        </p:tgtEl>
                                        <p:attrNameLst>
                                          <p:attrName>ppt_x</p:attrName>
                                        </p:attrNameLst>
                                      </p:cBhvr>
                                      <p:to>
                                        <p:strVal val="(0.5)"/>
                                      </p:to>
                                    </p:set>
                                    <p:anim from="(0.5)" to="(#ppt_x)" calcmode="lin" valueType="num">
                                      <p:cBhvr>
                                        <p:cTn id="108" dur="1230" accel="100000" fill="hold">
                                          <p:stCondLst>
                                            <p:cond delay="770"/>
                                          </p:stCondLst>
                                        </p:cTn>
                                        <p:tgtEl>
                                          <p:spTgt spid="33"/>
                                        </p:tgtEl>
                                        <p:attrNameLst>
                                          <p:attrName>ppt_x</p:attrName>
                                        </p:attrNameLst>
                                      </p:cBhvr>
                                    </p:anim>
                                    <p:set>
                                      <p:cBhvr>
                                        <p:cTn id="109" dur="770" fill="hold"/>
                                        <p:tgtEl>
                                          <p:spTgt spid="33"/>
                                        </p:tgtEl>
                                        <p:attrNameLst>
                                          <p:attrName>ppt_y</p:attrName>
                                        </p:attrNameLst>
                                      </p:cBhvr>
                                      <p:to>
                                        <p:strVal val="(#ppt_y+0.4)"/>
                                      </p:to>
                                    </p:set>
                                    <p:anim from="(#ppt_y+0.4)" to="(#ppt_y)" calcmode="lin" valueType="num">
                                      <p:cBhvr>
                                        <p:cTn id="110" dur="1230" accel="100000" fill="hold">
                                          <p:stCondLst>
                                            <p:cond delay="770"/>
                                          </p:stCondLst>
                                        </p:cTn>
                                        <p:tgtEl>
                                          <p:spTgt spid="33"/>
                                        </p:tgtEl>
                                        <p:attrNameLst>
                                          <p:attrName>ppt_y</p:attrName>
                                        </p:attrNameLst>
                                      </p:cBhvr>
                                    </p:anim>
                                  </p:childTnLst>
                                </p:cTn>
                              </p:par>
                            </p:childTnLst>
                          </p:cTn>
                        </p:par>
                        <p:par>
                          <p:cTn id="111" fill="hold">
                            <p:stCondLst>
                              <p:cond delay="22000"/>
                            </p:stCondLst>
                            <p:childTnLst>
                              <p:par>
                                <p:cTn id="112" presetID="51" presetClass="entr" presetSubtype="0" fill="hold" nodeType="afterEffect">
                                  <p:stCondLst>
                                    <p:cond delay="0"/>
                                  </p:stCondLst>
                                  <p:childTnLst>
                                    <p:set>
                                      <p:cBhvr>
                                        <p:cTn id="113" dur="1" fill="hold">
                                          <p:stCondLst>
                                            <p:cond delay="0"/>
                                          </p:stCondLst>
                                        </p:cTn>
                                        <p:tgtEl>
                                          <p:spTgt spid="40"/>
                                        </p:tgtEl>
                                        <p:attrNameLst>
                                          <p:attrName>style.visibility</p:attrName>
                                        </p:attrNameLst>
                                      </p:cBhvr>
                                      <p:to>
                                        <p:strVal val="visible"/>
                                      </p:to>
                                    </p:set>
                                    <p:animEffect transition="in" filter="fade">
                                      <p:cBhvr>
                                        <p:cTn id="114" dur="770" decel="100000"/>
                                        <p:tgtEl>
                                          <p:spTgt spid="40"/>
                                        </p:tgtEl>
                                      </p:cBhvr>
                                    </p:animEffect>
                                    <p:animScale>
                                      <p:cBhvr>
                                        <p:cTn id="115" dur="770" decel="100000"/>
                                        <p:tgtEl>
                                          <p:spTgt spid="40"/>
                                        </p:tgtEl>
                                      </p:cBhvr>
                                      <p:from x="10000" y="10000"/>
                                      <p:to x="200000" y="450000"/>
                                    </p:animScale>
                                    <p:animScale>
                                      <p:cBhvr>
                                        <p:cTn id="116" dur="1230" accel="100000" fill="hold">
                                          <p:stCondLst>
                                            <p:cond delay="770"/>
                                          </p:stCondLst>
                                        </p:cTn>
                                        <p:tgtEl>
                                          <p:spTgt spid="40"/>
                                        </p:tgtEl>
                                      </p:cBhvr>
                                      <p:from x="200000" y="450000"/>
                                      <p:to x="100000" y="100000"/>
                                    </p:animScale>
                                    <p:set>
                                      <p:cBhvr>
                                        <p:cTn id="117" dur="770" fill="hold"/>
                                        <p:tgtEl>
                                          <p:spTgt spid="40"/>
                                        </p:tgtEl>
                                        <p:attrNameLst>
                                          <p:attrName>ppt_x</p:attrName>
                                        </p:attrNameLst>
                                      </p:cBhvr>
                                      <p:to>
                                        <p:strVal val="(0.5)"/>
                                      </p:to>
                                    </p:set>
                                    <p:anim from="(0.5)" to="(#ppt_x)" calcmode="lin" valueType="num">
                                      <p:cBhvr>
                                        <p:cTn id="118" dur="1230" accel="100000" fill="hold">
                                          <p:stCondLst>
                                            <p:cond delay="770"/>
                                          </p:stCondLst>
                                        </p:cTn>
                                        <p:tgtEl>
                                          <p:spTgt spid="40"/>
                                        </p:tgtEl>
                                        <p:attrNameLst>
                                          <p:attrName>ppt_x</p:attrName>
                                        </p:attrNameLst>
                                      </p:cBhvr>
                                    </p:anim>
                                    <p:set>
                                      <p:cBhvr>
                                        <p:cTn id="119" dur="770" fill="hold"/>
                                        <p:tgtEl>
                                          <p:spTgt spid="40"/>
                                        </p:tgtEl>
                                        <p:attrNameLst>
                                          <p:attrName>ppt_y</p:attrName>
                                        </p:attrNameLst>
                                      </p:cBhvr>
                                      <p:to>
                                        <p:strVal val="(#ppt_y+0.4)"/>
                                      </p:to>
                                    </p:set>
                                    <p:anim from="(#ppt_y+0.4)" to="(#ppt_y)" calcmode="lin" valueType="num">
                                      <p:cBhvr>
                                        <p:cTn id="120" dur="1230" accel="100000" fill="hold">
                                          <p:stCondLst>
                                            <p:cond delay="770"/>
                                          </p:stCondLst>
                                        </p:cTn>
                                        <p:tgtEl>
                                          <p:spTgt spid="40"/>
                                        </p:tgtEl>
                                        <p:attrNameLst>
                                          <p:attrName>ppt_y</p:attrName>
                                        </p:attrNameLst>
                                      </p:cBhvr>
                                    </p:anim>
                                  </p:childTnLst>
                                </p:cTn>
                              </p:par>
                            </p:childTnLst>
                          </p:cTn>
                        </p:par>
                        <p:par>
                          <p:cTn id="121" fill="hold">
                            <p:stCondLst>
                              <p:cond delay="24000"/>
                            </p:stCondLst>
                            <p:childTnLst>
                              <p:par>
                                <p:cTn id="122" presetID="51" presetClass="entr" presetSubtype="0" fill="hold" nodeType="afterEffect">
                                  <p:stCondLst>
                                    <p:cond delay="0"/>
                                  </p:stCondLst>
                                  <p:childTnLst>
                                    <p:set>
                                      <p:cBhvr>
                                        <p:cTn id="123" dur="1" fill="hold">
                                          <p:stCondLst>
                                            <p:cond delay="0"/>
                                          </p:stCondLst>
                                        </p:cTn>
                                        <p:tgtEl>
                                          <p:spTgt spid="35"/>
                                        </p:tgtEl>
                                        <p:attrNameLst>
                                          <p:attrName>style.visibility</p:attrName>
                                        </p:attrNameLst>
                                      </p:cBhvr>
                                      <p:to>
                                        <p:strVal val="visible"/>
                                      </p:to>
                                    </p:set>
                                    <p:animEffect transition="in" filter="fade">
                                      <p:cBhvr>
                                        <p:cTn id="124" dur="770" decel="100000"/>
                                        <p:tgtEl>
                                          <p:spTgt spid="35"/>
                                        </p:tgtEl>
                                      </p:cBhvr>
                                    </p:animEffect>
                                    <p:animScale>
                                      <p:cBhvr>
                                        <p:cTn id="125" dur="770" decel="100000"/>
                                        <p:tgtEl>
                                          <p:spTgt spid="35"/>
                                        </p:tgtEl>
                                      </p:cBhvr>
                                      <p:from x="10000" y="10000"/>
                                      <p:to x="200000" y="450000"/>
                                    </p:animScale>
                                    <p:animScale>
                                      <p:cBhvr>
                                        <p:cTn id="126" dur="1230" accel="100000" fill="hold">
                                          <p:stCondLst>
                                            <p:cond delay="770"/>
                                          </p:stCondLst>
                                        </p:cTn>
                                        <p:tgtEl>
                                          <p:spTgt spid="35"/>
                                        </p:tgtEl>
                                      </p:cBhvr>
                                      <p:from x="200000" y="450000"/>
                                      <p:to x="100000" y="100000"/>
                                    </p:animScale>
                                    <p:set>
                                      <p:cBhvr>
                                        <p:cTn id="127" dur="770" fill="hold"/>
                                        <p:tgtEl>
                                          <p:spTgt spid="35"/>
                                        </p:tgtEl>
                                        <p:attrNameLst>
                                          <p:attrName>ppt_x</p:attrName>
                                        </p:attrNameLst>
                                      </p:cBhvr>
                                      <p:to>
                                        <p:strVal val="(0.5)"/>
                                      </p:to>
                                    </p:set>
                                    <p:anim from="(0.5)" to="(#ppt_x)" calcmode="lin" valueType="num">
                                      <p:cBhvr>
                                        <p:cTn id="128" dur="1230" accel="100000" fill="hold">
                                          <p:stCondLst>
                                            <p:cond delay="770"/>
                                          </p:stCondLst>
                                        </p:cTn>
                                        <p:tgtEl>
                                          <p:spTgt spid="35"/>
                                        </p:tgtEl>
                                        <p:attrNameLst>
                                          <p:attrName>ppt_x</p:attrName>
                                        </p:attrNameLst>
                                      </p:cBhvr>
                                    </p:anim>
                                    <p:set>
                                      <p:cBhvr>
                                        <p:cTn id="129" dur="770" fill="hold"/>
                                        <p:tgtEl>
                                          <p:spTgt spid="35"/>
                                        </p:tgtEl>
                                        <p:attrNameLst>
                                          <p:attrName>ppt_y</p:attrName>
                                        </p:attrNameLst>
                                      </p:cBhvr>
                                      <p:to>
                                        <p:strVal val="(#ppt_y+0.4)"/>
                                      </p:to>
                                    </p:set>
                                    <p:anim from="(#ppt_y+0.4)" to="(#ppt_y)" calcmode="lin" valueType="num">
                                      <p:cBhvr>
                                        <p:cTn id="130" dur="1230" accel="100000" fill="hold">
                                          <p:stCondLst>
                                            <p:cond delay="770"/>
                                          </p:stCondLst>
                                        </p:cTn>
                                        <p:tgtEl>
                                          <p:spTgt spid="35"/>
                                        </p:tgtEl>
                                        <p:attrNameLst>
                                          <p:attrName>ppt_y</p:attrName>
                                        </p:attrNameLst>
                                      </p:cBhvr>
                                    </p:anim>
                                  </p:childTnLst>
                                </p:cTn>
                              </p:par>
                            </p:childTnLst>
                          </p:cTn>
                        </p:par>
                        <p:par>
                          <p:cTn id="131" fill="hold">
                            <p:stCondLst>
                              <p:cond delay="26000"/>
                            </p:stCondLst>
                            <p:childTnLst>
                              <p:par>
                                <p:cTn id="132" presetID="51" presetClass="entr" presetSubtype="0" fill="hold" nodeType="afterEffect">
                                  <p:stCondLst>
                                    <p:cond delay="0"/>
                                  </p:stCondLst>
                                  <p:childTnLst>
                                    <p:set>
                                      <p:cBhvr>
                                        <p:cTn id="133" dur="1" fill="hold">
                                          <p:stCondLst>
                                            <p:cond delay="0"/>
                                          </p:stCondLst>
                                        </p:cTn>
                                        <p:tgtEl>
                                          <p:spTgt spid="31"/>
                                        </p:tgtEl>
                                        <p:attrNameLst>
                                          <p:attrName>style.visibility</p:attrName>
                                        </p:attrNameLst>
                                      </p:cBhvr>
                                      <p:to>
                                        <p:strVal val="visible"/>
                                      </p:to>
                                    </p:set>
                                    <p:animEffect transition="in" filter="fade">
                                      <p:cBhvr>
                                        <p:cTn id="134" dur="770" decel="100000"/>
                                        <p:tgtEl>
                                          <p:spTgt spid="31"/>
                                        </p:tgtEl>
                                      </p:cBhvr>
                                    </p:animEffect>
                                    <p:animScale>
                                      <p:cBhvr>
                                        <p:cTn id="135" dur="770" decel="100000"/>
                                        <p:tgtEl>
                                          <p:spTgt spid="31"/>
                                        </p:tgtEl>
                                      </p:cBhvr>
                                      <p:from x="10000" y="10000"/>
                                      <p:to x="200000" y="450000"/>
                                    </p:animScale>
                                    <p:animScale>
                                      <p:cBhvr>
                                        <p:cTn id="136" dur="1230" accel="100000" fill="hold">
                                          <p:stCondLst>
                                            <p:cond delay="770"/>
                                          </p:stCondLst>
                                        </p:cTn>
                                        <p:tgtEl>
                                          <p:spTgt spid="31"/>
                                        </p:tgtEl>
                                      </p:cBhvr>
                                      <p:from x="200000" y="450000"/>
                                      <p:to x="100000" y="100000"/>
                                    </p:animScale>
                                    <p:set>
                                      <p:cBhvr>
                                        <p:cTn id="137" dur="770" fill="hold"/>
                                        <p:tgtEl>
                                          <p:spTgt spid="31"/>
                                        </p:tgtEl>
                                        <p:attrNameLst>
                                          <p:attrName>ppt_x</p:attrName>
                                        </p:attrNameLst>
                                      </p:cBhvr>
                                      <p:to>
                                        <p:strVal val="(0.5)"/>
                                      </p:to>
                                    </p:set>
                                    <p:anim from="(0.5)" to="(#ppt_x)" calcmode="lin" valueType="num">
                                      <p:cBhvr>
                                        <p:cTn id="138" dur="1230" accel="100000" fill="hold">
                                          <p:stCondLst>
                                            <p:cond delay="770"/>
                                          </p:stCondLst>
                                        </p:cTn>
                                        <p:tgtEl>
                                          <p:spTgt spid="31"/>
                                        </p:tgtEl>
                                        <p:attrNameLst>
                                          <p:attrName>ppt_x</p:attrName>
                                        </p:attrNameLst>
                                      </p:cBhvr>
                                    </p:anim>
                                    <p:set>
                                      <p:cBhvr>
                                        <p:cTn id="139" dur="770" fill="hold"/>
                                        <p:tgtEl>
                                          <p:spTgt spid="31"/>
                                        </p:tgtEl>
                                        <p:attrNameLst>
                                          <p:attrName>ppt_y</p:attrName>
                                        </p:attrNameLst>
                                      </p:cBhvr>
                                      <p:to>
                                        <p:strVal val="(#ppt_y+0.4)"/>
                                      </p:to>
                                    </p:set>
                                    <p:anim from="(#ppt_y+0.4)" to="(#ppt_y)" calcmode="lin" valueType="num">
                                      <p:cBhvr>
                                        <p:cTn id="140" dur="1230" accel="100000" fill="hold">
                                          <p:stCondLst>
                                            <p:cond delay="770"/>
                                          </p:stCondLst>
                                        </p:cTn>
                                        <p:tgtEl>
                                          <p:spTgt spid="31"/>
                                        </p:tgtEl>
                                        <p:attrNameLst>
                                          <p:attrName>ppt_y</p:attrName>
                                        </p:attrNameLst>
                                      </p:cBhvr>
                                    </p:anim>
                                  </p:childTnLst>
                                </p:cTn>
                              </p:par>
                            </p:childTnLst>
                          </p:cTn>
                        </p:par>
                        <p:par>
                          <p:cTn id="141" fill="hold">
                            <p:stCondLst>
                              <p:cond delay="28000"/>
                            </p:stCondLst>
                            <p:childTnLst>
                              <p:par>
                                <p:cTn id="142" presetID="51" presetClass="entr" presetSubtype="0" fill="hold" nodeType="afterEffect">
                                  <p:stCondLst>
                                    <p:cond delay="0"/>
                                  </p:stCondLst>
                                  <p:childTnLst>
                                    <p:set>
                                      <p:cBhvr>
                                        <p:cTn id="143" dur="1" fill="hold">
                                          <p:stCondLst>
                                            <p:cond delay="0"/>
                                          </p:stCondLst>
                                        </p:cTn>
                                        <p:tgtEl>
                                          <p:spTgt spid="34"/>
                                        </p:tgtEl>
                                        <p:attrNameLst>
                                          <p:attrName>style.visibility</p:attrName>
                                        </p:attrNameLst>
                                      </p:cBhvr>
                                      <p:to>
                                        <p:strVal val="visible"/>
                                      </p:to>
                                    </p:set>
                                    <p:animEffect transition="in" filter="fade">
                                      <p:cBhvr>
                                        <p:cTn id="144" dur="770" decel="100000"/>
                                        <p:tgtEl>
                                          <p:spTgt spid="34"/>
                                        </p:tgtEl>
                                      </p:cBhvr>
                                    </p:animEffect>
                                    <p:animScale>
                                      <p:cBhvr>
                                        <p:cTn id="145" dur="770" decel="100000"/>
                                        <p:tgtEl>
                                          <p:spTgt spid="34"/>
                                        </p:tgtEl>
                                      </p:cBhvr>
                                      <p:from x="10000" y="10000"/>
                                      <p:to x="200000" y="450000"/>
                                    </p:animScale>
                                    <p:animScale>
                                      <p:cBhvr>
                                        <p:cTn id="146" dur="1230" accel="100000" fill="hold">
                                          <p:stCondLst>
                                            <p:cond delay="770"/>
                                          </p:stCondLst>
                                        </p:cTn>
                                        <p:tgtEl>
                                          <p:spTgt spid="34"/>
                                        </p:tgtEl>
                                      </p:cBhvr>
                                      <p:from x="200000" y="450000"/>
                                      <p:to x="100000" y="100000"/>
                                    </p:animScale>
                                    <p:set>
                                      <p:cBhvr>
                                        <p:cTn id="147" dur="770" fill="hold"/>
                                        <p:tgtEl>
                                          <p:spTgt spid="34"/>
                                        </p:tgtEl>
                                        <p:attrNameLst>
                                          <p:attrName>ppt_x</p:attrName>
                                        </p:attrNameLst>
                                      </p:cBhvr>
                                      <p:to>
                                        <p:strVal val="(0.5)"/>
                                      </p:to>
                                    </p:set>
                                    <p:anim from="(0.5)" to="(#ppt_x)" calcmode="lin" valueType="num">
                                      <p:cBhvr>
                                        <p:cTn id="148" dur="1230" accel="100000" fill="hold">
                                          <p:stCondLst>
                                            <p:cond delay="770"/>
                                          </p:stCondLst>
                                        </p:cTn>
                                        <p:tgtEl>
                                          <p:spTgt spid="34"/>
                                        </p:tgtEl>
                                        <p:attrNameLst>
                                          <p:attrName>ppt_x</p:attrName>
                                        </p:attrNameLst>
                                      </p:cBhvr>
                                    </p:anim>
                                    <p:set>
                                      <p:cBhvr>
                                        <p:cTn id="149" dur="770" fill="hold"/>
                                        <p:tgtEl>
                                          <p:spTgt spid="34"/>
                                        </p:tgtEl>
                                        <p:attrNameLst>
                                          <p:attrName>ppt_y</p:attrName>
                                        </p:attrNameLst>
                                      </p:cBhvr>
                                      <p:to>
                                        <p:strVal val="(#ppt_y+0.4)"/>
                                      </p:to>
                                    </p:set>
                                    <p:anim from="(#ppt_y+0.4)" to="(#ppt_y)" calcmode="lin" valueType="num">
                                      <p:cBhvr>
                                        <p:cTn id="150" dur="1230" accel="100000" fill="hold">
                                          <p:stCondLst>
                                            <p:cond delay="770"/>
                                          </p:stCondLst>
                                        </p:cTn>
                                        <p:tgtEl>
                                          <p:spTgt spid="34"/>
                                        </p:tgtEl>
                                        <p:attrNameLst>
                                          <p:attrName>ppt_y</p:attrName>
                                        </p:attrNameLst>
                                      </p:cBhvr>
                                    </p:anim>
                                  </p:childTnLst>
                                </p:cTn>
                              </p:par>
                            </p:childTnLst>
                          </p:cTn>
                        </p:par>
                        <p:par>
                          <p:cTn id="151" fill="hold">
                            <p:stCondLst>
                              <p:cond delay="30000"/>
                            </p:stCondLst>
                            <p:childTnLst>
                              <p:par>
                                <p:cTn id="152" presetID="51" presetClass="entr" presetSubtype="0" fill="hold" nodeType="afterEffect">
                                  <p:stCondLst>
                                    <p:cond delay="0"/>
                                  </p:stCondLst>
                                  <p:childTnLst>
                                    <p:set>
                                      <p:cBhvr>
                                        <p:cTn id="153" dur="1" fill="hold">
                                          <p:stCondLst>
                                            <p:cond delay="0"/>
                                          </p:stCondLst>
                                        </p:cTn>
                                        <p:tgtEl>
                                          <p:spTgt spid="37"/>
                                        </p:tgtEl>
                                        <p:attrNameLst>
                                          <p:attrName>style.visibility</p:attrName>
                                        </p:attrNameLst>
                                      </p:cBhvr>
                                      <p:to>
                                        <p:strVal val="visible"/>
                                      </p:to>
                                    </p:set>
                                    <p:animEffect transition="in" filter="fade">
                                      <p:cBhvr>
                                        <p:cTn id="154" dur="770" decel="100000"/>
                                        <p:tgtEl>
                                          <p:spTgt spid="37"/>
                                        </p:tgtEl>
                                      </p:cBhvr>
                                    </p:animEffect>
                                    <p:animScale>
                                      <p:cBhvr>
                                        <p:cTn id="155" dur="770" decel="100000"/>
                                        <p:tgtEl>
                                          <p:spTgt spid="37"/>
                                        </p:tgtEl>
                                      </p:cBhvr>
                                      <p:from x="10000" y="10000"/>
                                      <p:to x="200000" y="450000"/>
                                    </p:animScale>
                                    <p:animScale>
                                      <p:cBhvr>
                                        <p:cTn id="156" dur="1230" accel="100000" fill="hold">
                                          <p:stCondLst>
                                            <p:cond delay="770"/>
                                          </p:stCondLst>
                                        </p:cTn>
                                        <p:tgtEl>
                                          <p:spTgt spid="37"/>
                                        </p:tgtEl>
                                      </p:cBhvr>
                                      <p:from x="200000" y="450000"/>
                                      <p:to x="100000" y="100000"/>
                                    </p:animScale>
                                    <p:set>
                                      <p:cBhvr>
                                        <p:cTn id="157" dur="770" fill="hold"/>
                                        <p:tgtEl>
                                          <p:spTgt spid="37"/>
                                        </p:tgtEl>
                                        <p:attrNameLst>
                                          <p:attrName>ppt_x</p:attrName>
                                        </p:attrNameLst>
                                      </p:cBhvr>
                                      <p:to>
                                        <p:strVal val="(0.5)"/>
                                      </p:to>
                                    </p:set>
                                    <p:anim from="(0.5)" to="(#ppt_x)" calcmode="lin" valueType="num">
                                      <p:cBhvr>
                                        <p:cTn id="158" dur="1230" accel="100000" fill="hold">
                                          <p:stCondLst>
                                            <p:cond delay="770"/>
                                          </p:stCondLst>
                                        </p:cTn>
                                        <p:tgtEl>
                                          <p:spTgt spid="37"/>
                                        </p:tgtEl>
                                        <p:attrNameLst>
                                          <p:attrName>ppt_x</p:attrName>
                                        </p:attrNameLst>
                                      </p:cBhvr>
                                    </p:anim>
                                    <p:set>
                                      <p:cBhvr>
                                        <p:cTn id="159" dur="770" fill="hold"/>
                                        <p:tgtEl>
                                          <p:spTgt spid="37"/>
                                        </p:tgtEl>
                                        <p:attrNameLst>
                                          <p:attrName>ppt_y</p:attrName>
                                        </p:attrNameLst>
                                      </p:cBhvr>
                                      <p:to>
                                        <p:strVal val="(#ppt_y+0.4)"/>
                                      </p:to>
                                    </p:set>
                                    <p:anim from="(#ppt_y+0.4)" to="(#ppt_y)" calcmode="lin" valueType="num">
                                      <p:cBhvr>
                                        <p:cTn id="160" dur="1230" accel="100000" fill="hold">
                                          <p:stCondLst>
                                            <p:cond delay="770"/>
                                          </p:stCondLst>
                                        </p:cTn>
                                        <p:tgtEl>
                                          <p:spTgt spid="37"/>
                                        </p:tgtEl>
                                        <p:attrNameLst>
                                          <p:attrName>ppt_y</p:attrName>
                                        </p:attrNameLst>
                                      </p:cBhvr>
                                    </p:anim>
                                  </p:childTnLst>
                                </p:cTn>
                              </p:par>
                            </p:childTnLst>
                          </p:cTn>
                        </p:par>
                        <p:par>
                          <p:cTn id="161" fill="hold">
                            <p:stCondLst>
                              <p:cond delay="32000"/>
                            </p:stCondLst>
                            <p:childTnLst>
                              <p:par>
                                <p:cTn id="162" presetID="51" presetClass="entr" presetSubtype="0" fill="hold" nodeType="afterEffect">
                                  <p:stCondLst>
                                    <p:cond delay="0"/>
                                  </p:stCondLst>
                                  <p:childTnLst>
                                    <p:set>
                                      <p:cBhvr>
                                        <p:cTn id="163" dur="1" fill="hold">
                                          <p:stCondLst>
                                            <p:cond delay="0"/>
                                          </p:stCondLst>
                                        </p:cTn>
                                        <p:tgtEl>
                                          <p:spTgt spid="29"/>
                                        </p:tgtEl>
                                        <p:attrNameLst>
                                          <p:attrName>style.visibility</p:attrName>
                                        </p:attrNameLst>
                                      </p:cBhvr>
                                      <p:to>
                                        <p:strVal val="visible"/>
                                      </p:to>
                                    </p:set>
                                    <p:animEffect transition="in" filter="fade">
                                      <p:cBhvr>
                                        <p:cTn id="164" dur="770" decel="100000"/>
                                        <p:tgtEl>
                                          <p:spTgt spid="29"/>
                                        </p:tgtEl>
                                      </p:cBhvr>
                                    </p:animEffect>
                                    <p:animScale>
                                      <p:cBhvr>
                                        <p:cTn id="165" dur="770" decel="100000"/>
                                        <p:tgtEl>
                                          <p:spTgt spid="29"/>
                                        </p:tgtEl>
                                      </p:cBhvr>
                                      <p:from x="10000" y="10000"/>
                                      <p:to x="200000" y="450000"/>
                                    </p:animScale>
                                    <p:animScale>
                                      <p:cBhvr>
                                        <p:cTn id="166" dur="1230" accel="100000" fill="hold">
                                          <p:stCondLst>
                                            <p:cond delay="770"/>
                                          </p:stCondLst>
                                        </p:cTn>
                                        <p:tgtEl>
                                          <p:spTgt spid="29"/>
                                        </p:tgtEl>
                                      </p:cBhvr>
                                      <p:from x="200000" y="450000"/>
                                      <p:to x="100000" y="100000"/>
                                    </p:animScale>
                                    <p:set>
                                      <p:cBhvr>
                                        <p:cTn id="167" dur="770" fill="hold"/>
                                        <p:tgtEl>
                                          <p:spTgt spid="29"/>
                                        </p:tgtEl>
                                        <p:attrNameLst>
                                          <p:attrName>ppt_x</p:attrName>
                                        </p:attrNameLst>
                                      </p:cBhvr>
                                      <p:to>
                                        <p:strVal val="(0.5)"/>
                                      </p:to>
                                    </p:set>
                                    <p:anim from="(0.5)" to="(#ppt_x)" calcmode="lin" valueType="num">
                                      <p:cBhvr>
                                        <p:cTn id="168" dur="1230" accel="100000" fill="hold">
                                          <p:stCondLst>
                                            <p:cond delay="770"/>
                                          </p:stCondLst>
                                        </p:cTn>
                                        <p:tgtEl>
                                          <p:spTgt spid="29"/>
                                        </p:tgtEl>
                                        <p:attrNameLst>
                                          <p:attrName>ppt_x</p:attrName>
                                        </p:attrNameLst>
                                      </p:cBhvr>
                                    </p:anim>
                                    <p:set>
                                      <p:cBhvr>
                                        <p:cTn id="169" dur="770" fill="hold"/>
                                        <p:tgtEl>
                                          <p:spTgt spid="29"/>
                                        </p:tgtEl>
                                        <p:attrNameLst>
                                          <p:attrName>ppt_y</p:attrName>
                                        </p:attrNameLst>
                                      </p:cBhvr>
                                      <p:to>
                                        <p:strVal val="(#ppt_y+0.4)"/>
                                      </p:to>
                                    </p:set>
                                    <p:anim from="(#ppt_y+0.4)" to="(#ppt_y)" calcmode="lin" valueType="num">
                                      <p:cBhvr>
                                        <p:cTn id="170" dur="1230" accel="100000" fill="hold">
                                          <p:stCondLst>
                                            <p:cond delay="770"/>
                                          </p:stCondLst>
                                        </p:cTn>
                                        <p:tgtEl>
                                          <p:spTgt spid="29"/>
                                        </p:tgtEl>
                                        <p:attrNameLst>
                                          <p:attrName>ppt_y</p:attrName>
                                        </p:attrNameLst>
                                      </p:cBhvr>
                                    </p:anim>
                                  </p:childTnLst>
                                </p:cTn>
                              </p:par>
                            </p:childTnLst>
                          </p:cTn>
                        </p:par>
                        <p:par>
                          <p:cTn id="171" fill="hold">
                            <p:stCondLst>
                              <p:cond delay="34000"/>
                            </p:stCondLst>
                            <p:childTnLst>
                              <p:par>
                                <p:cTn id="172" presetID="51" presetClass="entr" presetSubtype="0" fill="hold" nodeType="afterEffect">
                                  <p:stCondLst>
                                    <p:cond delay="0"/>
                                  </p:stCondLst>
                                  <p:childTnLst>
                                    <p:set>
                                      <p:cBhvr>
                                        <p:cTn id="173" dur="1" fill="hold">
                                          <p:stCondLst>
                                            <p:cond delay="0"/>
                                          </p:stCondLst>
                                        </p:cTn>
                                        <p:tgtEl>
                                          <p:spTgt spid="28"/>
                                        </p:tgtEl>
                                        <p:attrNameLst>
                                          <p:attrName>style.visibility</p:attrName>
                                        </p:attrNameLst>
                                      </p:cBhvr>
                                      <p:to>
                                        <p:strVal val="visible"/>
                                      </p:to>
                                    </p:set>
                                    <p:animEffect transition="in" filter="fade">
                                      <p:cBhvr>
                                        <p:cTn id="174" dur="770" decel="100000"/>
                                        <p:tgtEl>
                                          <p:spTgt spid="28"/>
                                        </p:tgtEl>
                                      </p:cBhvr>
                                    </p:animEffect>
                                    <p:animScale>
                                      <p:cBhvr>
                                        <p:cTn id="175" dur="770" decel="100000"/>
                                        <p:tgtEl>
                                          <p:spTgt spid="28"/>
                                        </p:tgtEl>
                                      </p:cBhvr>
                                      <p:from x="10000" y="10000"/>
                                      <p:to x="200000" y="450000"/>
                                    </p:animScale>
                                    <p:animScale>
                                      <p:cBhvr>
                                        <p:cTn id="176" dur="1230" accel="100000" fill="hold">
                                          <p:stCondLst>
                                            <p:cond delay="770"/>
                                          </p:stCondLst>
                                        </p:cTn>
                                        <p:tgtEl>
                                          <p:spTgt spid="28"/>
                                        </p:tgtEl>
                                      </p:cBhvr>
                                      <p:from x="200000" y="450000"/>
                                      <p:to x="100000" y="100000"/>
                                    </p:animScale>
                                    <p:set>
                                      <p:cBhvr>
                                        <p:cTn id="177" dur="770" fill="hold"/>
                                        <p:tgtEl>
                                          <p:spTgt spid="28"/>
                                        </p:tgtEl>
                                        <p:attrNameLst>
                                          <p:attrName>ppt_x</p:attrName>
                                        </p:attrNameLst>
                                      </p:cBhvr>
                                      <p:to>
                                        <p:strVal val="(0.5)"/>
                                      </p:to>
                                    </p:set>
                                    <p:anim from="(0.5)" to="(#ppt_x)" calcmode="lin" valueType="num">
                                      <p:cBhvr>
                                        <p:cTn id="178" dur="1230" accel="100000" fill="hold">
                                          <p:stCondLst>
                                            <p:cond delay="770"/>
                                          </p:stCondLst>
                                        </p:cTn>
                                        <p:tgtEl>
                                          <p:spTgt spid="28"/>
                                        </p:tgtEl>
                                        <p:attrNameLst>
                                          <p:attrName>ppt_x</p:attrName>
                                        </p:attrNameLst>
                                      </p:cBhvr>
                                    </p:anim>
                                    <p:set>
                                      <p:cBhvr>
                                        <p:cTn id="179" dur="770" fill="hold"/>
                                        <p:tgtEl>
                                          <p:spTgt spid="28"/>
                                        </p:tgtEl>
                                        <p:attrNameLst>
                                          <p:attrName>ppt_y</p:attrName>
                                        </p:attrNameLst>
                                      </p:cBhvr>
                                      <p:to>
                                        <p:strVal val="(#ppt_y+0.4)"/>
                                      </p:to>
                                    </p:set>
                                    <p:anim from="(#ppt_y+0.4)" to="(#ppt_y)" calcmode="lin" valueType="num">
                                      <p:cBhvr>
                                        <p:cTn id="180" dur="1230" accel="100000" fill="hold">
                                          <p:stCondLst>
                                            <p:cond delay="770"/>
                                          </p:stCondLst>
                                        </p:cTn>
                                        <p:tgtEl>
                                          <p:spTgt spid="28"/>
                                        </p:tgtEl>
                                        <p:attrNameLst>
                                          <p:attrName>ppt_y</p:attrName>
                                        </p:attrNameLst>
                                      </p:cBhvr>
                                    </p:anim>
                                  </p:childTnLst>
                                </p:cTn>
                              </p:par>
                            </p:childTnLst>
                          </p:cTn>
                        </p:par>
                        <p:par>
                          <p:cTn id="181" fill="hold">
                            <p:stCondLst>
                              <p:cond delay="36000"/>
                            </p:stCondLst>
                            <p:childTnLst>
                              <p:par>
                                <p:cTn id="182" presetID="51" presetClass="entr" presetSubtype="0" fill="hold" nodeType="afterEffect">
                                  <p:stCondLst>
                                    <p:cond delay="0"/>
                                  </p:stCondLst>
                                  <p:childTnLst>
                                    <p:set>
                                      <p:cBhvr>
                                        <p:cTn id="183" dur="1" fill="hold">
                                          <p:stCondLst>
                                            <p:cond delay="0"/>
                                          </p:stCondLst>
                                        </p:cTn>
                                        <p:tgtEl>
                                          <p:spTgt spid="23"/>
                                        </p:tgtEl>
                                        <p:attrNameLst>
                                          <p:attrName>style.visibility</p:attrName>
                                        </p:attrNameLst>
                                      </p:cBhvr>
                                      <p:to>
                                        <p:strVal val="visible"/>
                                      </p:to>
                                    </p:set>
                                    <p:animEffect transition="in" filter="fade">
                                      <p:cBhvr>
                                        <p:cTn id="184" dur="770" decel="100000"/>
                                        <p:tgtEl>
                                          <p:spTgt spid="23"/>
                                        </p:tgtEl>
                                      </p:cBhvr>
                                    </p:animEffect>
                                    <p:animScale>
                                      <p:cBhvr>
                                        <p:cTn id="185" dur="770" decel="100000"/>
                                        <p:tgtEl>
                                          <p:spTgt spid="23"/>
                                        </p:tgtEl>
                                      </p:cBhvr>
                                      <p:from x="10000" y="10000"/>
                                      <p:to x="200000" y="450000"/>
                                    </p:animScale>
                                    <p:animScale>
                                      <p:cBhvr>
                                        <p:cTn id="186" dur="1230" accel="100000" fill="hold">
                                          <p:stCondLst>
                                            <p:cond delay="770"/>
                                          </p:stCondLst>
                                        </p:cTn>
                                        <p:tgtEl>
                                          <p:spTgt spid="23"/>
                                        </p:tgtEl>
                                      </p:cBhvr>
                                      <p:from x="200000" y="450000"/>
                                      <p:to x="100000" y="100000"/>
                                    </p:animScale>
                                    <p:set>
                                      <p:cBhvr>
                                        <p:cTn id="187" dur="770" fill="hold"/>
                                        <p:tgtEl>
                                          <p:spTgt spid="23"/>
                                        </p:tgtEl>
                                        <p:attrNameLst>
                                          <p:attrName>ppt_x</p:attrName>
                                        </p:attrNameLst>
                                      </p:cBhvr>
                                      <p:to>
                                        <p:strVal val="(0.5)"/>
                                      </p:to>
                                    </p:set>
                                    <p:anim from="(0.5)" to="(#ppt_x)" calcmode="lin" valueType="num">
                                      <p:cBhvr>
                                        <p:cTn id="188" dur="1230" accel="100000" fill="hold">
                                          <p:stCondLst>
                                            <p:cond delay="770"/>
                                          </p:stCondLst>
                                        </p:cTn>
                                        <p:tgtEl>
                                          <p:spTgt spid="23"/>
                                        </p:tgtEl>
                                        <p:attrNameLst>
                                          <p:attrName>ppt_x</p:attrName>
                                        </p:attrNameLst>
                                      </p:cBhvr>
                                    </p:anim>
                                    <p:set>
                                      <p:cBhvr>
                                        <p:cTn id="189" dur="770" fill="hold"/>
                                        <p:tgtEl>
                                          <p:spTgt spid="23"/>
                                        </p:tgtEl>
                                        <p:attrNameLst>
                                          <p:attrName>ppt_y</p:attrName>
                                        </p:attrNameLst>
                                      </p:cBhvr>
                                      <p:to>
                                        <p:strVal val="(#ppt_y+0.4)"/>
                                      </p:to>
                                    </p:set>
                                    <p:anim from="(#ppt_y+0.4)" to="(#ppt_y)" calcmode="lin" valueType="num">
                                      <p:cBhvr>
                                        <p:cTn id="190" dur="1230" accel="100000" fill="hold">
                                          <p:stCondLst>
                                            <p:cond delay="770"/>
                                          </p:stCondLst>
                                        </p:cTn>
                                        <p:tgtEl>
                                          <p:spTgt spid="2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solidFill>
                  <a:srgbClr val="002060"/>
                </a:solidFill>
              </a:rPr>
              <a:t>Let`s try to be detectives</a:t>
            </a:r>
            <a:endParaRPr lang="ru-RU" smtClean="0">
              <a:solidFill>
                <a:srgbClr val="002060"/>
              </a:solidFill>
            </a:endParaRPr>
          </a:p>
        </p:txBody>
      </p:sp>
      <p:sp>
        <p:nvSpPr>
          <p:cNvPr id="3" name="Содержимое 2"/>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n-US" b="1" i="1" dirty="0" smtClean="0"/>
              <a:t>Match the names of places of interest in London  and their photos</a:t>
            </a:r>
            <a:r>
              <a:rPr lang="en-US" dirty="0" smtClean="0"/>
              <a:t>.</a:t>
            </a:r>
          </a:p>
          <a:p>
            <a:pPr fontAlgn="auto">
              <a:spcAft>
                <a:spcPts val="0"/>
              </a:spcAft>
              <a:buFont typeface="Arial" pitchFamily="34" charset="0"/>
              <a:buChar char="•"/>
              <a:defRPr/>
            </a:pPr>
            <a:r>
              <a:rPr lang="en-US" dirty="0" smtClean="0">
                <a:solidFill>
                  <a:srgbClr val="FF0000"/>
                </a:solidFill>
              </a:rPr>
              <a:t>The Houses of Parliament</a:t>
            </a:r>
          </a:p>
          <a:p>
            <a:pPr fontAlgn="auto">
              <a:spcAft>
                <a:spcPts val="0"/>
              </a:spcAft>
              <a:buFont typeface="Arial" pitchFamily="34" charset="0"/>
              <a:buChar char="•"/>
              <a:defRPr/>
            </a:pPr>
            <a:r>
              <a:rPr lang="en-US" dirty="0" smtClean="0">
                <a:solidFill>
                  <a:srgbClr val="00B050"/>
                </a:solidFill>
              </a:rPr>
              <a:t>Trafalgar Square</a:t>
            </a:r>
          </a:p>
          <a:p>
            <a:pPr fontAlgn="auto">
              <a:spcAft>
                <a:spcPts val="0"/>
              </a:spcAft>
              <a:buFont typeface="Arial" pitchFamily="34" charset="0"/>
              <a:buChar char="•"/>
              <a:defRPr/>
            </a:pPr>
            <a:r>
              <a:rPr lang="en-US" dirty="0" smtClean="0">
                <a:solidFill>
                  <a:srgbClr val="0070C0"/>
                </a:solidFill>
              </a:rPr>
              <a:t>Big Ben</a:t>
            </a:r>
          </a:p>
          <a:p>
            <a:pPr fontAlgn="auto">
              <a:spcAft>
                <a:spcPts val="0"/>
              </a:spcAft>
              <a:buFont typeface="Arial" pitchFamily="34" charset="0"/>
              <a:buChar char="•"/>
              <a:defRPr/>
            </a:pPr>
            <a:r>
              <a:rPr lang="en-US" dirty="0" smtClean="0">
                <a:solidFill>
                  <a:schemeClr val="accent6">
                    <a:lumMod val="50000"/>
                  </a:schemeClr>
                </a:solidFill>
              </a:rPr>
              <a:t>The Tower of London</a:t>
            </a:r>
          </a:p>
          <a:p>
            <a:pPr fontAlgn="auto">
              <a:spcAft>
                <a:spcPts val="0"/>
              </a:spcAft>
              <a:buFont typeface="Arial" pitchFamily="34" charset="0"/>
              <a:buChar char="•"/>
              <a:defRPr/>
            </a:pPr>
            <a:r>
              <a:rPr lang="en-US" dirty="0" smtClean="0">
                <a:solidFill>
                  <a:srgbClr val="7030A0"/>
                </a:solidFill>
              </a:rPr>
              <a:t>Buckingham Palace</a:t>
            </a:r>
          </a:p>
          <a:p>
            <a:pPr fontAlgn="auto">
              <a:spcAft>
                <a:spcPts val="0"/>
              </a:spcAft>
              <a:buFont typeface="Arial" pitchFamily="34" charset="0"/>
              <a:buChar char="•"/>
              <a:defRPr/>
            </a:pPr>
            <a:r>
              <a:rPr lang="en-US" dirty="0" smtClean="0">
                <a:solidFill>
                  <a:srgbClr val="C00000"/>
                </a:solidFill>
              </a:rPr>
              <a:t>St. Paul`s Cathedral</a:t>
            </a:r>
          </a:p>
          <a:p>
            <a:pPr fontAlgn="auto">
              <a:spcAft>
                <a:spcPts val="0"/>
              </a:spcAft>
              <a:buFont typeface="Arial" pitchFamily="34" charset="0"/>
              <a:buChar char="•"/>
              <a:defRPr/>
            </a:pPr>
            <a:r>
              <a:rPr lang="en-US" dirty="0" smtClean="0">
                <a:solidFill>
                  <a:schemeClr val="accent3">
                    <a:lumMod val="50000"/>
                  </a:schemeClr>
                </a:solidFill>
              </a:rPr>
              <a:t>Tower Bridge</a:t>
            </a:r>
          </a:p>
          <a:p>
            <a:pPr fontAlgn="auto">
              <a:spcAft>
                <a:spcPts val="0"/>
              </a:spcAft>
              <a:buFont typeface="Arial" pitchFamily="34" charset="0"/>
              <a:buChar char="•"/>
              <a:defRPr/>
            </a:pPr>
            <a:r>
              <a:rPr lang="en-US" dirty="0" smtClean="0"/>
              <a:t>The London Eye</a:t>
            </a:r>
            <a:endParaRPr lang="ru-RU" dirty="0"/>
          </a:p>
        </p:txBody>
      </p:sp>
      <p:pic>
        <p:nvPicPr>
          <p:cNvPr id="4" name="Рисунок 3" descr="Рисунок12.jpg"/>
          <p:cNvPicPr>
            <a:picLocks noChangeAspect="1"/>
          </p:cNvPicPr>
          <p:nvPr/>
        </p:nvPicPr>
        <p:blipFill>
          <a:blip r:embed="rId2"/>
          <a:srcRect/>
          <a:stretch>
            <a:fillRect/>
          </a:stretch>
        </p:blipFill>
        <p:spPr bwMode="auto">
          <a:xfrm>
            <a:off x="4932363" y="2060575"/>
            <a:ext cx="1679575" cy="1490663"/>
          </a:xfrm>
          <a:prstGeom prst="rect">
            <a:avLst/>
          </a:prstGeom>
          <a:noFill/>
          <a:ln w="9525">
            <a:noFill/>
            <a:miter lim="800000"/>
            <a:headEnd/>
            <a:tailEnd/>
          </a:ln>
        </p:spPr>
      </p:pic>
      <p:pic>
        <p:nvPicPr>
          <p:cNvPr id="5" name="Рисунок 4" descr="Рисунок6.jpg"/>
          <p:cNvPicPr>
            <a:picLocks noChangeAspect="1"/>
          </p:cNvPicPr>
          <p:nvPr/>
        </p:nvPicPr>
        <p:blipFill>
          <a:blip r:embed="rId3"/>
          <a:srcRect/>
          <a:stretch>
            <a:fillRect/>
          </a:stretch>
        </p:blipFill>
        <p:spPr bwMode="auto">
          <a:xfrm>
            <a:off x="6804025" y="2060575"/>
            <a:ext cx="1958975" cy="1439863"/>
          </a:xfrm>
          <a:prstGeom prst="rect">
            <a:avLst/>
          </a:prstGeom>
          <a:noFill/>
          <a:ln w="9525">
            <a:noFill/>
            <a:miter lim="800000"/>
            <a:headEnd/>
            <a:tailEnd/>
          </a:ln>
        </p:spPr>
      </p:pic>
      <p:pic>
        <p:nvPicPr>
          <p:cNvPr id="6" name="Picture 4" descr="E:\тауэр\4540.jpg"/>
          <p:cNvPicPr>
            <a:picLocks noChangeAspect="1" noChangeArrowheads="1"/>
          </p:cNvPicPr>
          <p:nvPr/>
        </p:nvPicPr>
        <p:blipFill>
          <a:blip r:embed="rId4"/>
          <a:srcRect/>
          <a:stretch>
            <a:fillRect/>
          </a:stretch>
        </p:blipFill>
        <p:spPr bwMode="auto">
          <a:xfrm>
            <a:off x="4284663" y="3644900"/>
            <a:ext cx="1951037" cy="1439863"/>
          </a:xfrm>
          <a:prstGeom prst="rect">
            <a:avLst/>
          </a:prstGeom>
          <a:noFill/>
          <a:ln w="9525">
            <a:noFill/>
            <a:miter lim="800000"/>
            <a:headEnd/>
            <a:tailEnd/>
          </a:ln>
        </p:spPr>
      </p:pic>
      <p:pic>
        <p:nvPicPr>
          <p:cNvPr id="7" name="Рисунок 6" descr="Рисунок10.jpg"/>
          <p:cNvPicPr>
            <a:picLocks noChangeAspect="1"/>
          </p:cNvPicPr>
          <p:nvPr/>
        </p:nvPicPr>
        <p:blipFill>
          <a:blip r:embed="rId5"/>
          <a:srcRect/>
          <a:stretch>
            <a:fillRect/>
          </a:stretch>
        </p:blipFill>
        <p:spPr bwMode="auto">
          <a:xfrm>
            <a:off x="6300788" y="3573463"/>
            <a:ext cx="2447925" cy="1471612"/>
          </a:xfrm>
          <a:prstGeom prst="rect">
            <a:avLst/>
          </a:prstGeom>
          <a:noFill/>
          <a:ln w="9525">
            <a:noFill/>
            <a:miter lim="800000"/>
            <a:headEnd/>
            <a:tailEnd/>
          </a:ln>
        </p:spPr>
      </p:pic>
      <p:pic>
        <p:nvPicPr>
          <p:cNvPr id="8" name="Рисунок 7" descr="Рисунок1.jpg"/>
          <p:cNvPicPr>
            <a:picLocks noChangeAspect="1"/>
          </p:cNvPicPr>
          <p:nvPr/>
        </p:nvPicPr>
        <p:blipFill>
          <a:blip r:embed="rId6"/>
          <a:srcRect/>
          <a:stretch>
            <a:fillRect/>
          </a:stretch>
        </p:blipFill>
        <p:spPr bwMode="auto">
          <a:xfrm>
            <a:off x="0" y="0"/>
            <a:ext cx="1187450" cy="1638300"/>
          </a:xfrm>
          <a:prstGeom prst="rect">
            <a:avLst/>
          </a:prstGeom>
          <a:noFill/>
          <a:ln w="9525">
            <a:noFill/>
            <a:miter lim="800000"/>
            <a:headEnd/>
            <a:tailEnd/>
          </a:ln>
        </p:spPr>
      </p:pic>
      <p:pic>
        <p:nvPicPr>
          <p:cNvPr id="10" name="Рисунок 9" descr="рисунок3.jpg"/>
          <p:cNvPicPr>
            <a:picLocks noChangeAspect="1"/>
          </p:cNvPicPr>
          <p:nvPr/>
        </p:nvPicPr>
        <p:blipFill>
          <a:blip r:embed="rId7"/>
          <a:srcRect/>
          <a:stretch>
            <a:fillRect/>
          </a:stretch>
        </p:blipFill>
        <p:spPr bwMode="auto">
          <a:xfrm>
            <a:off x="3419475" y="5300663"/>
            <a:ext cx="2232025" cy="1271587"/>
          </a:xfrm>
          <a:prstGeom prst="rect">
            <a:avLst/>
          </a:prstGeom>
          <a:noFill/>
          <a:ln w="9525">
            <a:noFill/>
            <a:miter lim="800000"/>
            <a:headEnd/>
            <a:tailEnd/>
          </a:ln>
        </p:spPr>
      </p:pic>
      <p:pic>
        <p:nvPicPr>
          <p:cNvPr id="11" name="Рисунок 10" descr="рисунок2.jpg"/>
          <p:cNvPicPr>
            <a:picLocks noChangeAspect="1"/>
          </p:cNvPicPr>
          <p:nvPr/>
        </p:nvPicPr>
        <p:blipFill>
          <a:blip r:embed="rId8"/>
          <a:srcRect/>
          <a:stretch>
            <a:fillRect/>
          </a:stretch>
        </p:blipFill>
        <p:spPr bwMode="auto">
          <a:xfrm>
            <a:off x="7488238" y="260350"/>
            <a:ext cx="1655762" cy="1296988"/>
          </a:xfrm>
          <a:prstGeom prst="rect">
            <a:avLst/>
          </a:prstGeom>
          <a:noFill/>
          <a:ln w="9525">
            <a:noFill/>
            <a:miter lim="800000"/>
            <a:headEnd/>
            <a:tailEnd/>
          </a:ln>
        </p:spPr>
      </p:pic>
      <p:pic>
        <p:nvPicPr>
          <p:cNvPr id="12" name="Рисунок 11" descr="Рисунок9.jpg"/>
          <p:cNvPicPr>
            <a:picLocks noChangeAspect="1"/>
          </p:cNvPicPr>
          <p:nvPr/>
        </p:nvPicPr>
        <p:blipFill>
          <a:blip r:embed="rId9"/>
          <a:srcRect/>
          <a:stretch>
            <a:fillRect/>
          </a:stretch>
        </p:blipFill>
        <p:spPr bwMode="auto">
          <a:xfrm>
            <a:off x="6300788" y="5300663"/>
            <a:ext cx="2551112" cy="1196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1"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70" decel="100000"/>
                                        <p:tgtEl>
                                          <p:spTgt spid="5"/>
                                        </p:tgtEl>
                                      </p:cBhvr>
                                    </p:animEffect>
                                    <p:animScale>
                                      <p:cBhvr>
                                        <p:cTn id="18" dur="770" decel="100000"/>
                                        <p:tgtEl>
                                          <p:spTgt spid="5"/>
                                        </p:tgtEl>
                                      </p:cBhvr>
                                      <p:from x="10000" y="10000"/>
                                      <p:to x="200000" y="450000"/>
                                    </p:animScale>
                                    <p:animScale>
                                      <p:cBhvr>
                                        <p:cTn id="19" dur="1230" accel="100000" fill="hold">
                                          <p:stCondLst>
                                            <p:cond delay="770"/>
                                          </p:stCondLst>
                                        </p:cTn>
                                        <p:tgtEl>
                                          <p:spTgt spid="5"/>
                                        </p:tgtEl>
                                      </p:cBhvr>
                                      <p:from x="200000" y="450000"/>
                                      <p:to x="100000" y="100000"/>
                                    </p:animScale>
                                    <p:set>
                                      <p:cBhvr>
                                        <p:cTn id="20" dur="770" fill="hold"/>
                                        <p:tgtEl>
                                          <p:spTgt spid="5"/>
                                        </p:tgtEl>
                                        <p:attrNameLst>
                                          <p:attrName>ppt_x</p:attrName>
                                        </p:attrNameLst>
                                      </p:cBhvr>
                                      <p:to>
                                        <p:strVal val="(0.5)"/>
                                      </p:to>
                                    </p:set>
                                    <p:anim from="(0.5)" to="(#ppt_x)" calcmode="lin" valueType="num">
                                      <p:cBhvr>
                                        <p:cTn id="21" dur="1230" accel="100000" fill="hold">
                                          <p:stCondLst>
                                            <p:cond delay="770"/>
                                          </p:stCondLst>
                                        </p:cTn>
                                        <p:tgtEl>
                                          <p:spTgt spid="5"/>
                                        </p:tgtEl>
                                        <p:attrNameLst>
                                          <p:attrName>ppt_x</p:attrName>
                                        </p:attrNameLst>
                                      </p:cBhvr>
                                    </p:anim>
                                    <p:set>
                                      <p:cBhvr>
                                        <p:cTn id="22" dur="770" fill="hold"/>
                                        <p:tgtEl>
                                          <p:spTgt spid="5"/>
                                        </p:tgtEl>
                                        <p:attrNameLst>
                                          <p:attrName>ppt_y</p:attrName>
                                        </p:attrNameLst>
                                      </p:cBhvr>
                                      <p:to>
                                        <p:strVal val="(#ppt_y+0.4)"/>
                                      </p:to>
                                    </p:set>
                                    <p:anim from="(#ppt_y+0.4)" to="(#ppt_y)" calcmode="lin" valueType="num">
                                      <p:cBhvr>
                                        <p:cTn id="23" dur="1230" accel="100000" fill="hold">
                                          <p:stCondLst>
                                            <p:cond delay="770"/>
                                          </p:stCondLst>
                                        </p:cTn>
                                        <p:tgtEl>
                                          <p:spTgt spid="5"/>
                                        </p:tgtEl>
                                        <p:attrNameLst>
                                          <p:attrName>ppt_y</p:attrName>
                                        </p:attrNameLst>
                                      </p:cBhvr>
                                    </p:anim>
                                  </p:childTnLst>
                                </p:cTn>
                              </p:par>
                            </p:childTnLst>
                          </p:cTn>
                        </p:par>
                        <p:par>
                          <p:cTn id="24" fill="hold">
                            <p:stCondLst>
                              <p:cond delay="4000"/>
                            </p:stCondLst>
                            <p:childTnLst>
                              <p:par>
                                <p:cTn id="25" presetID="51"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770" decel="100000"/>
                                        <p:tgtEl>
                                          <p:spTgt spid="6"/>
                                        </p:tgtEl>
                                      </p:cBhvr>
                                    </p:animEffect>
                                    <p:animScale>
                                      <p:cBhvr>
                                        <p:cTn id="28" dur="770" decel="100000"/>
                                        <p:tgtEl>
                                          <p:spTgt spid="6"/>
                                        </p:tgtEl>
                                      </p:cBhvr>
                                      <p:from x="10000" y="10000"/>
                                      <p:to x="200000" y="450000"/>
                                    </p:animScale>
                                    <p:animScale>
                                      <p:cBhvr>
                                        <p:cTn id="29" dur="1230" accel="100000" fill="hold">
                                          <p:stCondLst>
                                            <p:cond delay="770"/>
                                          </p:stCondLst>
                                        </p:cTn>
                                        <p:tgtEl>
                                          <p:spTgt spid="6"/>
                                        </p:tgtEl>
                                      </p:cBhvr>
                                      <p:from x="200000" y="450000"/>
                                      <p:to x="100000" y="100000"/>
                                    </p:animScale>
                                    <p:set>
                                      <p:cBhvr>
                                        <p:cTn id="30" dur="770" fill="hold"/>
                                        <p:tgtEl>
                                          <p:spTgt spid="6"/>
                                        </p:tgtEl>
                                        <p:attrNameLst>
                                          <p:attrName>ppt_x</p:attrName>
                                        </p:attrNameLst>
                                      </p:cBhvr>
                                      <p:to>
                                        <p:strVal val="(0.5)"/>
                                      </p:to>
                                    </p:set>
                                    <p:anim from="(0.5)" to="(#ppt_x)" calcmode="lin" valueType="num">
                                      <p:cBhvr>
                                        <p:cTn id="31" dur="1230" accel="100000" fill="hold">
                                          <p:stCondLst>
                                            <p:cond delay="770"/>
                                          </p:stCondLst>
                                        </p:cTn>
                                        <p:tgtEl>
                                          <p:spTgt spid="6"/>
                                        </p:tgtEl>
                                        <p:attrNameLst>
                                          <p:attrName>ppt_x</p:attrName>
                                        </p:attrNameLst>
                                      </p:cBhvr>
                                    </p:anim>
                                    <p:set>
                                      <p:cBhvr>
                                        <p:cTn id="32" dur="770" fill="hold"/>
                                        <p:tgtEl>
                                          <p:spTgt spid="6"/>
                                        </p:tgtEl>
                                        <p:attrNameLst>
                                          <p:attrName>ppt_y</p:attrName>
                                        </p:attrNameLst>
                                      </p:cBhvr>
                                      <p:to>
                                        <p:strVal val="(#ppt_y+0.4)"/>
                                      </p:to>
                                    </p:set>
                                    <p:anim from="(#ppt_y+0.4)" to="(#ppt_y)" calcmode="lin" valueType="num">
                                      <p:cBhvr>
                                        <p:cTn id="33" dur="1230" accel="100000" fill="hold">
                                          <p:stCondLst>
                                            <p:cond delay="770"/>
                                          </p:stCondLst>
                                        </p:cTn>
                                        <p:tgtEl>
                                          <p:spTgt spid="6"/>
                                        </p:tgtEl>
                                        <p:attrNameLst>
                                          <p:attrName>ppt_y</p:attrName>
                                        </p:attrNameLst>
                                      </p:cBhvr>
                                    </p:anim>
                                  </p:childTnLst>
                                </p:cTn>
                              </p:par>
                            </p:childTnLst>
                          </p:cTn>
                        </p:par>
                        <p:par>
                          <p:cTn id="34" fill="hold">
                            <p:stCondLst>
                              <p:cond delay="6000"/>
                            </p:stCondLst>
                            <p:childTnLst>
                              <p:par>
                                <p:cTn id="35" presetID="51"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770" decel="100000"/>
                                        <p:tgtEl>
                                          <p:spTgt spid="7"/>
                                        </p:tgtEl>
                                      </p:cBhvr>
                                    </p:animEffect>
                                    <p:animScale>
                                      <p:cBhvr>
                                        <p:cTn id="38" dur="770" decel="100000"/>
                                        <p:tgtEl>
                                          <p:spTgt spid="7"/>
                                        </p:tgtEl>
                                      </p:cBhvr>
                                      <p:from x="10000" y="10000"/>
                                      <p:to x="200000" y="450000"/>
                                    </p:animScale>
                                    <p:animScale>
                                      <p:cBhvr>
                                        <p:cTn id="39" dur="1230" accel="100000" fill="hold">
                                          <p:stCondLst>
                                            <p:cond delay="770"/>
                                          </p:stCondLst>
                                        </p:cTn>
                                        <p:tgtEl>
                                          <p:spTgt spid="7"/>
                                        </p:tgtEl>
                                      </p:cBhvr>
                                      <p:from x="200000" y="450000"/>
                                      <p:to x="100000" y="100000"/>
                                    </p:animScale>
                                    <p:set>
                                      <p:cBhvr>
                                        <p:cTn id="40" dur="770" fill="hold"/>
                                        <p:tgtEl>
                                          <p:spTgt spid="7"/>
                                        </p:tgtEl>
                                        <p:attrNameLst>
                                          <p:attrName>ppt_x</p:attrName>
                                        </p:attrNameLst>
                                      </p:cBhvr>
                                      <p:to>
                                        <p:strVal val="(0.5)"/>
                                      </p:to>
                                    </p:set>
                                    <p:anim from="(0.5)" to="(#ppt_x)" calcmode="lin" valueType="num">
                                      <p:cBhvr>
                                        <p:cTn id="41" dur="1230" accel="100000" fill="hold">
                                          <p:stCondLst>
                                            <p:cond delay="770"/>
                                          </p:stCondLst>
                                        </p:cTn>
                                        <p:tgtEl>
                                          <p:spTgt spid="7"/>
                                        </p:tgtEl>
                                        <p:attrNameLst>
                                          <p:attrName>ppt_x</p:attrName>
                                        </p:attrNameLst>
                                      </p:cBhvr>
                                    </p:anim>
                                    <p:set>
                                      <p:cBhvr>
                                        <p:cTn id="42" dur="770" fill="hold"/>
                                        <p:tgtEl>
                                          <p:spTgt spid="7"/>
                                        </p:tgtEl>
                                        <p:attrNameLst>
                                          <p:attrName>ppt_y</p:attrName>
                                        </p:attrNameLst>
                                      </p:cBhvr>
                                      <p:to>
                                        <p:strVal val="(#ppt_y+0.4)"/>
                                      </p:to>
                                    </p:set>
                                    <p:anim from="(#ppt_y+0.4)" to="(#ppt_y)" calcmode="lin" valueType="num">
                                      <p:cBhvr>
                                        <p:cTn id="43" dur="1230" accel="100000" fill="hold">
                                          <p:stCondLst>
                                            <p:cond delay="770"/>
                                          </p:stCondLst>
                                        </p:cTn>
                                        <p:tgtEl>
                                          <p:spTgt spid="7"/>
                                        </p:tgtEl>
                                        <p:attrNameLst>
                                          <p:attrName>ppt_y</p:attrName>
                                        </p:attrNameLst>
                                      </p:cBhvr>
                                    </p:anim>
                                  </p:childTnLst>
                                </p:cTn>
                              </p:par>
                            </p:childTnLst>
                          </p:cTn>
                        </p:par>
                        <p:par>
                          <p:cTn id="44" fill="hold">
                            <p:stCondLst>
                              <p:cond delay="8000"/>
                            </p:stCondLst>
                            <p:childTnLst>
                              <p:par>
                                <p:cTn id="45" presetID="51"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770" decel="100000"/>
                                        <p:tgtEl>
                                          <p:spTgt spid="8"/>
                                        </p:tgtEl>
                                      </p:cBhvr>
                                    </p:animEffect>
                                    <p:animScale>
                                      <p:cBhvr>
                                        <p:cTn id="48" dur="770" decel="100000"/>
                                        <p:tgtEl>
                                          <p:spTgt spid="8"/>
                                        </p:tgtEl>
                                      </p:cBhvr>
                                      <p:from x="10000" y="10000"/>
                                      <p:to x="200000" y="450000"/>
                                    </p:animScale>
                                    <p:animScale>
                                      <p:cBhvr>
                                        <p:cTn id="49" dur="1230" accel="100000" fill="hold">
                                          <p:stCondLst>
                                            <p:cond delay="770"/>
                                          </p:stCondLst>
                                        </p:cTn>
                                        <p:tgtEl>
                                          <p:spTgt spid="8"/>
                                        </p:tgtEl>
                                      </p:cBhvr>
                                      <p:from x="200000" y="450000"/>
                                      <p:to x="100000" y="100000"/>
                                    </p:animScale>
                                    <p:set>
                                      <p:cBhvr>
                                        <p:cTn id="50" dur="770" fill="hold"/>
                                        <p:tgtEl>
                                          <p:spTgt spid="8"/>
                                        </p:tgtEl>
                                        <p:attrNameLst>
                                          <p:attrName>ppt_x</p:attrName>
                                        </p:attrNameLst>
                                      </p:cBhvr>
                                      <p:to>
                                        <p:strVal val="(0.5)"/>
                                      </p:to>
                                    </p:set>
                                    <p:anim from="(0.5)" to="(#ppt_x)" calcmode="lin" valueType="num">
                                      <p:cBhvr>
                                        <p:cTn id="51" dur="1230" accel="100000" fill="hold">
                                          <p:stCondLst>
                                            <p:cond delay="770"/>
                                          </p:stCondLst>
                                        </p:cTn>
                                        <p:tgtEl>
                                          <p:spTgt spid="8"/>
                                        </p:tgtEl>
                                        <p:attrNameLst>
                                          <p:attrName>ppt_x</p:attrName>
                                        </p:attrNameLst>
                                      </p:cBhvr>
                                    </p:anim>
                                    <p:set>
                                      <p:cBhvr>
                                        <p:cTn id="52" dur="770" fill="hold"/>
                                        <p:tgtEl>
                                          <p:spTgt spid="8"/>
                                        </p:tgtEl>
                                        <p:attrNameLst>
                                          <p:attrName>ppt_y</p:attrName>
                                        </p:attrNameLst>
                                      </p:cBhvr>
                                      <p:to>
                                        <p:strVal val="(#ppt_y+0.4)"/>
                                      </p:to>
                                    </p:set>
                                    <p:anim from="(#ppt_y+0.4)" to="(#ppt_y)" calcmode="lin" valueType="num">
                                      <p:cBhvr>
                                        <p:cTn id="53" dur="1230" accel="100000" fill="hold">
                                          <p:stCondLst>
                                            <p:cond delay="770"/>
                                          </p:stCondLst>
                                        </p:cTn>
                                        <p:tgtEl>
                                          <p:spTgt spid="8"/>
                                        </p:tgtEl>
                                        <p:attrNameLst>
                                          <p:attrName>ppt_y</p:attrName>
                                        </p:attrNameLst>
                                      </p:cBhvr>
                                    </p:anim>
                                  </p:childTnLst>
                                </p:cTn>
                              </p:par>
                            </p:childTnLst>
                          </p:cTn>
                        </p:par>
                        <p:par>
                          <p:cTn id="54" fill="hold">
                            <p:stCondLst>
                              <p:cond delay="10000"/>
                            </p:stCondLst>
                            <p:childTnLst>
                              <p:par>
                                <p:cTn id="55" presetID="51" presetClass="entr" presetSubtype="0" fill="hold"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770" decel="100000"/>
                                        <p:tgtEl>
                                          <p:spTgt spid="10"/>
                                        </p:tgtEl>
                                      </p:cBhvr>
                                    </p:animEffect>
                                    <p:animScale>
                                      <p:cBhvr>
                                        <p:cTn id="58" dur="770" decel="100000"/>
                                        <p:tgtEl>
                                          <p:spTgt spid="10"/>
                                        </p:tgtEl>
                                      </p:cBhvr>
                                      <p:from x="10000" y="10000"/>
                                      <p:to x="200000" y="450000"/>
                                    </p:animScale>
                                    <p:animScale>
                                      <p:cBhvr>
                                        <p:cTn id="59" dur="1230" accel="100000" fill="hold">
                                          <p:stCondLst>
                                            <p:cond delay="770"/>
                                          </p:stCondLst>
                                        </p:cTn>
                                        <p:tgtEl>
                                          <p:spTgt spid="10"/>
                                        </p:tgtEl>
                                      </p:cBhvr>
                                      <p:from x="200000" y="450000"/>
                                      <p:to x="100000" y="100000"/>
                                    </p:animScale>
                                    <p:set>
                                      <p:cBhvr>
                                        <p:cTn id="60" dur="770" fill="hold"/>
                                        <p:tgtEl>
                                          <p:spTgt spid="10"/>
                                        </p:tgtEl>
                                        <p:attrNameLst>
                                          <p:attrName>ppt_x</p:attrName>
                                        </p:attrNameLst>
                                      </p:cBhvr>
                                      <p:to>
                                        <p:strVal val="(0.5)"/>
                                      </p:to>
                                    </p:set>
                                    <p:anim from="(0.5)" to="(#ppt_x)" calcmode="lin" valueType="num">
                                      <p:cBhvr>
                                        <p:cTn id="61" dur="1230" accel="100000" fill="hold">
                                          <p:stCondLst>
                                            <p:cond delay="770"/>
                                          </p:stCondLst>
                                        </p:cTn>
                                        <p:tgtEl>
                                          <p:spTgt spid="10"/>
                                        </p:tgtEl>
                                        <p:attrNameLst>
                                          <p:attrName>ppt_x</p:attrName>
                                        </p:attrNameLst>
                                      </p:cBhvr>
                                    </p:anim>
                                    <p:set>
                                      <p:cBhvr>
                                        <p:cTn id="62" dur="770" fill="hold"/>
                                        <p:tgtEl>
                                          <p:spTgt spid="10"/>
                                        </p:tgtEl>
                                        <p:attrNameLst>
                                          <p:attrName>ppt_y</p:attrName>
                                        </p:attrNameLst>
                                      </p:cBhvr>
                                      <p:to>
                                        <p:strVal val="(#ppt_y+0.4)"/>
                                      </p:to>
                                    </p:set>
                                    <p:anim from="(#ppt_y+0.4)" to="(#ppt_y)" calcmode="lin" valueType="num">
                                      <p:cBhvr>
                                        <p:cTn id="63" dur="1230" accel="100000" fill="hold">
                                          <p:stCondLst>
                                            <p:cond delay="770"/>
                                          </p:stCondLst>
                                        </p:cTn>
                                        <p:tgtEl>
                                          <p:spTgt spid="10"/>
                                        </p:tgtEl>
                                        <p:attrNameLst>
                                          <p:attrName>ppt_y</p:attrName>
                                        </p:attrNameLst>
                                      </p:cBhvr>
                                    </p:anim>
                                  </p:childTnLst>
                                </p:cTn>
                              </p:par>
                            </p:childTnLst>
                          </p:cTn>
                        </p:par>
                        <p:par>
                          <p:cTn id="64" fill="hold">
                            <p:stCondLst>
                              <p:cond delay="12000"/>
                            </p:stCondLst>
                            <p:childTnLst>
                              <p:par>
                                <p:cTn id="65" presetID="51" presetClass="entr" presetSubtype="0"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770" decel="100000"/>
                                        <p:tgtEl>
                                          <p:spTgt spid="11"/>
                                        </p:tgtEl>
                                      </p:cBhvr>
                                    </p:animEffect>
                                    <p:animScale>
                                      <p:cBhvr>
                                        <p:cTn id="68" dur="770" decel="100000"/>
                                        <p:tgtEl>
                                          <p:spTgt spid="11"/>
                                        </p:tgtEl>
                                      </p:cBhvr>
                                      <p:from x="10000" y="10000"/>
                                      <p:to x="200000" y="450000"/>
                                    </p:animScale>
                                    <p:animScale>
                                      <p:cBhvr>
                                        <p:cTn id="69" dur="1230" accel="100000" fill="hold">
                                          <p:stCondLst>
                                            <p:cond delay="770"/>
                                          </p:stCondLst>
                                        </p:cTn>
                                        <p:tgtEl>
                                          <p:spTgt spid="11"/>
                                        </p:tgtEl>
                                      </p:cBhvr>
                                      <p:from x="200000" y="450000"/>
                                      <p:to x="100000" y="100000"/>
                                    </p:animScale>
                                    <p:set>
                                      <p:cBhvr>
                                        <p:cTn id="70" dur="770" fill="hold"/>
                                        <p:tgtEl>
                                          <p:spTgt spid="11"/>
                                        </p:tgtEl>
                                        <p:attrNameLst>
                                          <p:attrName>ppt_x</p:attrName>
                                        </p:attrNameLst>
                                      </p:cBhvr>
                                      <p:to>
                                        <p:strVal val="(0.5)"/>
                                      </p:to>
                                    </p:set>
                                    <p:anim from="(0.5)" to="(#ppt_x)" calcmode="lin" valueType="num">
                                      <p:cBhvr>
                                        <p:cTn id="71" dur="1230" accel="100000" fill="hold">
                                          <p:stCondLst>
                                            <p:cond delay="770"/>
                                          </p:stCondLst>
                                        </p:cTn>
                                        <p:tgtEl>
                                          <p:spTgt spid="11"/>
                                        </p:tgtEl>
                                        <p:attrNameLst>
                                          <p:attrName>ppt_x</p:attrName>
                                        </p:attrNameLst>
                                      </p:cBhvr>
                                    </p:anim>
                                    <p:set>
                                      <p:cBhvr>
                                        <p:cTn id="72" dur="770" fill="hold"/>
                                        <p:tgtEl>
                                          <p:spTgt spid="11"/>
                                        </p:tgtEl>
                                        <p:attrNameLst>
                                          <p:attrName>ppt_y</p:attrName>
                                        </p:attrNameLst>
                                      </p:cBhvr>
                                      <p:to>
                                        <p:strVal val="(#ppt_y+0.4)"/>
                                      </p:to>
                                    </p:set>
                                    <p:anim from="(#ppt_y+0.4)" to="(#ppt_y)" calcmode="lin" valueType="num">
                                      <p:cBhvr>
                                        <p:cTn id="73" dur="1230" accel="100000" fill="hold">
                                          <p:stCondLst>
                                            <p:cond delay="770"/>
                                          </p:stCondLst>
                                        </p:cTn>
                                        <p:tgtEl>
                                          <p:spTgt spid="11"/>
                                        </p:tgtEl>
                                        <p:attrNameLst>
                                          <p:attrName>ppt_y</p:attrName>
                                        </p:attrNameLst>
                                      </p:cBhvr>
                                    </p:anim>
                                  </p:childTnLst>
                                </p:cTn>
                              </p:par>
                            </p:childTnLst>
                          </p:cTn>
                        </p:par>
                        <p:par>
                          <p:cTn id="74" fill="hold">
                            <p:stCondLst>
                              <p:cond delay="14000"/>
                            </p:stCondLst>
                            <p:childTnLst>
                              <p:par>
                                <p:cTn id="75" presetID="51" presetClass="entr" presetSubtype="0" fill="hold" nodeType="after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770" decel="100000"/>
                                        <p:tgtEl>
                                          <p:spTgt spid="12"/>
                                        </p:tgtEl>
                                      </p:cBhvr>
                                    </p:animEffect>
                                    <p:animScale>
                                      <p:cBhvr>
                                        <p:cTn id="78" dur="770" decel="100000"/>
                                        <p:tgtEl>
                                          <p:spTgt spid="12"/>
                                        </p:tgtEl>
                                      </p:cBhvr>
                                      <p:from x="10000" y="10000"/>
                                      <p:to x="200000" y="450000"/>
                                    </p:animScale>
                                    <p:animScale>
                                      <p:cBhvr>
                                        <p:cTn id="79" dur="1230" accel="100000" fill="hold">
                                          <p:stCondLst>
                                            <p:cond delay="770"/>
                                          </p:stCondLst>
                                        </p:cTn>
                                        <p:tgtEl>
                                          <p:spTgt spid="12"/>
                                        </p:tgtEl>
                                      </p:cBhvr>
                                      <p:from x="200000" y="450000"/>
                                      <p:to x="100000" y="100000"/>
                                    </p:animScale>
                                    <p:set>
                                      <p:cBhvr>
                                        <p:cTn id="80" dur="770" fill="hold"/>
                                        <p:tgtEl>
                                          <p:spTgt spid="12"/>
                                        </p:tgtEl>
                                        <p:attrNameLst>
                                          <p:attrName>ppt_x</p:attrName>
                                        </p:attrNameLst>
                                      </p:cBhvr>
                                      <p:to>
                                        <p:strVal val="(0.5)"/>
                                      </p:to>
                                    </p:set>
                                    <p:anim from="(0.5)" to="(#ppt_x)" calcmode="lin" valueType="num">
                                      <p:cBhvr>
                                        <p:cTn id="81" dur="1230" accel="100000" fill="hold">
                                          <p:stCondLst>
                                            <p:cond delay="770"/>
                                          </p:stCondLst>
                                        </p:cTn>
                                        <p:tgtEl>
                                          <p:spTgt spid="12"/>
                                        </p:tgtEl>
                                        <p:attrNameLst>
                                          <p:attrName>ppt_x</p:attrName>
                                        </p:attrNameLst>
                                      </p:cBhvr>
                                    </p:anim>
                                    <p:set>
                                      <p:cBhvr>
                                        <p:cTn id="82" dur="770" fill="hold"/>
                                        <p:tgtEl>
                                          <p:spTgt spid="12"/>
                                        </p:tgtEl>
                                        <p:attrNameLst>
                                          <p:attrName>ppt_y</p:attrName>
                                        </p:attrNameLst>
                                      </p:cBhvr>
                                      <p:to>
                                        <p:strVal val="(#ppt_y+0.4)"/>
                                      </p:to>
                                    </p:set>
                                    <p:anim from="(#ppt_y+0.4)" to="(#ppt_y)" calcmode="lin" valueType="num">
                                      <p:cBhvr>
                                        <p:cTn id="83" dur="1230" accel="100000" fill="hold">
                                          <p:stCondLst>
                                            <p:cond delay="770"/>
                                          </p:stCondLst>
                                        </p:cTn>
                                        <p:tgtEl>
                                          <p:spTgt spid="12"/>
                                        </p:tgtEl>
                                        <p:attrNameLst>
                                          <p:attrName>ppt_y</p:attrName>
                                        </p:attrNameLst>
                                      </p:cBhvr>
                                    </p:anim>
                                  </p:childTnLst>
                                </p:cTn>
                              </p:par>
                            </p:childTnLst>
                          </p:cTn>
                        </p:par>
                        <p:par>
                          <p:cTn id="84" fill="hold">
                            <p:stCondLst>
                              <p:cond delay="16000"/>
                            </p:stCondLst>
                            <p:childTnLst>
                              <p:par>
                                <p:cTn id="85" presetID="35" presetClass="entr" presetSubtype="0" fill="hold" grpId="0" nodeType="afterEffect">
                                  <p:stCondLst>
                                    <p:cond delay="0"/>
                                  </p:stCondLst>
                                  <p:childTnLst>
                                    <p:set>
                                      <p:cBhvr>
                                        <p:cTn id="86" dur="1" fill="hold">
                                          <p:stCondLst>
                                            <p:cond delay="0"/>
                                          </p:stCondLst>
                                        </p:cTn>
                                        <p:tgtEl>
                                          <p:spTgt spid="2"/>
                                        </p:tgtEl>
                                        <p:attrNameLst>
                                          <p:attrName>style.visibility</p:attrName>
                                        </p:attrNameLst>
                                      </p:cBhvr>
                                      <p:to>
                                        <p:strVal val="visible"/>
                                      </p:to>
                                    </p:set>
                                    <p:animEffect transition="in" filter="fade">
                                      <p:cBhvr>
                                        <p:cTn id="87" dur="2000"/>
                                        <p:tgtEl>
                                          <p:spTgt spid="2"/>
                                        </p:tgtEl>
                                      </p:cBhvr>
                                    </p:animEffect>
                                    <p:anim calcmode="lin" valueType="num">
                                      <p:cBhvr>
                                        <p:cTn id="88" dur="2000" fill="hold"/>
                                        <p:tgtEl>
                                          <p:spTgt spid="2"/>
                                        </p:tgtEl>
                                        <p:attrNameLst>
                                          <p:attrName>style.rotation</p:attrName>
                                        </p:attrNameLst>
                                      </p:cBhvr>
                                      <p:tavLst>
                                        <p:tav tm="0">
                                          <p:val>
                                            <p:fltVal val="720"/>
                                          </p:val>
                                        </p:tav>
                                        <p:tav tm="100000">
                                          <p:val>
                                            <p:fltVal val="0"/>
                                          </p:val>
                                        </p:tav>
                                      </p:tavLst>
                                    </p:anim>
                                    <p:anim calcmode="lin" valueType="num">
                                      <p:cBhvr>
                                        <p:cTn id="89" dur="2000" fill="hold"/>
                                        <p:tgtEl>
                                          <p:spTgt spid="2"/>
                                        </p:tgtEl>
                                        <p:attrNameLst>
                                          <p:attrName>ppt_h</p:attrName>
                                        </p:attrNameLst>
                                      </p:cBhvr>
                                      <p:tavLst>
                                        <p:tav tm="0">
                                          <p:val>
                                            <p:fltVal val="0"/>
                                          </p:val>
                                        </p:tav>
                                        <p:tav tm="100000">
                                          <p:val>
                                            <p:strVal val="#ppt_h"/>
                                          </p:val>
                                        </p:tav>
                                      </p:tavLst>
                                    </p:anim>
                                    <p:anim calcmode="lin" valueType="num">
                                      <p:cBhvr>
                                        <p:cTn id="90" dur="2000" fill="hold"/>
                                        <p:tgtEl>
                                          <p:spTgt spid="2"/>
                                        </p:tgtEl>
                                        <p:attrNameLst>
                                          <p:attrName>ppt_w</p:attrName>
                                        </p:attrNameLst>
                                      </p:cBhvr>
                                      <p:tavLst>
                                        <p:tav tm="0">
                                          <p:val>
                                            <p:fltVal val="0"/>
                                          </p:val>
                                        </p:tav>
                                        <p:tav tm="100000">
                                          <p:val>
                                            <p:strVal val="#ppt_w"/>
                                          </p:val>
                                        </p:tav>
                                      </p:tavLst>
                                    </p:anim>
                                  </p:childTnLst>
                                </p:cTn>
                              </p:par>
                            </p:childTnLst>
                          </p:cTn>
                        </p:par>
                        <p:par>
                          <p:cTn id="91" fill="hold">
                            <p:stCondLst>
                              <p:cond delay="18000"/>
                            </p:stCondLst>
                            <p:childTnLst>
                              <p:par>
                                <p:cTn id="92" presetID="15" presetClass="entr" presetSubtype="0" fill="hold" nodeType="afterEffect">
                                  <p:stCondLst>
                                    <p:cond delay="0"/>
                                  </p:stCondLst>
                                  <p:childTnLst>
                                    <p:set>
                                      <p:cBhvr>
                                        <p:cTn id="93" dur="1" fill="hold">
                                          <p:stCondLst>
                                            <p:cond delay="0"/>
                                          </p:stCondLst>
                                        </p:cTn>
                                        <p:tgtEl>
                                          <p:spTgt spid="3">
                                            <p:txEl>
                                              <p:pRg st="0" end="0"/>
                                            </p:txEl>
                                          </p:spTgt>
                                        </p:tgtEl>
                                        <p:attrNameLst>
                                          <p:attrName>style.visibility</p:attrName>
                                        </p:attrNameLst>
                                      </p:cBhvr>
                                      <p:to>
                                        <p:strVal val="visible"/>
                                      </p:to>
                                    </p:set>
                                    <p:anim calcmode="lin" valueType="num">
                                      <p:cBhvr>
                                        <p:cTn id="9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9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6"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97"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98" fill="hold">
                            <p:stCondLst>
                              <p:cond delay="19000"/>
                            </p:stCondLst>
                            <p:childTnLst>
                              <p:par>
                                <p:cTn id="99" presetID="51" presetClass="entr" presetSubtype="0" fill="hold" nodeType="afterEffect">
                                  <p:stCondLst>
                                    <p:cond delay="0"/>
                                  </p:stCondLst>
                                  <p:childTnLst>
                                    <p:set>
                                      <p:cBhvr>
                                        <p:cTn id="100" dur="1" fill="hold">
                                          <p:stCondLst>
                                            <p:cond delay="0"/>
                                          </p:stCondLst>
                                        </p:cTn>
                                        <p:tgtEl>
                                          <p:spTgt spid="3">
                                            <p:txEl>
                                              <p:pRg st="1" end="1"/>
                                            </p:txEl>
                                          </p:spTgt>
                                        </p:tgtEl>
                                        <p:attrNameLst>
                                          <p:attrName>style.visibility</p:attrName>
                                        </p:attrNameLst>
                                      </p:cBhvr>
                                      <p:to>
                                        <p:strVal val="visible"/>
                                      </p:to>
                                    </p:set>
                                    <p:animEffect transition="in" filter="fade">
                                      <p:cBhvr>
                                        <p:cTn id="101" dur="770" decel="100000"/>
                                        <p:tgtEl>
                                          <p:spTgt spid="3">
                                            <p:txEl>
                                              <p:pRg st="1" end="1"/>
                                            </p:txEl>
                                          </p:spTgt>
                                        </p:tgtEl>
                                      </p:cBhvr>
                                    </p:animEffect>
                                    <p:animScale>
                                      <p:cBhvr>
                                        <p:cTn id="102" dur="770" decel="100000"/>
                                        <p:tgtEl>
                                          <p:spTgt spid="3">
                                            <p:txEl>
                                              <p:pRg st="1" end="1"/>
                                            </p:txEl>
                                          </p:spTgt>
                                        </p:tgtEl>
                                      </p:cBhvr>
                                      <p:from x="10000" y="10000"/>
                                      <p:to x="200000" y="450000"/>
                                    </p:animScale>
                                    <p:animScale>
                                      <p:cBhvr>
                                        <p:cTn id="103" dur="1230" accel="100000" fill="hold">
                                          <p:stCondLst>
                                            <p:cond delay="770"/>
                                          </p:stCondLst>
                                        </p:cTn>
                                        <p:tgtEl>
                                          <p:spTgt spid="3">
                                            <p:txEl>
                                              <p:pRg st="1" end="1"/>
                                            </p:txEl>
                                          </p:spTgt>
                                        </p:tgtEl>
                                      </p:cBhvr>
                                      <p:from x="200000" y="450000"/>
                                      <p:to x="100000" y="100000"/>
                                    </p:animScale>
                                    <p:set>
                                      <p:cBhvr>
                                        <p:cTn id="104" dur="770" fill="hold"/>
                                        <p:tgtEl>
                                          <p:spTgt spid="3">
                                            <p:txEl>
                                              <p:pRg st="1" end="1"/>
                                            </p:txEl>
                                          </p:spTgt>
                                        </p:tgtEl>
                                        <p:attrNameLst>
                                          <p:attrName>ppt_x</p:attrName>
                                        </p:attrNameLst>
                                      </p:cBhvr>
                                      <p:to>
                                        <p:strVal val="(0.5)"/>
                                      </p:to>
                                    </p:set>
                                    <p:anim from="(0.5)" to="(#ppt_x)" calcmode="lin" valueType="num">
                                      <p:cBhvr>
                                        <p:cTn id="105" dur="1230" accel="100000" fill="hold">
                                          <p:stCondLst>
                                            <p:cond delay="770"/>
                                          </p:stCondLst>
                                        </p:cTn>
                                        <p:tgtEl>
                                          <p:spTgt spid="3">
                                            <p:txEl>
                                              <p:pRg st="1" end="1"/>
                                            </p:txEl>
                                          </p:spTgt>
                                        </p:tgtEl>
                                        <p:attrNameLst>
                                          <p:attrName>ppt_x</p:attrName>
                                        </p:attrNameLst>
                                      </p:cBhvr>
                                    </p:anim>
                                    <p:set>
                                      <p:cBhvr>
                                        <p:cTn id="106" dur="770" fill="hold"/>
                                        <p:tgtEl>
                                          <p:spTgt spid="3">
                                            <p:txEl>
                                              <p:pRg st="1" end="1"/>
                                            </p:txEl>
                                          </p:spTgt>
                                        </p:tgtEl>
                                        <p:attrNameLst>
                                          <p:attrName>ppt_y</p:attrName>
                                        </p:attrNameLst>
                                      </p:cBhvr>
                                      <p:to>
                                        <p:strVal val="(#ppt_y+0.4)"/>
                                      </p:to>
                                    </p:set>
                                    <p:anim from="(#ppt_y+0.4)" to="(#ppt_y)" calcmode="lin" valueType="num">
                                      <p:cBhvr>
                                        <p:cTn id="107" dur="1230" accel="100000" fill="hold">
                                          <p:stCondLst>
                                            <p:cond delay="770"/>
                                          </p:stCondLst>
                                        </p:cTn>
                                        <p:tgtEl>
                                          <p:spTgt spid="3">
                                            <p:txEl>
                                              <p:pRg st="1" end="1"/>
                                            </p:txEl>
                                          </p:spTgt>
                                        </p:tgtEl>
                                        <p:attrNameLst>
                                          <p:attrName>ppt_y</p:attrName>
                                        </p:attrNameLst>
                                      </p:cBhvr>
                                    </p:anim>
                                  </p:childTnLst>
                                </p:cTn>
                              </p:par>
                            </p:childTnLst>
                          </p:cTn>
                        </p:par>
                        <p:par>
                          <p:cTn id="108" fill="hold">
                            <p:stCondLst>
                              <p:cond delay="21000"/>
                            </p:stCondLst>
                            <p:childTnLst>
                              <p:par>
                                <p:cTn id="109" presetID="51" presetClass="entr" presetSubtype="0" fill="hold" nodeType="afterEffect">
                                  <p:stCondLst>
                                    <p:cond delay="0"/>
                                  </p:stCondLst>
                                  <p:childTnLst>
                                    <p:set>
                                      <p:cBhvr>
                                        <p:cTn id="110" dur="1" fill="hold">
                                          <p:stCondLst>
                                            <p:cond delay="0"/>
                                          </p:stCondLst>
                                        </p:cTn>
                                        <p:tgtEl>
                                          <p:spTgt spid="3">
                                            <p:txEl>
                                              <p:pRg st="2" end="2"/>
                                            </p:txEl>
                                          </p:spTgt>
                                        </p:tgtEl>
                                        <p:attrNameLst>
                                          <p:attrName>style.visibility</p:attrName>
                                        </p:attrNameLst>
                                      </p:cBhvr>
                                      <p:to>
                                        <p:strVal val="visible"/>
                                      </p:to>
                                    </p:set>
                                    <p:animEffect transition="in" filter="fade">
                                      <p:cBhvr>
                                        <p:cTn id="111" dur="770" decel="100000"/>
                                        <p:tgtEl>
                                          <p:spTgt spid="3">
                                            <p:txEl>
                                              <p:pRg st="2" end="2"/>
                                            </p:txEl>
                                          </p:spTgt>
                                        </p:tgtEl>
                                      </p:cBhvr>
                                    </p:animEffect>
                                    <p:animScale>
                                      <p:cBhvr>
                                        <p:cTn id="112" dur="770" decel="100000"/>
                                        <p:tgtEl>
                                          <p:spTgt spid="3">
                                            <p:txEl>
                                              <p:pRg st="2" end="2"/>
                                            </p:txEl>
                                          </p:spTgt>
                                        </p:tgtEl>
                                      </p:cBhvr>
                                      <p:from x="10000" y="10000"/>
                                      <p:to x="200000" y="450000"/>
                                    </p:animScale>
                                    <p:animScale>
                                      <p:cBhvr>
                                        <p:cTn id="113" dur="1230" accel="100000" fill="hold">
                                          <p:stCondLst>
                                            <p:cond delay="770"/>
                                          </p:stCondLst>
                                        </p:cTn>
                                        <p:tgtEl>
                                          <p:spTgt spid="3">
                                            <p:txEl>
                                              <p:pRg st="2" end="2"/>
                                            </p:txEl>
                                          </p:spTgt>
                                        </p:tgtEl>
                                      </p:cBhvr>
                                      <p:from x="200000" y="450000"/>
                                      <p:to x="100000" y="100000"/>
                                    </p:animScale>
                                    <p:set>
                                      <p:cBhvr>
                                        <p:cTn id="114" dur="770" fill="hold"/>
                                        <p:tgtEl>
                                          <p:spTgt spid="3">
                                            <p:txEl>
                                              <p:pRg st="2" end="2"/>
                                            </p:txEl>
                                          </p:spTgt>
                                        </p:tgtEl>
                                        <p:attrNameLst>
                                          <p:attrName>ppt_x</p:attrName>
                                        </p:attrNameLst>
                                      </p:cBhvr>
                                      <p:to>
                                        <p:strVal val="(0.5)"/>
                                      </p:to>
                                    </p:set>
                                    <p:anim from="(0.5)" to="(#ppt_x)" calcmode="lin" valueType="num">
                                      <p:cBhvr>
                                        <p:cTn id="115" dur="1230" accel="100000" fill="hold">
                                          <p:stCondLst>
                                            <p:cond delay="770"/>
                                          </p:stCondLst>
                                        </p:cTn>
                                        <p:tgtEl>
                                          <p:spTgt spid="3">
                                            <p:txEl>
                                              <p:pRg st="2" end="2"/>
                                            </p:txEl>
                                          </p:spTgt>
                                        </p:tgtEl>
                                        <p:attrNameLst>
                                          <p:attrName>ppt_x</p:attrName>
                                        </p:attrNameLst>
                                      </p:cBhvr>
                                    </p:anim>
                                    <p:set>
                                      <p:cBhvr>
                                        <p:cTn id="116" dur="770" fill="hold"/>
                                        <p:tgtEl>
                                          <p:spTgt spid="3">
                                            <p:txEl>
                                              <p:pRg st="2" end="2"/>
                                            </p:txEl>
                                          </p:spTgt>
                                        </p:tgtEl>
                                        <p:attrNameLst>
                                          <p:attrName>ppt_y</p:attrName>
                                        </p:attrNameLst>
                                      </p:cBhvr>
                                      <p:to>
                                        <p:strVal val="(#ppt_y+0.4)"/>
                                      </p:to>
                                    </p:set>
                                    <p:anim from="(#ppt_y+0.4)" to="(#ppt_y)" calcmode="lin" valueType="num">
                                      <p:cBhvr>
                                        <p:cTn id="117" dur="1230" accel="100000" fill="hold">
                                          <p:stCondLst>
                                            <p:cond delay="770"/>
                                          </p:stCondLst>
                                        </p:cTn>
                                        <p:tgtEl>
                                          <p:spTgt spid="3">
                                            <p:txEl>
                                              <p:pRg st="2" end="2"/>
                                            </p:txEl>
                                          </p:spTgt>
                                        </p:tgtEl>
                                        <p:attrNameLst>
                                          <p:attrName>ppt_y</p:attrName>
                                        </p:attrNameLst>
                                      </p:cBhvr>
                                    </p:anim>
                                  </p:childTnLst>
                                </p:cTn>
                              </p:par>
                            </p:childTnLst>
                          </p:cTn>
                        </p:par>
                        <p:par>
                          <p:cTn id="118" fill="hold">
                            <p:stCondLst>
                              <p:cond delay="23000"/>
                            </p:stCondLst>
                            <p:childTnLst>
                              <p:par>
                                <p:cTn id="119" presetID="51" presetClass="entr" presetSubtype="0" fill="hold" nodeType="afterEffect">
                                  <p:stCondLst>
                                    <p:cond delay="0"/>
                                  </p:stCondLst>
                                  <p:childTnLst>
                                    <p:set>
                                      <p:cBhvr>
                                        <p:cTn id="120" dur="1" fill="hold">
                                          <p:stCondLst>
                                            <p:cond delay="0"/>
                                          </p:stCondLst>
                                        </p:cTn>
                                        <p:tgtEl>
                                          <p:spTgt spid="3">
                                            <p:txEl>
                                              <p:pRg st="3" end="3"/>
                                            </p:txEl>
                                          </p:spTgt>
                                        </p:tgtEl>
                                        <p:attrNameLst>
                                          <p:attrName>style.visibility</p:attrName>
                                        </p:attrNameLst>
                                      </p:cBhvr>
                                      <p:to>
                                        <p:strVal val="visible"/>
                                      </p:to>
                                    </p:set>
                                    <p:animEffect transition="in" filter="fade">
                                      <p:cBhvr>
                                        <p:cTn id="121" dur="770" decel="100000"/>
                                        <p:tgtEl>
                                          <p:spTgt spid="3">
                                            <p:txEl>
                                              <p:pRg st="3" end="3"/>
                                            </p:txEl>
                                          </p:spTgt>
                                        </p:tgtEl>
                                      </p:cBhvr>
                                    </p:animEffect>
                                    <p:animScale>
                                      <p:cBhvr>
                                        <p:cTn id="122" dur="770" decel="100000"/>
                                        <p:tgtEl>
                                          <p:spTgt spid="3">
                                            <p:txEl>
                                              <p:pRg st="3" end="3"/>
                                            </p:txEl>
                                          </p:spTgt>
                                        </p:tgtEl>
                                      </p:cBhvr>
                                      <p:from x="10000" y="10000"/>
                                      <p:to x="200000" y="450000"/>
                                    </p:animScale>
                                    <p:animScale>
                                      <p:cBhvr>
                                        <p:cTn id="123" dur="1230" accel="100000" fill="hold">
                                          <p:stCondLst>
                                            <p:cond delay="770"/>
                                          </p:stCondLst>
                                        </p:cTn>
                                        <p:tgtEl>
                                          <p:spTgt spid="3">
                                            <p:txEl>
                                              <p:pRg st="3" end="3"/>
                                            </p:txEl>
                                          </p:spTgt>
                                        </p:tgtEl>
                                      </p:cBhvr>
                                      <p:from x="200000" y="450000"/>
                                      <p:to x="100000" y="100000"/>
                                    </p:animScale>
                                    <p:set>
                                      <p:cBhvr>
                                        <p:cTn id="124" dur="770" fill="hold"/>
                                        <p:tgtEl>
                                          <p:spTgt spid="3">
                                            <p:txEl>
                                              <p:pRg st="3" end="3"/>
                                            </p:txEl>
                                          </p:spTgt>
                                        </p:tgtEl>
                                        <p:attrNameLst>
                                          <p:attrName>ppt_x</p:attrName>
                                        </p:attrNameLst>
                                      </p:cBhvr>
                                      <p:to>
                                        <p:strVal val="(0.5)"/>
                                      </p:to>
                                    </p:set>
                                    <p:anim from="(0.5)" to="(#ppt_x)" calcmode="lin" valueType="num">
                                      <p:cBhvr>
                                        <p:cTn id="125" dur="1230" accel="100000" fill="hold">
                                          <p:stCondLst>
                                            <p:cond delay="770"/>
                                          </p:stCondLst>
                                        </p:cTn>
                                        <p:tgtEl>
                                          <p:spTgt spid="3">
                                            <p:txEl>
                                              <p:pRg st="3" end="3"/>
                                            </p:txEl>
                                          </p:spTgt>
                                        </p:tgtEl>
                                        <p:attrNameLst>
                                          <p:attrName>ppt_x</p:attrName>
                                        </p:attrNameLst>
                                      </p:cBhvr>
                                    </p:anim>
                                    <p:set>
                                      <p:cBhvr>
                                        <p:cTn id="126" dur="770" fill="hold"/>
                                        <p:tgtEl>
                                          <p:spTgt spid="3">
                                            <p:txEl>
                                              <p:pRg st="3" end="3"/>
                                            </p:txEl>
                                          </p:spTgt>
                                        </p:tgtEl>
                                        <p:attrNameLst>
                                          <p:attrName>ppt_y</p:attrName>
                                        </p:attrNameLst>
                                      </p:cBhvr>
                                      <p:to>
                                        <p:strVal val="(#ppt_y+0.4)"/>
                                      </p:to>
                                    </p:set>
                                    <p:anim from="(#ppt_y+0.4)" to="(#ppt_y)" calcmode="lin" valueType="num">
                                      <p:cBhvr>
                                        <p:cTn id="127" dur="1230" accel="100000" fill="hold">
                                          <p:stCondLst>
                                            <p:cond delay="770"/>
                                          </p:stCondLst>
                                        </p:cTn>
                                        <p:tgtEl>
                                          <p:spTgt spid="3">
                                            <p:txEl>
                                              <p:pRg st="3" end="3"/>
                                            </p:txEl>
                                          </p:spTgt>
                                        </p:tgtEl>
                                        <p:attrNameLst>
                                          <p:attrName>ppt_y</p:attrName>
                                        </p:attrNameLst>
                                      </p:cBhvr>
                                    </p:anim>
                                  </p:childTnLst>
                                </p:cTn>
                              </p:par>
                            </p:childTnLst>
                          </p:cTn>
                        </p:par>
                        <p:par>
                          <p:cTn id="128" fill="hold">
                            <p:stCondLst>
                              <p:cond delay="25000"/>
                            </p:stCondLst>
                            <p:childTnLst>
                              <p:par>
                                <p:cTn id="129" presetID="51" presetClass="entr" presetSubtype="0" fill="hold" nodeType="afterEffect">
                                  <p:stCondLst>
                                    <p:cond delay="0"/>
                                  </p:stCondLst>
                                  <p:childTnLst>
                                    <p:set>
                                      <p:cBhvr>
                                        <p:cTn id="130" dur="1" fill="hold">
                                          <p:stCondLst>
                                            <p:cond delay="0"/>
                                          </p:stCondLst>
                                        </p:cTn>
                                        <p:tgtEl>
                                          <p:spTgt spid="3">
                                            <p:txEl>
                                              <p:pRg st="4" end="4"/>
                                            </p:txEl>
                                          </p:spTgt>
                                        </p:tgtEl>
                                        <p:attrNameLst>
                                          <p:attrName>style.visibility</p:attrName>
                                        </p:attrNameLst>
                                      </p:cBhvr>
                                      <p:to>
                                        <p:strVal val="visible"/>
                                      </p:to>
                                    </p:set>
                                    <p:animEffect transition="in" filter="fade">
                                      <p:cBhvr>
                                        <p:cTn id="131" dur="770" decel="100000"/>
                                        <p:tgtEl>
                                          <p:spTgt spid="3">
                                            <p:txEl>
                                              <p:pRg st="4" end="4"/>
                                            </p:txEl>
                                          </p:spTgt>
                                        </p:tgtEl>
                                      </p:cBhvr>
                                    </p:animEffect>
                                    <p:animScale>
                                      <p:cBhvr>
                                        <p:cTn id="132" dur="770" decel="100000"/>
                                        <p:tgtEl>
                                          <p:spTgt spid="3">
                                            <p:txEl>
                                              <p:pRg st="4" end="4"/>
                                            </p:txEl>
                                          </p:spTgt>
                                        </p:tgtEl>
                                      </p:cBhvr>
                                      <p:from x="10000" y="10000"/>
                                      <p:to x="200000" y="450000"/>
                                    </p:animScale>
                                    <p:animScale>
                                      <p:cBhvr>
                                        <p:cTn id="133" dur="1230" accel="100000" fill="hold">
                                          <p:stCondLst>
                                            <p:cond delay="770"/>
                                          </p:stCondLst>
                                        </p:cTn>
                                        <p:tgtEl>
                                          <p:spTgt spid="3">
                                            <p:txEl>
                                              <p:pRg st="4" end="4"/>
                                            </p:txEl>
                                          </p:spTgt>
                                        </p:tgtEl>
                                      </p:cBhvr>
                                      <p:from x="200000" y="450000"/>
                                      <p:to x="100000" y="100000"/>
                                    </p:animScale>
                                    <p:set>
                                      <p:cBhvr>
                                        <p:cTn id="134" dur="770" fill="hold"/>
                                        <p:tgtEl>
                                          <p:spTgt spid="3">
                                            <p:txEl>
                                              <p:pRg st="4" end="4"/>
                                            </p:txEl>
                                          </p:spTgt>
                                        </p:tgtEl>
                                        <p:attrNameLst>
                                          <p:attrName>ppt_x</p:attrName>
                                        </p:attrNameLst>
                                      </p:cBhvr>
                                      <p:to>
                                        <p:strVal val="(0.5)"/>
                                      </p:to>
                                    </p:set>
                                    <p:anim from="(0.5)" to="(#ppt_x)" calcmode="lin" valueType="num">
                                      <p:cBhvr>
                                        <p:cTn id="135" dur="1230" accel="100000" fill="hold">
                                          <p:stCondLst>
                                            <p:cond delay="770"/>
                                          </p:stCondLst>
                                        </p:cTn>
                                        <p:tgtEl>
                                          <p:spTgt spid="3">
                                            <p:txEl>
                                              <p:pRg st="4" end="4"/>
                                            </p:txEl>
                                          </p:spTgt>
                                        </p:tgtEl>
                                        <p:attrNameLst>
                                          <p:attrName>ppt_x</p:attrName>
                                        </p:attrNameLst>
                                      </p:cBhvr>
                                    </p:anim>
                                    <p:set>
                                      <p:cBhvr>
                                        <p:cTn id="136" dur="770" fill="hold"/>
                                        <p:tgtEl>
                                          <p:spTgt spid="3">
                                            <p:txEl>
                                              <p:pRg st="4" end="4"/>
                                            </p:txEl>
                                          </p:spTgt>
                                        </p:tgtEl>
                                        <p:attrNameLst>
                                          <p:attrName>ppt_y</p:attrName>
                                        </p:attrNameLst>
                                      </p:cBhvr>
                                      <p:to>
                                        <p:strVal val="(#ppt_y+0.4)"/>
                                      </p:to>
                                    </p:set>
                                    <p:anim from="(#ppt_y+0.4)" to="(#ppt_y)" calcmode="lin" valueType="num">
                                      <p:cBhvr>
                                        <p:cTn id="137" dur="1230" accel="100000" fill="hold">
                                          <p:stCondLst>
                                            <p:cond delay="770"/>
                                          </p:stCondLst>
                                        </p:cTn>
                                        <p:tgtEl>
                                          <p:spTgt spid="3">
                                            <p:txEl>
                                              <p:pRg st="4" end="4"/>
                                            </p:txEl>
                                          </p:spTgt>
                                        </p:tgtEl>
                                        <p:attrNameLst>
                                          <p:attrName>ppt_y</p:attrName>
                                        </p:attrNameLst>
                                      </p:cBhvr>
                                    </p:anim>
                                  </p:childTnLst>
                                </p:cTn>
                              </p:par>
                            </p:childTnLst>
                          </p:cTn>
                        </p:par>
                        <p:par>
                          <p:cTn id="138" fill="hold">
                            <p:stCondLst>
                              <p:cond delay="27000"/>
                            </p:stCondLst>
                            <p:childTnLst>
                              <p:par>
                                <p:cTn id="139" presetID="51" presetClass="entr" presetSubtype="0" fill="hold" nodeType="afterEffect">
                                  <p:stCondLst>
                                    <p:cond delay="0"/>
                                  </p:stCondLst>
                                  <p:childTnLst>
                                    <p:set>
                                      <p:cBhvr>
                                        <p:cTn id="140" dur="1" fill="hold">
                                          <p:stCondLst>
                                            <p:cond delay="0"/>
                                          </p:stCondLst>
                                        </p:cTn>
                                        <p:tgtEl>
                                          <p:spTgt spid="3">
                                            <p:txEl>
                                              <p:pRg st="5" end="5"/>
                                            </p:txEl>
                                          </p:spTgt>
                                        </p:tgtEl>
                                        <p:attrNameLst>
                                          <p:attrName>style.visibility</p:attrName>
                                        </p:attrNameLst>
                                      </p:cBhvr>
                                      <p:to>
                                        <p:strVal val="visible"/>
                                      </p:to>
                                    </p:set>
                                    <p:animEffect transition="in" filter="fade">
                                      <p:cBhvr>
                                        <p:cTn id="141" dur="770" decel="100000"/>
                                        <p:tgtEl>
                                          <p:spTgt spid="3">
                                            <p:txEl>
                                              <p:pRg st="5" end="5"/>
                                            </p:txEl>
                                          </p:spTgt>
                                        </p:tgtEl>
                                      </p:cBhvr>
                                    </p:animEffect>
                                    <p:animScale>
                                      <p:cBhvr>
                                        <p:cTn id="142" dur="770" decel="100000"/>
                                        <p:tgtEl>
                                          <p:spTgt spid="3">
                                            <p:txEl>
                                              <p:pRg st="5" end="5"/>
                                            </p:txEl>
                                          </p:spTgt>
                                        </p:tgtEl>
                                      </p:cBhvr>
                                      <p:from x="10000" y="10000"/>
                                      <p:to x="200000" y="450000"/>
                                    </p:animScale>
                                    <p:animScale>
                                      <p:cBhvr>
                                        <p:cTn id="143" dur="1230" accel="100000" fill="hold">
                                          <p:stCondLst>
                                            <p:cond delay="770"/>
                                          </p:stCondLst>
                                        </p:cTn>
                                        <p:tgtEl>
                                          <p:spTgt spid="3">
                                            <p:txEl>
                                              <p:pRg st="5" end="5"/>
                                            </p:txEl>
                                          </p:spTgt>
                                        </p:tgtEl>
                                      </p:cBhvr>
                                      <p:from x="200000" y="450000"/>
                                      <p:to x="100000" y="100000"/>
                                    </p:animScale>
                                    <p:set>
                                      <p:cBhvr>
                                        <p:cTn id="144" dur="770" fill="hold"/>
                                        <p:tgtEl>
                                          <p:spTgt spid="3">
                                            <p:txEl>
                                              <p:pRg st="5" end="5"/>
                                            </p:txEl>
                                          </p:spTgt>
                                        </p:tgtEl>
                                        <p:attrNameLst>
                                          <p:attrName>ppt_x</p:attrName>
                                        </p:attrNameLst>
                                      </p:cBhvr>
                                      <p:to>
                                        <p:strVal val="(0.5)"/>
                                      </p:to>
                                    </p:set>
                                    <p:anim from="(0.5)" to="(#ppt_x)" calcmode="lin" valueType="num">
                                      <p:cBhvr>
                                        <p:cTn id="145" dur="1230" accel="100000" fill="hold">
                                          <p:stCondLst>
                                            <p:cond delay="770"/>
                                          </p:stCondLst>
                                        </p:cTn>
                                        <p:tgtEl>
                                          <p:spTgt spid="3">
                                            <p:txEl>
                                              <p:pRg st="5" end="5"/>
                                            </p:txEl>
                                          </p:spTgt>
                                        </p:tgtEl>
                                        <p:attrNameLst>
                                          <p:attrName>ppt_x</p:attrName>
                                        </p:attrNameLst>
                                      </p:cBhvr>
                                    </p:anim>
                                    <p:set>
                                      <p:cBhvr>
                                        <p:cTn id="146" dur="770" fill="hold"/>
                                        <p:tgtEl>
                                          <p:spTgt spid="3">
                                            <p:txEl>
                                              <p:pRg st="5" end="5"/>
                                            </p:txEl>
                                          </p:spTgt>
                                        </p:tgtEl>
                                        <p:attrNameLst>
                                          <p:attrName>ppt_y</p:attrName>
                                        </p:attrNameLst>
                                      </p:cBhvr>
                                      <p:to>
                                        <p:strVal val="(#ppt_y+0.4)"/>
                                      </p:to>
                                    </p:set>
                                    <p:anim from="(#ppt_y+0.4)" to="(#ppt_y)" calcmode="lin" valueType="num">
                                      <p:cBhvr>
                                        <p:cTn id="147" dur="1230" accel="100000" fill="hold">
                                          <p:stCondLst>
                                            <p:cond delay="770"/>
                                          </p:stCondLst>
                                        </p:cTn>
                                        <p:tgtEl>
                                          <p:spTgt spid="3">
                                            <p:txEl>
                                              <p:pRg st="5" end="5"/>
                                            </p:txEl>
                                          </p:spTgt>
                                        </p:tgtEl>
                                        <p:attrNameLst>
                                          <p:attrName>ppt_y</p:attrName>
                                        </p:attrNameLst>
                                      </p:cBhvr>
                                    </p:anim>
                                  </p:childTnLst>
                                </p:cTn>
                              </p:par>
                            </p:childTnLst>
                          </p:cTn>
                        </p:par>
                        <p:par>
                          <p:cTn id="148" fill="hold">
                            <p:stCondLst>
                              <p:cond delay="29000"/>
                            </p:stCondLst>
                            <p:childTnLst>
                              <p:par>
                                <p:cTn id="149" presetID="51" presetClass="entr" presetSubtype="0" fill="hold" nodeType="afterEffect">
                                  <p:stCondLst>
                                    <p:cond delay="0"/>
                                  </p:stCondLst>
                                  <p:childTnLst>
                                    <p:set>
                                      <p:cBhvr>
                                        <p:cTn id="150" dur="1" fill="hold">
                                          <p:stCondLst>
                                            <p:cond delay="0"/>
                                          </p:stCondLst>
                                        </p:cTn>
                                        <p:tgtEl>
                                          <p:spTgt spid="3">
                                            <p:txEl>
                                              <p:pRg st="6" end="6"/>
                                            </p:txEl>
                                          </p:spTgt>
                                        </p:tgtEl>
                                        <p:attrNameLst>
                                          <p:attrName>style.visibility</p:attrName>
                                        </p:attrNameLst>
                                      </p:cBhvr>
                                      <p:to>
                                        <p:strVal val="visible"/>
                                      </p:to>
                                    </p:set>
                                    <p:animEffect transition="in" filter="fade">
                                      <p:cBhvr>
                                        <p:cTn id="151" dur="770" decel="100000"/>
                                        <p:tgtEl>
                                          <p:spTgt spid="3">
                                            <p:txEl>
                                              <p:pRg st="6" end="6"/>
                                            </p:txEl>
                                          </p:spTgt>
                                        </p:tgtEl>
                                      </p:cBhvr>
                                    </p:animEffect>
                                    <p:animScale>
                                      <p:cBhvr>
                                        <p:cTn id="152" dur="770" decel="100000"/>
                                        <p:tgtEl>
                                          <p:spTgt spid="3">
                                            <p:txEl>
                                              <p:pRg st="6" end="6"/>
                                            </p:txEl>
                                          </p:spTgt>
                                        </p:tgtEl>
                                      </p:cBhvr>
                                      <p:from x="10000" y="10000"/>
                                      <p:to x="200000" y="450000"/>
                                    </p:animScale>
                                    <p:animScale>
                                      <p:cBhvr>
                                        <p:cTn id="153" dur="1230" accel="100000" fill="hold">
                                          <p:stCondLst>
                                            <p:cond delay="770"/>
                                          </p:stCondLst>
                                        </p:cTn>
                                        <p:tgtEl>
                                          <p:spTgt spid="3">
                                            <p:txEl>
                                              <p:pRg st="6" end="6"/>
                                            </p:txEl>
                                          </p:spTgt>
                                        </p:tgtEl>
                                      </p:cBhvr>
                                      <p:from x="200000" y="450000"/>
                                      <p:to x="100000" y="100000"/>
                                    </p:animScale>
                                    <p:set>
                                      <p:cBhvr>
                                        <p:cTn id="154" dur="770" fill="hold"/>
                                        <p:tgtEl>
                                          <p:spTgt spid="3">
                                            <p:txEl>
                                              <p:pRg st="6" end="6"/>
                                            </p:txEl>
                                          </p:spTgt>
                                        </p:tgtEl>
                                        <p:attrNameLst>
                                          <p:attrName>ppt_x</p:attrName>
                                        </p:attrNameLst>
                                      </p:cBhvr>
                                      <p:to>
                                        <p:strVal val="(0.5)"/>
                                      </p:to>
                                    </p:set>
                                    <p:anim from="(0.5)" to="(#ppt_x)" calcmode="lin" valueType="num">
                                      <p:cBhvr>
                                        <p:cTn id="155" dur="1230" accel="100000" fill="hold">
                                          <p:stCondLst>
                                            <p:cond delay="770"/>
                                          </p:stCondLst>
                                        </p:cTn>
                                        <p:tgtEl>
                                          <p:spTgt spid="3">
                                            <p:txEl>
                                              <p:pRg st="6" end="6"/>
                                            </p:txEl>
                                          </p:spTgt>
                                        </p:tgtEl>
                                        <p:attrNameLst>
                                          <p:attrName>ppt_x</p:attrName>
                                        </p:attrNameLst>
                                      </p:cBhvr>
                                    </p:anim>
                                    <p:set>
                                      <p:cBhvr>
                                        <p:cTn id="156" dur="770" fill="hold"/>
                                        <p:tgtEl>
                                          <p:spTgt spid="3">
                                            <p:txEl>
                                              <p:pRg st="6" end="6"/>
                                            </p:txEl>
                                          </p:spTgt>
                                        </p:tgtEl>
                                        <p:attrNameLst>
                                          <p:attrName>ppt_y</p:attrName>
                                        </p:attrNameLst>
                                      </p:cBhvr>
                                      <p:to>
                                        <p:strVal val="(#ppt_y+0.4)"/>
                                      </p:to>
                                    </p:set>
                                    <p:anim from="(#ppt_y+0.4)" to="(#ppt_y)" calcmode="lin" valueType="num">
                                      <p:cBhvr>
                                        <p:cTn id="157" dur="1230" accel="100000" fill="hold">
                                          <p:stCondLst>
                                            <p:cond delay="770"/>
                                          </p:stCondLst>
                                        </p:cTn>
                                        <p:tgtEl>
                                          <p:spTgt spid="3">
                                            <p:txEl>
                                              <p:pRg st="6" end="6"/>
                                            </p:txEl>
                                          </p:spTgt>
                                        </p:tgtEl>
                                        <p:attrNameLst>
                                          <p:attrName>ppt_y</p:attrName>
                                        </p:attrNameLst>
                                      </p:cBhvr>
                                    </p:anim>
                                  </p:childTnLst>
                                </p:cTn>
                              </p:par>
                            </p:childTnLst>
                          </p:cTn>
                        </p:par>
                        <p:par>
                          <p:cTn id="158" fill="hold">
                            <p:stCondLst>
                              <p:cond delay="31000"/>
                            </p:stCondLst>
                            <p:childTnLst>
                              <p:par>
                                <p:cTn id="159" presetID="51" presetClass="entr" presetSubtype="0" fill="hold" nodeType="afterEffect">
                                  <p:stCondLst>
                                    <p:cond delay="0"/>
                                  </p:stCondLst>
                                  <p:childTnLst>
                                    <p:set>
                                      <p:cBhvr>
                                        <p:cTn id="160" dur="1" fill="hold">
                                          <p:stCondLst>
                                            <p:cond delay="0"/>
                                          </p:stCondLst>
                                        </p:cTn>
                                        <p:tgtEl>
                                          <p:spTgt spid="3">
                                            <p:txEl>
                                              <p:pRg st="7" end="7"/>
                                            </p:txEl>
                                          </p:spTgt>
                                        </p:tgtEl>
                                        <p:attrNameLst>
                                          <p:attrName>style.visibility</p:attrName>
                                        </p:attrNameLst>
                                      </p:cBhvr>
                                      <p:to>
                                        <p:strVal val="visible"/>
                                      </p:to>
                                    </p:set>
                                    <p:animEffect transition="in" filter="fade">
                                      <p:cBhvr>
                                        <p:cTn id="161" dur="770" decel="100000"/>
                                        <p:tgtEl>
                                          <p:spTgt spid="3">
                                            <p:txEl>
                                              <p:pRg st="7" end="7"/>
                                            </p:txEl>
                                          </p:spTgt>
                                        </p:tgtEl>
                                      </p:cBhvr>
                                    </p:animEffect>
                                    <p:animScale>
                                      <p:cBhvr>
                                        <p:cTn id="162" dur="770" decel="100000"/>
                                        <p:tgtEl>
                                          <p:spTgt spid="3">
                                            <p:txEl>
                                              <p:pRg st="7" end="7"/>
                                            </p:txEl>
                                          </p:spTgt>
                                        </p:tgtEl>
                                      </p:cBhvr>
                                      <p:from x="10000" y="10000"/>
                                      <p:to x="200000" y="450000"/>
                                    </p:animScale>
                                    <p:animScale>
                                      <p:cBhvr>
                                        <p:cTn id="163" dur="1230" accel="100000" fill="hold">
                                          <p:stCondLst>
                                            <p:cond delay="770"/>
                                          </p:stCondLst>
                                        </p:cTn>
                                        <p:tgtEl>
                                          <p:spTgt spid="3">
                                            <p:txEl>
                                              <p:pRg st="7" end="7"/>
                                            </p:txEl>
                                          </p:spTgt>
                                        </p:tgtEl>
                                      </p:cBhvr>
                                      <p:from x="200000" y="450000"/>
                                      <p:to x="100000" y="100000"/>
                                    </p:animScale>
                                    <p:set>
                                      <p:cBhvr>
                                        <p:cTn id="164" dur="770" fill="hold"/>
                                        <p:tgtEl>
                                          <p:spTgt spid="3">
                                            <p:txEl>
                                              <p:pRg st="7" end="7"/>
                                            </p:txEl>
                                          </p:spTgt>
                                        </p:tgtEl>
                                        <p:attrNameLst>
                                          <p:attrName>ppt_x</p:attrName>
                                        </p:attrNameLst>
                                      </p:cBhvr>
                                      <p:to>
                                        <p:strVal val="(0.5)"/>
                                      </p:to>
                                    </p:set>
                                    <p:anim from="(0.5)" to="(#ppt_x)" calcmode="lin" valueType="num">
                                      <p:cBhvr>
                                        <p:cTn id="165" dur="1230" accel="100000" fill="hold">
                                          <p:stCondLst>
                                            <p:cond delay="770"/>
                                          </p:stCondLst>
                                        </p:cTn>
                                        <p:tgtEl>
                                          <p:spTgt spid="3">
                                            <p:txEl>
                                              <p:pRg st="7" end="7"/>
                                            </p:txEl>
                                          </p:spTgt>
                                        </p:tgtEl>
                                        <p:attrNameLst>
                                          <p:attrName>ppt_x</p:attrName>
                                        </p:attrNameLst>
                                      </p:cBhvr>
                                    </p:anim>
                                    <p:set>
                                      <p:cBhvr>
                                        <p:cTn id="166" dur="770" fill="hold"/>
                                        <p:tgtEl>
                                          <p:spTgt spid="3">
                                            <p:txEl>
                                              <p:pRg st="7" end="7"/>
                                            </p:txEl>
                                          </p:spTgt>
                                        </p:tgtEl>
                                        <p:attrNameLst>
                                          <p:attrName>ppt_y</p:attrName>
                                        </p:attrNameLst>
                                      </p:cBhvr>
                                      <p:to>
                                        <p:strVal val="(#ppt_y+0.4)"/>
                                      </p:to>
                                    </p:set>
                                    <p:anim from="(#ppt_y+0.4)" to="(#ppt_y)" calcmode="lin" valueType="num">
                                      <p:cBhvr>
                                        <p:cTn id="167" dur="1230" accel="100000" fill="hold">
                                          <p:stCondLst>
                                            <p:cond delay="770"/>
                                          </p:stCondLst>
                                        </p:cTn>
                                        <p:tgtEl>
                                          <p:spTgt spid="3">
                                            <p:txEl>
                                              <p:pRg st="7" end="7"/>
                                            </p:txEl>
                                          </p:spTgt>
                                        </p:tgtEl>
                                        <p:attrNameLst>
                                          <p:attrName>ppt_y</p:attrName>
                                        </p:attrNameLst>
                                      </p:cBhvr>
                                    </p:anim>
                                  </p:childTnLst>
                                </p:cTn>
                              </p:par>
                            </p:childTnLst>
                          </p:cTn>
                        </p:par>
                        <p:par>
                          <p:cTn id="168" fill="hold">
                            <p:stCondLst>
                              <p:cond delay="33000"/>
                            </p:stCondLst>
                            <p:childTnLst>
                              <p:par>
                                <p:cTn id="169" presetID="51" presetClass="entr" presetSubtype="0" fill="hold" nodeType="afterEffect">
                                  <p:stCondLst>
                                    <p:cond delay="0"/>
                                  </p:stCondLst>
                                  <p:childTnLst>
                                    <p:set>
                                      <p:cBhvr>
                                        <p:cTn id="170" dur="1" fill="hold">
                                          <p:stCondLst>
                                            <p:cond delay="0"/>
                                          </p:stCondLst>
                                        </p:cTn>
                                        <p:tgtEl>
                                          <p:spTgt spid="3">
                                            <p:txEl>
                                              <p:pRg st="8" end="8"/>
                                            </p:txEl>
                                          </p:spTgt>
                                        </p:tgtEl>
                                        <p:attrNameLst>
                                          <p:attrName>style.visibility</p:attrName>
                                        </p:attrNameLst>
                                      </p:cBhvr>
                                      <p:to>
                                        <p:strVal val="visible"/>
                                      </p:to>
                                    </p:set>
                                    <p:animEffect transition="in" filter="fade">
                                      <p:cBhvr>
                                        <p:cTn id="171" dur="770" decel="100000"/>
                                        <p:tgtEl>
                                          <p:spTgt spid="3">
                                            <p:txEl>
                                              <p:pRg st="8" end="8"/>
                                            </p:txEl>
                                          </p:spTgt>
                                        </p:tgtEl>
                                      </p:cBhvr>
                                    </p:animEffect>
                                    <p:animScale>
                                      <p:cBhvr>
                                        <p:cTn id="172" dur="770" decel="100000"/>
                                        <p:tgtEl>
                                          <p:spTgt spid="3">
                                            <p:txEl>
                                              <p:pRg st="8" end="8"/>
                                            </p:txEl>
                                          </p:spTgt>
                                        </p:tgtEl>
                                      </p:cBhvr>
                                      <p:from x="10000" y="10000"/>
                                      <p:to x="200000" y="450000"/>
                                    </p:animScale>
                                    <p:animScale>
                                      <p:cBhvr>
                                        <p:cTn id="173" dur="1230" accel="100000" fill="hold">
                                          <p:stCondLst>
                                            <p:cond delay="770"/>
                                          </p:stCondLst>
                                        </p:cTn>
                                        <p:tgtEl>
                                          <p:spTgt spid="3">
                                            <p:txEl>
                                              <p:pRg st="8" end="8"/>
                                            </p:txEl>
                                          </p:spTgt>
                                        </p:tgtEl>
                                      </p:cBhvr>
                                      <p:from x="200000" y="450000"/>
                                      <p:to x="100000" y="100000"/>
                                    </p:animScale>
                                    <p:set>
                                      <p:cBhvr>
                                        <p:cTn id="174" dur="770" fill="hold"/>
                                        <p:tgtEl>
                                          <p:spTgt spid="3">
                                            <p:txEl>
                                              <p:pRg st="8" end="8"/>
                                            </p:txEl>
                                          </p:spTgt>
                                        </p:tgtEl>
                                        <p:attrNameLst>
                                          <p:attrName>ppt_x</p:attrName>
                                        </p:attrNameLst>
                                      </p:cBhvr>
                                      <p:to>
                                        <p:strVal val="(0.5)"/>
                                      </p:to>
                                    </p:set>
                                    <p:anim from="(0.5)" to="(#ppt_x)" calcmode="lin" valueType="num">
                                      <p:cBhvr>
                                        <p:cTn id="175" dur="1230" accel="100000" fill="hold">
                                          <p:stCondLst>
                                            <p:cond delay="770"/>
                                          </p:stCondLst>
                                        </p:cTn>
                                        <p:tgtEl>
                                          <p:spTgt spid="3">
                                            <p:txEl>
                                              <p:pRg st="8" end="8"/>
                                            </p:txEl>
                                          </p:spTgt>
                                        </p:tgtEl>
                                        <p:attrNameLst>
                                          <p:attrName>ppt_x</p:attrName>
                                        </p:attrNameLst>
                                      </p:cBhvr>
                                    </p:anim>
                                    <p:set>
                                      <p:cBhvr>
                                        <p:cTn id="176" dur="770" fill="hold"/>
                                        <p:tgtEl>
                                          <p:spTgt spid="3">
                                            <p:txEl>
                                              <p:pRg st="8" end="8"/>
                                            </p:txEl>
                                          </p:spTgt>
                                        </p:tgtEl>
                                        <p:attrNameLst>
                                          <p:attrName>ppt_y</p:attrName>
                                        </p:attrNameLst>
                                      </p:cBhvr>
                                      <p:to>
                                        <p:strVal val="(#ppt_y+0.4)"/>
                                      </p:to>
                                    </p:set>
                                    <p:anim from="(#ppt_y+0.4)" to="(#ppt_y)" calcmode="lin" valueType="num">
                                      <p:cBhvr>
                                        <p:cTn id="177" dur="1230" accel="100000" fill="hold">
                                          <p:stCondLst>
                                            <p:cond delay="770"/>
                                          </p:stCondLst>
                                        </p:cTn>
                                        <p:tgtEl>
                                          <p:spTgt spid="3">
                                            <p:txEl>
                                              <p:pRg st="8" end="8"/>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en-US" dirty="0" smtClean="0">
                <a:solidFill>
                  <a:srgbClr val="002060"/>
                </a:solidFill>
              </a:rPr>
              <a:t>Write down the names of places of  interest in Sosnovskoe</a:t>
            </a:r>
            <a:endParaRPr lang="ru-RU" dirty="0">
              <a:solidFill>
                <a:srgbClr val="002060"/>
              </a:solidFill>
            </a:endParaRPr>
          </a:p>
        </p:txBody>
      </p:sp>
      <p:sp>
        <p:nvSpPr>
          <p:cNvPr id="3" name="Содержимое 2"/>
          <p:cNvSpPr>
            <a:spLocks noGrp="1"/>
          </p:cNvSpPr>
          <p:nvPr>
            <p:ph idx="1"/>
          </p:nvPr>
        </p:nvSpPr>
        <p:spPr/>
        <p:txBody>
          <a:bodyPr rtlCol="0">
            <a:normAutofit/>
          </a:bodyPr>
          <a:lstStyle/>
          <a:p>
            <a:pPr fontAlgn="auto">
              <a:spcAft>
                <a:spcPts val="0"/>
              </a:spcAft>
              <a:buFont typeface="Arial" pitchFamily="34" charset="0"/>
              <a:buChar char="•"/>
              <a:defRPr/>
            </a:pPr>
            <a:r>
              <a:rPr lang="en-US" dirty="0" smtClean="0">
                <a:solidFill>
                  <a:srgbClr val="FF0000"/>
                </a:solidFill>
              </a:rPr>
              <a:t>The plants METALLIST and SAPT</a:t>
            </a:r>
          </a:p>
          <a:p>
            <a:pPr fontAlgn="auto">
              <a:spcAft>
                <a:spcPts val="0"/>
              </a:spcAft>
              <a:buFont typeface="Arial" pitchFamily="34" charset="0"/>
              <a:buChar char="•"/>
              <a:defRPr/>
            </a:pPr>
            <a:r>
              <a:rPr lang="en-US" dirty="0" smtClean="0">
                <a:solidFill>
                  <a:schemeClr val="accent3">
                    <a:lumMod val="50000"/>
                  </a:schemeClr>
                </a:solidFill>
              </a:rPr>
              <a:t>The church</a:t>
            </a:r>
          </a:p>
          <a:p>
            <a:pPr fontAlgn="auto">
              <a:spcAft>
                <a:spcPts val="0"/>
              </a:spcAft>
              <a:buFont typeface="Arial" pitchFamily="34" charset="0"/>
              <a:buChar char="•"/>
              <a:defRPr/>
            </a:pPr>
            <a:r>
              <a:rPr lang="en-US" dirty="0" smtClean="0">
                <a:solidFill>
                  <a:srgbClr val="7030A0"/>
                </a:solidFill>
              </a:rPr>
              <a:t>The local museum</a:t>
            </a:r>
          </a:p>
          <a:p>
            <a:pPr fontAlgn="auto">
              <a:spcAft>
                <a:spcPts val="0"/>
              </a:spcAft>
              <a:buFont typeface="Arial" pitchFamily="34" charset="0"/>
              <a:buChar char="•"/>
              <a:defRPr/>
            </a:pPr>
            <a:r>
              <a:rPr lang="en-US" dirty="0" smtClean="0">
                <a:solidFill>
                  <a:srgbClr val="C00000"/>
                </a:solidFill>
              </a:rPr>
              <a:t>The  trade school</a:t>
            </a:r>
          </a:p>
          <a:p>
            <a:pPr fontAlgn="auto">
              <a:spcAft>
                <a:spcPts val="0"/>
              </a:spcAft>
              <a:buFont typeface="Arial" pitchFamily="34" charset="0"/>
              <a:buChar char="•"/>
              <a:defRPr/>
            </a:pPr>
            <a:r>
              <a:rPr lang="en-US" dirty="0" smtClean="0">
                <a:solidFill>
                  <a:srgbClr val="00B050"/>
                </a:solidFill>
              </a:rPr>
              <a:t>The sports center</a:t>
            </a:r>
          </a:p>
          <a:p>
            <a:pPr fontAlgn="auto">
              <a:spcAft>
                <a:spcPts val="0"/>
              </a:spcAft>
              <a:buFont typeface="Arial" pitchFamily="34" charset="0"/>
              <a:buChar char="•"/>
              <a:defRPr/>
            </a:pPr>
            <a:r>
              <a:rPr lang="en-US" dirty="0" smtClean="0"/>
              <a:t>The monument to the war heroes</a:t>
            </a:r>
          </a:p>
          <a:p>
            <a:pPr fontAlgn="auto">
              <a:spcAft>
                <a:spcPts val="0"/>
              </a:spcAft>
              <a:buFont typeface="Arial" pitchFamily="34" charset="0"/>
              <a:buChar char="•"/>
              <a:defRPr/>
            </a:pPr>
            <a:r>
              <a:rPr lang="en-US" dirty="0" smtClean="0">
                <a:solidFill>
                  <a:srgbClr val="7030A0"/>
                </a:solidFill>
              </a:rPr>
              <a:t>The deep lakes</a:t>
            </a:r>
            <a:endParaRPr lang="ru-RU" dirty="0">
              <a:solidFill>
                <a:srgbClr val="7030A0"/>
              </a:solidFill>
            </a:endParaRPr>
          </a:p>
        </p:txBody>
      </p:sp>
      <p:pic>
        <p:nvPicPr>
          <p:cNvPr id="5" name="Содержимое 21" descr="1.jpg"/>
          <p:cNvPicPr>
            <a:picLocks noChangeAspect="1"/>
          </p:cNvPicPr>
          <p:nvPr/>
        </p:nvPicPr>
        <p:blipFill>
          <a:blip r:embed="rId2"/>
          <a:srcRect/>
          <a:stretch>
            <a:fillRect/>
          </a:stretch>
        </p:blipFill>
        <p:spPr bwMode="auto">
          <a:xfrm>
            <a:off x="0" y="5661025"/>
            <a:ext cx="1841500" cy="1196975"/>
          </a:xfrm>
          <a:prstGeom prst="rect">
            <a:avLst/>
          </a:prstGeom>
          <a:noFill/>
          <a:ln w="9525">
            <a:noFill/>
            <a:miter lim="800000"/>
            <a:headEnd/>
            <a:tailEnd/>
          </a:ln>
        </p:spPr>
      </p:pic>
      <p:pic>
        <p:nvPicPr>
          <p:cNvPr id="6" name="Рисунок 5" descr="DSCN6036.JPG"/>
          <p:cNvPicPr>
            <a:picLocks noChangeAspect="1"/>
          </p:cNvPicPr>
          <p:nvPr/>
        </p:nvPicPr>
        <p:blipFill>
          <a:blip r:embed="rId3"/>
          <a:srcRect/>
          <a:stretch>
            <a:fillRect/>
          </a:stretch>
        </p:blipFill>
        <p:spPr bwMode="auto">
          <a:xfrm>
            <a:off x="4643438" y="5391150"/>
            <a:ext cx="1955800" cy="1466850"/>
          </a:xfrm>
          <a:prstGeom prst="rect">
            <a:avLst/>
          </a:prstGeom>
          <a:noFill/>
          <a:ln w="9525">
            <a:noFill/>
            <a:miter lim="800000"/>
            <a:headEnd/>
            <a:tailEnd/>
          </a:ln>
        </p:spPr>
      </p:pic>
      <p:pic>
        <p:nvPicPr>
          <p:cNvPr id="7" name="Рисунок 6" descr="FxW2S2Z6MA0.jpg"/>
          <p:cNvPicPr>
            <a:picLocks noChangeAspect="1"/>
          </p:cNvPicPr>
          <p:nvPr/>
        </p:nvPicPr>
        <p:blipFill>
          <a:blip r:embed="rId4"/>
          <a:srcRect/>
          <a:stretch>
            <a:fillRect/>
          </a:stretch>
        </p:blipFill>
        <p:spPr bwMode="auto">
          <a:xfrm>
            <a:off x="7524750" y="908050"/>
            <a:ext cx="1181100" cy="1577975"/>
          </a:xfrm>
          <a:prstGeom prst="rect">
            <a:avLst/>
          </a:prstGeom>
          <a:noFill/>
          <a:ln w="9525">
            <a:noFill/>
            <a:miter lim="800000"/>
            <a:headEnd/>
            <a:tailEnd/>
          </a:ln>
        </p:spPr>
      </p:pic>
      <p:pic>
        <p:nvPicPr>
          <p:cNvPr id="8" name="Рисунок 7" descr="x_5a53a99e.jpg"/>
          <p:cNvPicPr>
            <a:picLocks noChangeAspect="1"/>
          </p:cNvPicPr>
          <p:nvPr/>
        </p:nvPicPr>
        <p:blipFill>
          <a:blip r:embed="rId5"/>
          <a:srcRect/>
          <a:stretch>
            <a:fillRect/>
          </a:stretch>
        </p:blipFill>
        <p:spPr bwMode="auto">
          <a:xfrm>
            <a:off x="6948488" y="5157788"/>
            <a:ext cx="1963737" cy="1471612"/>
          </a:xfrm>
          <a:prstGeom prst="rect">
            <a:avLst/>
          </a:prstGeom>
          <a:noFill/>
          <a:ln w="9525">
            <a:noFill/>
            <a:miter lim="800000"/>
            <a:headEnd/>
            <a:tailEnd/>
          </a:ln>
        </p:spPr>
      </p:pic>
      <p:pic>
        <p:nvPicPr>
          <p:cNvPr id="9" name="Рисунок 8" descr="x_a1136fa1.jpg"/>
          <p:cNvPicPr>
            <a:picLocks noChangeAspect="1"/>
          </p:cNvPicPr>
          <p:nvPr/>
        </p:nvPicPr>
        <p:blipFill>
          <a:blip r:embed="rId6"/>
          <a:srcRect/>
          <a:stretch>
            <a:fillRect/>
          </a:stretch>
        </p:blipFill>
        <p:spPr bwMode="auto">
          <a:xfrm>
            <a:off x="2555875" y="5589588"/>
            <a:ext cx="1868488" cy="1268412"/>
          </a:xfrm>
          <a:prstGeom prst="rect">
            <a:avLst/>
          </a:prstGeom>
          <a:noFill/>
          <a:ln w="9525">
            <a:noFill/>
            <a:miter lim="800000"/>
            <a:headEnd/>
            <a:tailEnd/>
          </a:ln>
        </p:spPr>
      </p:pic>
      <p:pic>
        <p:nvPicPr>
          <p:cNvPr id="10" name="Рисунок 9" descr="x_66adcfe4.jpg"/>
          <p:cNvPicPr>
            <a:picLocks noChangeAspect="1"/>
          </p:cNvPicPr>
          <p:nvPr/>
        </p:nvPicPr>
        <p:blipFill>
          <a:blip r:embed="rId7"/>
          <a:srcRect/>
          <a:stretch>
            <a:fillRect/>
          </a:stretch>
        </p:blipFill>
        <p:spPr bwMode="auto">
          <a:xfrm>
            <a:off x="4427538" y="2492375"/>
            <a:ext cx="1912937" cy="1435100"/>
          </a:xfrm>
          <a:prstGeom prst="rect">
            <a:avLst/>
          </a:prstGeom>
          <a:noFill/>
          <a:ln w="9525">
            <a:noFill/>
            <a:miter lim="800000"/>
            <a:headEnd/>
            <a:tailEnd/>
          </a:ln>
        </p:spPr>
      </p:pic>
      <p:pic>
        <p:nvPicPr>
          <p:cNvPr id="11" name="Рисунок 10" descr="x_5d1b38e4.jpg"/>
          <p:cNvPicPr>
            <a:picLocks noChangeAspect="1"/>
          </p:cNvPicPr>
          <p:nvPr/>
        </p:nvPicPr>
        <p:blipFill>
          <a:blip r:embed="rId8"/>
          <a:srcRect/>
          <a:stretch>
            <a:fillRect/>
          </a:stretch>
        </p:blipFill>
        <p:spPr bwMode="auto">
          <a:xfrm>
            <a:off x="6948488" y="3141663"/>
            <a:ext cx="1916112" cy="14366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70" decel="100000"/>
                                        <p:tgtEl>
                                          <p:spTgt spid="5"/>
                                        </p:tgtEl>
                                      </p:cBhvr>
                                    </p:animEffect>
                                    <p:animScale>
                                      <p:cBhvr>
                                        <p:cTn id="8" dur="770" decel="100000"/>
                                        <p:tgtEl>
                                          <p:spTgt spid="5"/>
                                        </p:tgtEl>
                                      </p:cBhvr>
                                      <p:from x="10000" y="10000"/>
                                      <p:to x="200000" y="450000"/>
                                    </p:animScale>
                                    <p:animScale>
                                      <p:cBhvr>
                                        <p:cTn id="9" dur="1230" accel="100000" fill="hold">
                                          <p:stCondLst>
                                            <p:cond delay="770"/>
                                          </p:stCondLst>
                                        </p:cTn>
                                        <p:tgtEl>
                                          <p:spTgt spid="5"/>
                                        </p:tgtEl>
                                      </p:cBhvr>
                                      <p:from x="200000" y="450000"/>
                                      <p:to x="100000" y="100000"/>
                                    </p:animScale>
                                    <p:set>
                                      <p:cBhvr>
                                        <p:cTn id="10" dur="770" fill="hold"/>
                                        <p:tgtEl>
                                          <p:spTgt spid="5"/>
                                        </p:tgtEl>
                                        <p:attrNameLst>
                                          <p:attrName>ppt_x</p:attrName>
                                        </p:attrNameLst>
                                      </p:cBhvr>
                                      <p:to>
                                        <p:strVal val="(0.5)"/>
                                      </p:to>
                                    </p:set>
                                    <p:anim from="(0.5)" to="(#ppt_x)" calcmode="lin" valueType="num">
                                      <p:cBhvr>
                                        <p:cTn id="11" dur="1230" accel="100000" fill="hold">
                                          <p:stCondLst>
                                            <p:cond delay="770"/>
                                          </p:stCondLst>
                                        </p:cTn>
                                        <p:tgtEl>
                                          <p:spTgt spid="5"/>
                                        </p:tgtEl>
                                        <p:attrNameLst>
                                          <p:attrName>ppt_x</p:attrName>
                                        </p:attrNameLst>
                                      </p:cBhvr>
                                    </p:anim>
                                    <p:set>
                                      <p:cBhvr>
                                        <p:cTn id="12" dur="770" fill="hold"/>
                                        <p:tgtEl>
                                          <p:spTgt spid="5"/>
                                        </p:tgtEl>
                                        <p:attrNameLst>
                                          <p:attrName>ppt_y</p:attrName>
                                        </p:attrNameLst>
                                      </p:cBhvr>
                                      <p:to>
                                        <p:strVal val="(#ppt_y+0.4)"/>
                                      </p:to>
                                    </p:set>
                                    <p:anim from="(#ppt_y+0.4)" to="(#ppt_y)" calcmode="lin" valueType="num">
                                      <p:cBhvr>
                                        <p:cTn id="13" dur="1230" accel="100000" fill="hold">
                                          <p:stCondLst>
                                            <p:cond delay="770"/>
                                          </p:stCondLst>
                                        </p:cTn>
                                        <p:tgtEl>
                                          <p:spTgt spid="5"/>
                                        </p:tgtEl>
                                        <p:attrNameLst>
                                          <p:attrName>ppt_y</p:attrName>
                                        </p:attrNameLst>
                                      </p:cBhvr>
                                    </p:anim>
                                  </p:childTnLst>
                                </p:cTn>
                              </p:par>
                            </p:childTnLst>
                          </p:cTn>
                        </p:par>
                        <p:par>
                          <p:cTn id="14" fill="hold">
                            <p:stCondLst>
                              <p:cond delay="2000"/>
                            </p:stCondLst>
                            <p:childTnLst>
                              <p:par>
                                <p:cTn id="15" presetID="51"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70" decel="100000"/>
                                        <p:tgtEl>
                                          <p:spTgt spid="6"/>
                                        </p:tgtEl>
                                      </p:cBhvr>
                                    </p:animEffect>
                                    <p:animScale>
                                      <p:cBhvr>
                                        <p:cTn id="18" dur="770" decel="100000"/>
                                        <p:tgtEl>
                                          <p:spTgt spid="6"/>
                                        </p:tgtEl>
                                      </p:cBhvr>
                                      <p:from x="10000" y="10000"/>
                                      <p:to x="200000" y="450000"/>
                                    </p:animScale>
                                    <p:animScale>
                                      <p:cBhvr>
                                        <p:cTn id="19" dur="1230" accel="100000" fill="hold">
                                          <p:stCondLst>
                                            <p:cond delay="770"/>
                                          </p:stCondLst>
                                        </p:cTn>
                                        <p:tgtEl>
                                          <p:spTgt spid="6"/>
                                        </p:tgtEl>
                                      </p:cBhvr>
                                      <p:from x="200000" y="450000"/>
                                      <p:to x="100000" y="100000"/>
                                    </p:animScale>
                                    <p:set>
                                      <p:cBhvr>
                                        <p:cTn id="20" dur="770" fill="hold"/>
                                        <p:tgtEl>
                                          <p:spTgt spid="6"/>
                                        </p:tgtEl>
                                        <p:attrNameLst>
                                          <p:attrName>ppt_x</p:attrName>
                                        </p:attrNameLst>
                                      </p:cBhvr>
                                      <p:to>
                                        <p:strVal val="(0.5)"/>
                                      </p:to>
                                    </p:set>
                                    <p:anim from="(0.5)" to="(#ppt_x)" calcmode="lin" valueType="num">
                                      <p:cBhvr>
                                        <p:cTn id="21" dur="1230" accel="100000" fill="hold">
                                          <p:stCondLst>
                                            <p:cond delay="770"/>
                                          </p:stCondLst>
                                        </p:cTn>
                                        <p:tgtEl>
                                          <p:spTgt spid="6"/>
                                        </p:tgtEl>
                                        <p:attrNameLst>
                                          <p:attrName>ppt_x</p:attrName>
                                        </p:attrNameLst>
                                      </p:cBhvr>
                                    </p:anim>
                                    <p:set>
                                      <p:cBhvr>
                                        <p:cTn id="22" dur="770" fill="hold"/>
                                        <p:tgtEl>
                                          <p:spTgt spid="6"/>
                                        </p:tgtEl>
                                        <p:attrNameLst>
                                          <p:attrName>ppt_y</p:attrName>
                                        </p:attrNameLst>
                                      </p:cBhvr>
                                      <p:to>
                                        <p:strVal val="(#ppt_y+0.4)"/>
                                      </p:to>
                                    </p:set>
                                    <p:anim from="(#ppt_y+0.4)" to="(#ppt_y)" calcmode="lin" valueType="num">
                                      <p:cBhvr>
                                        <p:cTn id="23" dur="1230" accel="100000" fill="hold">
                                          <p:stCondLst>
                                            <p:cond delay="770"/>
                                          </p:stCondLst>
                                        </p:cTn>
                                        <p:tgtEl>
                                          <p:spTgt spid="6"/>
                                        </p:tgtEl>
                                        <p:attrNameLst>
                                          <p:attrName>ppt_y</p:attrName>
                                        </p:attrNameLst>
                                      </p:cBhvr>
                                    </p:anim>
                                  </p:childTnLst>
                                </p:cTn>
                              </p:par>
                            </p:childTnLst>
                          </p:cTn>
                        </p:par>
                        <p:par>
                          <p:cTn id="24" fill="hold">
                            <p:stCondLst>
                              <p:cond delay="4000"/>
                            </p:stCondLst>
                            <p:childTnLst>
                              <p:par>
                                <p:cTn id="25" presetID="51"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70" decel="100000"/>
                                        <p:tgtEl>
                                          <p:spTgt spid="7"/>
                                        </p:tgtEl>
                                      </p:cBhvr>
                                    </p:animEffect>
                                    <p:animScale>
                                      <p:cBhvr>
                                        <p:cTn id="28" dur="770" decel="100000"/>
                                        <p:tgtEl>
                                          <p:spTgt spid="7"/>
                                        </p:tgtEl>
                                      </p:cBhvr>
                                      <p:from x="10000" y="10000"/>
                                      <p:to x="200000" y="450000"/>
                                    </p:animScale>
                                    <p:animScale>
                                      <p:cBhvr>
                                        <p:cTn id="29" dur="1230" accel="100000" fill="hold">
                                          <p:stCondLst>
                                            <p:cond delay="770"/>
                                          </p:stCondLst>
                                        </p:cTn>
                                        <p:tgtEl>
                                          <p:spTgt spid="7"/>
                                        </p:tgtEl>
                                      </p:cBhvr>
                                      <p:from x="200000" y="450000"/>
                                      <p:to x="100000" y="100000"/>
                                    </p:animScale>
                                    <p:set>
                                      <p:cBhvr>
                                        <p:cTn id="30" dur="770" fill="hold"/>
                                        <p:tgtEl>
                                          <p:spTgt spid="7"/>
                                        </p:tgtEl>
                                        <p:attrNameLst>
                                          <p:attrName>ppt_x</p:attrName>
                                        </p:attrNameLst>
                                      </p:cBhvr>
                                      <p:to>
                                        <p:strVal val="(0.5)"/>
                                      </p:to>
                                    </p:set>
                                    <p:anim from="(0.5)" to="(#ppt_x)" calcmode="lin" valueType="num">
                                      <p:cBhvr>
                                        <p:cTn id="31" dur="1230" accel="100000" fill="hold">
                                          <p:stCondLst>
                                            <p:cond delay="770"/>
                                          </p:stCondLst>
                                        </p:cTn>
                                        <p:tgtEl>
                                          <p:spTgt spid="7"/>
                                        </p:tgtEl>
                                        <p:attrNameLst>
                                          <p:attrName>ppt_x</p:attrName>
                                        </p:attrNameLst>
                                      </p:cBhvr>
                                    </p:anim>
                                    <p:set>
                                      <p:cBhvr>
                                        <p:cTn id="32" dur="770" fill="hold"/>
                                        <p:tgtEl>
                                          <p:spTgt spid="7"/>
                                        </p:tgtEl>
                                        <p:attrNameLst>
                                          <p:attrName>ppt_y</p:attrName>
                                        </p:attrNameLst>
                                      </p:cBhvr>
                                      <p:to>
                                        <p:strVal val="(#ppt_y+0.4)"/>
                                      </p:to>
                                    </p:set>
                                    <p:anim from="(#ppt_y+0.4)" to="(#ppt_y)" calcmode="lin" valueType="num">
                                      <p:cBhvr>
                                        <p:cTn id="33" dur="1230" accel="100000" fill="hold">
                                          <p:stCondLst>
                                            <p:cond delay="770"/>
                                          </p:stCondLst>
                                        </p:cTn>
                                        <p:tgtEl>
                                          <p:spTgt spid="7"/>
                                        </p:tgtEl>
                                        <p:attrNameLst>
                                          <p:attrName>ppt_y</p:attrName>
                                        </p:attrNameLst>
                                      </p:cBhvr>
                                    </p:anim>
                                  </p:childTnLst>
                                </p:cTn>
                              </p:par>
                            </p:childTnLst>
                          </p:cTn>
                        </p:par>
                        <p:par>
                          <p:cTn id="34" fill="hold">
                            <p:stCondLst>
                              <p:cond delay="6000"/>
                            </p:stCondLst>
                            <p:childTnLst>
                              <p:par>
                                <p:cTn id="35" presetID="51" presetClass="entr" presetSubtype="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770" decel="100000"/>
                                        <p:tgtEl>
                                          <p:spTgt spid="8"/>
                                        </p:tgtEl>
                                      </p:cBhvr>
                                    </p:animEffect>
                                    <p:animScale>
                                      <p:cBhvr>
                                        <p:cTn id="38" dur="770" decel="100000"/>
                                        <p:tgtEl>
                                          <p:spTgt spid="8"/>
                                        </p:tgtEl>
                                      </p:cBhvr>
                                      <p:from x="10000" y="10000"/>
                                      <p:to x="200000" y="450000"/>
                                    </p:animScale>
                                    <p:animScale>
                                      <p:cBhvr>
                                        <p:cTn id="39" dur="1230" accel="100000" fill="hold">
                                          <p:stCondLst>
                                            <p:cond delay="770"/>
                                          </p:stCondLst>
                                        </p:cTn>
                                        <p:tgtEl>
                                          <p:spTgt spid="8"/>
                                        </p:tgtEl>
                                      </p:cBhvr>
                                      <p:from x="200000" y="450000"/>
                                      <p:to x="100000" y="100000"/>
                                    </p:animScale>
                                    <p:set>
                                      <p:cBhvr>
                                        <p:cTn id="40" dur="770" fill="hold"/>
                                        <p:tgtEl>
                                          <p:spTgt spid="8"/>
                                        </p:tgtEl>
                                        <p:attrNameLst>
                                          <p:attrName>ppt_x</p:attrName>
                                        </p:attrNameLst>
                                      </p:cBhvr>
                                      <p:to>
                                        <p:strVal val="(0.5)"/>
                                      </p:to>
                                    </p:set>
                                    <p:anim from="(0.5)" to="(#ppt_x)" calcmode="lin" valueType="num">
                                      <p:cBhvr>
                                        <p:cTn id="41" dur="1230" accel="100000" fill="hold">
                                          <p:stCondLst>
                                            <p:cond delay="770"/>
                                          </p:stCondLst>
                                        </p:cTn>
                                        <p:tgtEl>
                                          <p:spTgt spid="8"/>
                                        </p:tgtEl>
                                        <p:attrNameLst>
                                          <p:attrName>ppt_x</p:attrName>
                                        </p:attrNameLst>
                                      </p:cBhvr>
                                    </p:anim>
                                    <p:set>
                                      <p:cBhvr>
                                        <p:cTn id="42" dur="770" fill="hold"/>
                                        <p:tgtEl>
                                          <p:spTgt spid="8"/>
                                        </p:tgtEl>
                                        <p:attrNameLst>
                                          <p:attrName>ppt_y</p:attrName>
                                        </p:attrNameLst>
                                      </p:cBhvr>
                                      <p:to>
                                        <p:strVal val="(#ppt_y+0.4)"/>
                                      </p:to>
                                    </p:set>
                                    <p:anim from="(#ppt_y+0.4)" to="(#ppt_y)" calcmode="lin" valueType="num">
                                      <p:cBhvr>
                                        <p:cTn id="43" dur="1230" accel="100000" fill="hold">
                                          <p:stCondLst>
                                            <p:cond delay="770"/>
                                          </p:stCondLst>
                                        </p:cTn>
                                        <p:tgtEl>
                                          <p:spTgt spid="8"/>
                                        </p:tgtEl>
                                        <p:attrNameLst>
                                          <p:attrName>ppt_y</p:attrName>
                                        </p:attrNameLst>
                                      </p:cBhvr>
                                    </p:anim>
                                  </p:childTnLst>
                                </p:cTn>
                              </p:par>
                            </p:childTnLst>
                          </p:cTn>
                        </p:par>
                        <p:par>
                          <p:cTn id="44" fill="hold">
                            <p:stCondLst>
                              <p:cond delay="8000"/>
                            </p:stCondLst>
                            <p:childTnLst>
                              <p:par>
                                <p:cTn id="45" presetID="51" presetClass="entr" presetSubtype="0"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770" decel="100000"/>
                                        <p:tgtEl>
                                          <p:spTgt spid="9"/>
                                        </p:tgtEl>
                                      </p:cBhvr>
                                    </p:animEffect>
                                    <p:animScale>
                                      <p:cBhvr>
                                        <p:cTn id="48" dur="770" decel="100000"/>
                                        <p:tgtEl>
                                          <p:spTgt spid="9"/>
                                        </p:tgtEl>
                                      </p:cBhvr>
                                      <p:from x="10000" y="10000"/>
                                      <p:to x="200000" y="450000"/>
                                    </p:animScale>
                                    <p:animScale>
                                      <p:cBhvr>
                                        <p:cTn id="49" dur="1230" accel="100000" fill="hold">
                                          <p:stCondLst>
                                            <p:cond delay="770"/>
                                          </p:stCondLst>
                                        </p:cTn>
                                        <p:tgtEl>
                                          <p:spTgt spid="9"/>
                                        </p:tgtEl>
                                      </p:cBhvr>
                                      <p:from x="200000" y="450000"/>
                                      <p:to x="100000" y="100000"/>
                                    </p:animScale>
                                    <p:set>
                                      <p:cBhvr>
                                        <p:cTn id="50" dur="770" fill="hold"/>
                                        <p:tgtEl>
                                          <p:spTgt spid="9"/>
                                        </p:tgtEl>
                                        <p:attrNameLst>
                                          <p:attrName>ppt_x</p:attrName>
                                        </p:attrNameLst>
                                      </p:cBhvr>
                                      <p:to>
                                        <p:strVal val="(0.5)"/>
                                      </p:to>
                                    </p:set>
                                    <p:anim from="(0.5)" to="(#ppt_x)" calcmode="lin" valueType="num">
                                      <p:cBhvr>
                                        <p:cTn id="51" dur="1230" accel="100000" fill="hold">
                                          <p:stCondLst>
                                            <p:cond delay="770"/>
                                          </p:stCondLst>
                                        </p:cTn>
                                        <p:tgtEl>
                                          <p:spTgt spid="9"/>
                                        </p:tgtEl>
                                        <p:attrNameLst>
                                          <p:attrName>ppt_x</p:attrName>
                                        </p:attrNameLst>
                                      </p:cBhvr>
                                    </p:anim>
                                    <p:set>
                                      <p:cBhvr>
                                        <p:cTn id="52" dur="770" fill="hold"/>
                                        <p:tgtEl>
                                          <p:spTgt spid="9"/>
                                        </p:tgtEl>
                                        <p:attrNameLst>
                                          <p:attrName>ppt_y</p:attrName>
                                        </p:attrNameLst>
                                      </p:cBhvr>
                                      <p:to>
                                        <p:strVal val="(#ppt_y+0.4)"/>
                                      </p:to>
                                    </p:set>
                                    <p:anim from="(#ppt_y+0.4)" to="(#ppt_y)" calcmode="lin" valueType="num">
                                      <p:cBhvr>
                                        <p:cTn id="53" dur="1230" accel="100000" fill="hold">
                                          <p:stCondLst>
                                            <p:cond delay="770"/>
                                          </p:stCondLst>
                                        </p:cTn>
                                        <p:tgtEl>
                                          <p:spTgt spid="9"/>
                                        </p:tgtEl>
                                        <p:attrNameLst>
                                          <p:attrName>ppt_y</p:attrName>
                                        </p:attrNameLst>
                                      </p:cBhvr>
                                    </p:anim>
                                  </p:childTnLst>
                                </p:cTn>
                              </p:par>
                            </p:childTnLst>
                          </p:cTn>
                        </p:par>
                        <p:par>
                          <p:cTn id="54" fill="hold">
                            <p:stCondLst>
                              <p:cond delay="10000"/>
                            </p:stCondLst>
                            <p:childTnLst>
                              <p:par>
                                <p:cTn id="55" presetID="51" presetClass="entr" presetSubtype="0" fill="hold"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770" decel="100000"/>
                                        <p:tgtEl>
                                          <p:spTgt spid="10"/>
                                        </p:tgtEl>
                                      </p:cBhvr>
                                    </p:animEffect>
                                    <p:animScale>
                                      <p:cBhvr>
                                        <p:cTn id="58" dur="770" decel="100000"/>
                                        <p:tgtEl>
                                          <p:spTgt spid="10"/>
                                        </p:tgtEl>
                                      </p:cBhvr>
                                      <p:from x="10000" y="10000"/>
                                      <p:to x="200000" y="450000"/>
                                    </p:animScale>
                                    <p:animScale>
                                      <p:cBhvr>
                                        <p:cTn id="59" dur="1230" accel="100000" fill="hold">
                                          <p:stCondLst>
                                            <p:cond delay="770"/>
                                          </p:stCondLst>
                                        </p:cTn>
                                        <p:tgtEl>
                                          <p:spTgt spid="10"/>
                                        </p:tgtEl>
                                      </p:cBhvr>
                                      <p:from x="200000" y="450000"/>
                                      <p:to x="100000" y="100000"/>
                                    </p:animScale>
                                    <p:set>
                                      <p:cBhvr>
                                        <p:cTn id="60" dur="770" fill="hold"/>
                                        <p:tgtEl>
                                          <p:spTgt spid="10"/>
                                        </p:tgtEl>
                                        <p:attrNameLst>
                                          <p:attrName>ppt_x</p:attrName>
                                        </p:attrNameLst>
                                      </p:cBhvr>
                                      <p:to>
                                        <p:strVal val="(0.5)"/>
                                      </p:to>
                                    </p:set>
                                    <p:anim from="(0.5)" to="(#ppt_x)" calcmode="lin" valueType="num">
                                      <p:cBhvr>
                                        <p:cTn id="61" dur="1230" accel="100000" fill="hold">
                                          <p:stCondLst>
                                            <p:cond delay="770"/>
                                          </p:stCondLst>
                                        </p:cTn>
                                        <p:tgtEl>
                                          <p:spTgt spid="10"/>
                                        </p:tgtEl>
                                        <p:attrNameLst>
                                          <p:attrName>ppt_x</p:attrName>
                                        </p:attrNameLst>
                                      </p:cBhvr>
                                    </p:anim>
                                    <p:set>
                                      <p:cBhvr>
                                        <p:cTn id="62" dur="770" fill="hold"/>
                                        <p:tgtEl>
                                          <p:spTgt spid="10"/>
                                        </p:tgtEl>
                                        <p:attrNameLst>
                                          <p:attrName>ppt_y</p:attrName>
                                        </p:attrNameLst>
                                      </p:cBhvr>
                                      <p:to>
                                        <p:strVal val="(#ppt_y+0.4)"/>
                                      </p:to>
                                    </p:set>
                                    <p:anim from="(#ppt_y+0.4)" to="(#ppt_y)" calcmode="lin" valueType="num">
                                      <p:cBhvr>
                                        <p:cTn id="63" dur="1230" accel="100000" fill="hold">
                                          <p:stCondLst>
                                            <p:cond delay="770"/>
                                          </p:stCondLst>
                                        </p:cTn>
                                        <p:tgtEl>
                                          <p:spTgt spid="10"/>
                                        </p:tgtEl>
                                        <p:attrNameLst>
                                          <p:attrName>ppt_y</p:attrName>
                                        </p:attrNameLst>
                                      </p:cBhvr>
                                    </p:anim>
                                  </p:childTnLst>
                                </p:cTn>
                              </p:par>
                            </p:childTnLst>
                          </p:cTn>
                        </p:par>
                        <p:par>
                          <p:cTn id="64" fill="hold">
                            <p:stCondLst>
                              <p:cond delay="12000"/>
                            </p:stCondLst>
                            <p:childTnLst>
                              <p:par>
                                <p:cTn id="65" presetID="51" presetClass="entr" presetSubtype="0"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770" decel="100000"/>
                                        <p:tgtEl>
                                          <p:spTgt spid="11"/>
                                        </p:tgtEl>
                                      </p:cBhvr>
                                    </p:animEffect>
                                    <p:animScale>
                                      <p:cBhvr>
                                        <p:cTn id="68" dur="770" decel="100000"/>
                                        <p:tgtEl>
                                          <p:spTgt spid="11"/>
                                        </p:tgtEl>
                                      </p:cBhvr>
                                      <p:from x="10000" y="10000"/>
                                      <p:to x="200000" y="450000"/>
                                    </p:animScale>
                                    <p:animScale>
                                      <p:cBhvr>
                                        <p:cTn id="69" dur="1230" accel="100000" fill="hold">
                                          <p:stCondLst>
                                            <p:cond delay="770"/>
                                          </p:stCondLst>
                                        </p:cTn>
                                        <p:tgtEl>
                                          <p:spTgt spid="11"/>
                                        </p:tgtEl>
                                      </p:cBhvr>
                                      <p:from x="200000" y="450000"/>
                                      <p:to x="100000" y="100000"/>
                                    </p:animScale>
                                    <p:set>
                                      <p:cBhvr>
                                        <p:cTn id="70" dur="770" fill="hold"/>
                                        <p:tgtEl>
                                          <p:spTgt spid="11"/>
                                        </p:tgtEl>
                                        <p:attrNameLst>
                                          <p:attrName>ppt_x</p:attrName>
                                        </p:attrNameLst>
                                      </p:cBhvr>
                                      <p:to>
                                        <p:strVal val="(0.5)"/>
                                      </p:to>
                                    </p:set>
                                    <p:anim from="(0.5)" to="(#ppt_x)" calcmode="lin" valueType="num">
                                      <p:cBhvr>
                                        <p:cTn id="71" dur="1230" accel="100000" fill="hold">
                                          <p:stCondLst>
                                            <p:cond delay="770"/>
                                          </p:stCondLst>
                                        </p:cTn>
                                        <p:tgtEl>
                                          <p:spTgt spid="11"/>
                                        </p:tgtEl>
                                        <p:attrNameLst>
                                          <p:attrName>ppt_x</p:attrName>
                                        </p:attrNameLst>
                                      </p:cBhvr>
                                    </p:anim>
                                    <p:set>
                                      <p:cBhvr>
                                        <p:cTn id="72" dur="770" fill="hold"/>
                                        <p:tgtEl>
                                          <p:spTgt spid="11"/>
                                        </p:tgtEl>
                                        <p:attrNameLst>
                                          <p:attrName>ppt_y</p:attrName>
                                        </p:attrNameLst>
                                      </p:cBhvr>
                                      <p:to>
                                        <p:strVal val="(#ppt_y+0.4)"/>
                                      </p:to>
                                    </p:set>
                                    <p:anim from="(#ppt_y+0.4)" to="(#ppt_y)" calcmode="lin" valueType="num">
                                      <p:cBhvr>
                                        <p:cTn id="73" dur="1230" accel="100000" fill="hold">
                                          <p:stCondLst>
                                            <p:cond delay="770"/>
                                          </p:stCondLst>
                                        </p:cTn>
                                        <p:tgtEl>
                                          <p:spTgt spid="11"/>
                                        </p:tgtEl>
                                        <p:attrNameLst>
                                          <p:attrName>ppt_y</p:attrName>
                                        </p:attrNameLst>
                                      </p:cBhvr>
                                    </p:anim>
                                  </p:childTnLst>
                                </p:cTn>
                              </p:par>
                            </p:childTnLst>
                          </p:cTn>
                        </p:par>
                        <p:par>
                          <p:cTn id="74" fill="hold">
                            <p:stCondLst>
                              <p:cond delay="14000"/>
                            </p:stCondLst>
                            <p:childTnLst>
                              <p:par>
                                <p:cTn id="75" presetID="25" presetClass="entr" presetSubtype="0"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 calcmode="lin" valueType="num">
                                      <p:cBhvr>
                                        <p:cTn id="7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80" dur="1000" fill="hold"/>
                                        <p:tgtEl>
                                          <p:spTgt spid="2"/>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2"/>
                                        </p:tgtEl>
                                      </p:cBhvr>
                                    </p:animEffect>
                                  </p:childTnLst>
                                </p:cTn>
                              </p:par>
                            </p:childTnLst>
                          </p:cTn>
                        </p:par>
                        <p:par>
                          <p:cTn id="85" fill="hold">
                            <p:stCondLst>
                              <p:cond delay="15000"/>
                            </p:stCondLst>
                            <p:childTnLst>
                              <p:par>
                                <p:cTn id="86" presetID="51" presetClass="entr" presetSubtype="0" fill="hold" nodeType="afterEffect">
                                  <p:stCondLst>
                                    <p:cond delay="0"/>
                                  </p:stCondLst>
                                  <p:childTnLst>
                                    <p:set>
                                      <p:cBhvr>
                                        <p:cTn id="87" dur="1" fill="hold">
                                          <p:stCondLst>
                                            <p:cond delay="0"/>
                                          </p:stCondLst>
                                        </p:cTn>
                                        <p:tgtEl>
                                          <p:spTgt spid="3">
                                            <p:txEl>
                                              <p:pRg st="0" end="0"/>
                                            </p:txEl>
                                          </p:spTgt>
                                        </p:tgtEl>
                                        <p:attrNameLst>
                                          <p:attrName>style.visibility</p:attrName>
                                        </p:attrNameLst>
                                      </p:cBhvr>
                                      <p:to>
                                        <p:strVal val="visible"/>
                                      </p:to>
                                    </p:set>
                                    <p:animEffect transition="in" filter="fade">
                                      <p:cBhvr>
                                        <p:cTn id="88" dur="770" decel="100000"/>
                                        <p:tgtEl>
                                          <p:spTgt spid="3">
                                            <p:txEl>
                                              <p:pRg st="0" end="0"/>
                                            </p:txEl>
                                          </p:spTgt>
                                        </p:tgtEl>
                                      </p:cBhvr>
                                    </p:animEffect>
                                    <p:animScale>
                                      <p:cBhvr>
                                        <p:cTn id="89" dur="770" decel="100000"/>
                                        <p:tgtEl>
                                          <p:spTgt spid="3">
                                            <p:txEl>
                                              <p:pRg st="0" end="0"/>
                                            </p:txEl>
                                          </p:spTgt>
                                        </p:tgtEl>
                                      </p:cBhvr>
                                      <p:from x="10000" y="10000"/>
                                      <p:to x="200000" y="450000"/>
                                    </p:animScale>
                                    <p:animScale>
                                      <p:cBhvr>
                                        <p:cTn id="90" dur="1230" accel="100000" fill="hold">
                                          <p:stCondLst>
                                            <p:cond delay="770"/>
                                          </p:stCondLst>
                                        </p:cTn>
                                        <p:tgtEl>
                                          <p:spTgt spid="3">
                                            <p:txEl>
                                              <p:pRg st="0" end="0"/>
                                            </p:txEl>
                                          </p:spTgt>
                                        </p:tgtEl>
                                      </p:cBhvr>
                                      <p:from x="200000" y="450000"/>
                                      <p:to x="100000" y="100000"/>
                                    </p:animScale>
                                    <p:set>
                                      <p:cBhvr>
                                        <p:cTn id="91" dur="770" fill="hold"/>
                                        <p:tgtEl>
                                          <p:spTgt spid="3">
                                            <p:txEl>
                                              <p:pRg st="0" end="0"/>
                                            </p:txEl>
                                          </p:spTgt>
                                        </p:tgtEl>
                                        <p:attrNameLst>
                                          <p:attrName>ppt_x</p:attrName>
                                        </p:attrNameLst>
                                      </p:cBhvr>
                                      <p:to>
                                        <p:strVal val="(0.5)"/>
                                      </p:to>
                                    </p:set>
                                    <p:anim from="(0.5)" to="(#ppt_x)" calcmode="lin" valueType="num">
                                      <p:cBhvr>
                                        <p:cTn id="92" dur="1230" accel="100000" fill="hold">
                                          <p:stCondLst>
                                            <p:cond delay="770"/>
                                          </p:stCondLst>
                                        </p:cTn>
                                        <p:tgtEl>
                                          <p:spTgt spid="3">
                                            <p:txEl>
                                              <p:pRg st="0" end="0"/>
                                            </p:txEl>
                                          </p:spTgt>
                                        </p:tgtEl>
                                        <p:attrNameLst>
                                          <p:attrName>ppt_x</p:attrName>
                                        </p:attrNameLst>
                                      </p:cBhvr>
                                    </p:anim>
                                    <p:set>
                                      <p:cBhvr>
                                        <p:cTn id="93" dur="770" fill="hold"/>
                                        <p:tgtEl>
                                          <p:spTgt spid="3">
                                            <p:txEl>
                                              <p:pRg st="0" end="0"/>
                                            </p:txEl>
                                          </p:spTgt>
                                        </p:tgtEl>
                                        <p:attrNameLst>
                                          <p:attrName>ppt_y</p:attrName>
                                        </p:attrNameLst>
                                      </p:cBhvr>
                                      <p:to>
                                        <p:strVal val="(#ppt_y+0.4)"/>
                                      </p:to>
                                    </p:set>
                                    <p:anim from="(#ppt_y+0.4)" to="(#ppt_y)" calcmode="lin" valueType="num">
                                      <p:cBhvr>
                                        <p:cTn id="94" dur="1230" accel="100000" fill="hold">
                                          <p:stCondLst>
                                            <p:cond delay="770"/>
                                          </p:stCondLst>
                                        </p:cTn>
                                        <p:tgtEl>
                                          <p:spTgt spid="3">
                                            <p:txEl>
                                              <p:pRg st="0" end="0"/>
                                            </p:txEl>
                                          </p:spTgt>
                                        </p:tgtEl>
                                        <p:attrNameLst>
                                          <p:attrName>ppt_y</p:attrName>
                                        </p:attrNameLst>
                                      </p:cBhvr>
                                    </p:anim>
                                  </p:childTnLst>
                                </p:cTn>
                              </p:par>
                            </p:childTnLst>
                          </p:cTn>
                        </p:par>
                        <p:par>
                          <p:cTn id="95" fill="hold">
                            <p:stCondLst>
                              <p:cond delay="17000"/>
                            </p:stCondLst>
                            <p:childTnLst>
                              <p:par>
                                <p:cTn id="96" presetID="51" presetClass="entr" presetSubtype="0" fill="hold" nodeType="afterEffect">
                                  <p:stCondLst>
                                    <p:cond delay="0"/>
                                  </p:stCondLst>
                                  <p:childTnLst>
                                    <p:set>
                                      <p:cBhvr>
                                        <p:cTn id="97" dur="1" fill="hold">
                                          <p:stCondLst>
                                            <p:cond delay="0"/>
                                          </p:stCondLst>
                                        </p:cTn>
                                        <p:tgtEl>
                                          <p:spTgt spid="3">
                                            <p:txEl>
                                              <p:pRg st="1" end="1"/>
                                            </p:txEl>
                                          </p:spTgt>
                                        </p:tgtEl>
                                        <p:attrNameLst>
                                          <p:attrName>style.visibility</p:attrName>
                                        </p:attrNameLst>
                                      </p:cBhvr>
                                      <p:to>
                                        <p:strVal val="visible"/>
                                      </p:to>
                                    </p:set>
                                    <p:animEffect transition="in" filter="fade">
                                      <p:cBhvr>
                                        <p:cTn id="98" dur="770" decel="100000"/>
                                        <p:tgtEl>
                                          <p:spTgt spid="3">
                                            <p:txEl>
                                              <p:pRg st="1" end="1"/>
                                            </p:txEl>
                                          </p:spTgt>
                                        </p:tgtEl>
                                      </p:cBhvr>
                                    </p:animEffect>
                                    <p:animScale>
                                      <p:cBhvr>
                                        <p:cTn id="99" dur="770" decel="100000"/>
                                        <p:tgtEl>
                                          <p:spTgt spid="3">
                                            <p:txEl>
                                              <p:pRg st="1" end="1"/>
                                            </p:txEl>
                                          </p:spTgt>
                                        </p:tgtEl>
                                      </p:cBhvr>
                                      <p:from x="10000" y="10000"/>
                                      <p:to x="200000" y="450000"/>
                                    </p:animScale>
                                    <p:animScale>
                                      <p:cBhvr>
                                        <p:cTn id="100" dur="1230" accel="100000" fill="hold">
                                          <p:stCondLst>
                                            <p:cond delay="770"/>
                                          </p:stCondLst>
                                        </p:cTn>
                                        <p:tgtEl>
                                          <p:spTgt spid="3">
                                            <p:txEl>
                                              <p:pRg st="1" end="1"/>
                                            </p:txEl>
                                          </p:spTgt>
                                        </p:tgtEl>
                                      </p:cBhvr>
                                      <p:from x="200000" y="450000"/>
                                      <p:to x="100000" y="100000"/>
                                    </p:animScale>
                                    <p:set>
                                      <p:cBhvr>
                                        <p:cTn id="101" dur="770" fill="hold"/>
                                        <p:tgtEl>
                                          <p:spTgt spid="3">
                                            <p:txEl>
                                              <p:pRg st="1" end="1"/>
                                            </p:txEl>
                                          </p:spTgt>
                                        </p:tgtEl>
                                        <p:attrNameLst>
                                          <p:attrName>ppt_x</p:attrName>
                                        </p:attrNameLst>
                                      </p:cBhvr>
                                      <p:to>
                                        <p:strVal val="(0.5)"/>
                                      </p:to>
                                    </p:set>
                                    <p:anim from="(0.5)" to="(#ppt_x)" calcmode="lin" valueType="num">
                                      <p:cBhvr>
                                        <p:cTn id="102" dur="1230" accel="100000" fill="hold">
                                          <p:stCondLst>
                                            <p:cond delay="770"/>
                                          </p:stCondLst>
                                        </p:cTn>
                                        <p:tgtEl>
                                          <p:spTgt spid="3">
                                            <p:txEl>
                                              <p:pRg st="1" end="1"/>
                                            </p:txEl>
                                          </p:spTgt>
                                        </p:tgtEl>
                                        <p:attrNameLst>
                                          <p:attrName>ppt_x</p:attrName>
                                        </p:attrNameLst>
                                      </p:cBhvr>
                                    </p:anim>
                                    <p:set>
                                      <p:cBhvr>
                                        <p:cTn id="103" dur="770" fill="hold"/>
                                        <p:tgtEl>
                                          <p:spTgt spid="3">
                                            <p:txEl>
                                              <p:pRg st="1" end="1"/>
                                            </p:txEl>
                                          </p:spTgt>
                                        </p:tgtEl>
                                        <p:attrNameLst>
                                          <p:attrName>ppt_y</p:attrName>
                                        </p:attrNameLst>
                                      </p:cBhvr>
                                      <p:to>
                                        <p:strVal val="(#ppt_y+0.4)"/>
                                      </p:to>
                                    </p:set>
                                    <p:anim from="(#ppt_y+0.4)" to="(#ppt_y)" calcmode="lin" valueType="num">
                                      <p:cBhvr>
                                        <p:cTn id="104" dur="1230" accel="100000" fill="hold">
                                          <p:stCondLst>
                                            <p:cond delay="770"/>
                                          </p:stCondLst>
                                        </p:cTn>
                                        <p:tgtEl>
                                          <p:spTgt spid="3">
                                            <p:txEl>
                                              <p:pRg st="1" end="1"/>
                                            </p:txEl>
                                          </p:spTgt>
                                        </p:tgtEl>
                                        <p:attrNameLst>
                                          <p:attrName>ppt_y</p:attrName>
                                        </p:attrNameLst>
                                      </p:cBhvr>
                                    </p:anim>
                                  </p:childTnLst>
                                </p:cTn>
                              </p:par>
                            </p:childTnLst>
                          </p:cTn>
                        </p:par>
                        <p:par>
                          <p:cTn id="105" fill="hold">
                            <p:stCondLst>
                              <p:cond delay="19000"/>
                            </p:stCondLst>
                            <p:childTnLst>
                              <p:par>
                                <p:cTn id="106" presetID="51" presetClass="entr" presetSubtype="0" fill="hold" nodeType="afterEffect">
                                  <p:stCondLst>
                                    <p:cond delay="0"/>
                                  </p:stCondLst>
                                  <p:childTnLst>
                                    <p:set>
                                      <p:cBhvr>
                                        <p:cTn id="107" dur="1" fill="hold">
                                          <p:stCondLst>
                                            <p:cond delay="0"/>
                                          </p:stCondLst>
                                        </p:cTn>
                                        <p:tgtEl>
                                          <p:spTgt spid="3">
                                            <p:txEl>
                                              <p:pRg st="2" end="2"/>
                                            </p:txEl>
                                          </p:spTgt>
                                        </p:tgtEl>
                                        <p:attrNameLst>
                                          <p:attrName>style.visibility</p:attrName>
                                        </p:attrNameLst>
                                      </p:cBhvr>
                                      <p:to>
                                        <p:strVal val="visible"/>
                                      </p:to>
                                    </p:set>
                                    <p:animEffect transition="in" filter="fade">
                                      <p:cBhvr>
                                        <p:cTn id="108" dur="770" decel="100000"/>
                                        <p:tgtEl>
                                          <p:spTgt spid="3">
                                            <p:txEl>
                                              <p:pRg st="2" end="2"/>
                                            </p:txEl>
                                          </p:spTgt>
                                        </p:tgtEl>
                                      </p:cBhvr>
                                    </p:animEffect>
                                    <p:animScale>
                                      <p:cBhvr>
                                        <p:cTn id="109" dur="770" decel="100000"/>
                                        <p:tgtEl>
                                          <p:spTgt spid="3">
                                            <p:txEl>
                                              <p:pRg st="2" end="2"/>
                                            </p:txEl>
                                          </p:spTgt>
                                        </p:tgtEl>
                                      </p:cBhvr>
                                      <p:from x="10000" y="10000"/>
                                      <p:to x="200000" y="450000"/>
                                    </p:animScale>
                                    <p:animScale>
                                      <p:cBhvr>
                                        <p:cTn id="110" dur="1230" accel="100000" fill="hold">
                                          <p:stCondLst>
                                            <p:cond delay="770"/>
                                          </p:stCondLst>
                                        </p:cTn>
                                        <p:tgtEl>
                                          <p:spTgt spid="3">
                                            <p:txEl>
                                              <p:pRg st="2" end="2"/>
                                            </p:txEl>
                                          </p:spTgt>
                                        </p:tgtEl>
                                      </p:cBhvr>
                                      <p:from x="200000" y="450000"/>
                                      <p:to x="100000" y="100000"/>
                                    </p:animScale>
                                    <p:set>
                                      <p:cBhvr>
                                        <p:cTn id="111" dur="770" fill="hold"/>
                                        <p:tgtEl>
                                          <p:spTgt spid="3">
                                            <p:txEl>
                                              <p:pRg st="2" end="2"/>
                                            </p:txEl>
                                          </p:spTgt>
                                        </p:tgtEl>
                                        <p:attrNameLst>
                                          <p:attrName>ppt_x</p:attrName>
                                        </p:attrNameLst>
                                      </p:cBhvr>
                                      <p:to>
                                        <p:strVal val="(0.5)"/>
                                      </p:to>
                                    </p:set>
                                    <p:anim from="(0.5)" to="(#ppt_x)" calcmode="lin" valueType="num">
                                      <p:cBhvr>
                                        <p:cTn id="112" dur="1230" accel="100000" fill="hold">
                                          <p:stCondLst>
                                            <p:cond delay="770"/>
                                          </p:stCondLst>
                                        </p:cTn>
                                        <p:tgtEl>
                                          <p:spTgt spid="3">
                                            <p:txEl>
                                              <p:pRg st="2" end="2"/>
                                            </p:txEl>
                                          </p:spTgt>
                                        </p:tgtEl>
                                        <p:attrNameLst>
                                          <p:attrName>ppt_x</p:attrName>
                                        </p:attrNameLst>
                                      </p:cBhvr>
                                    </p:anim>
                                    <p:set>
                                      <p:cBhvr>
                                        <p:cTn id="113" dur="770" fill="hold"/>
                                        <p:tgtEl>
                                          <p:spTgt spid="3">
                                            <p:txEl>
                                              <p:pRg st="2" end="2"/>
                                            </p:txEl>
                                          </p:spTgt>
                                        </p:tgtEl>
                                        <p:attrNameLst>
                                          <p:attrName>ppt_y</p:attrName>
                                        </p:attrNameLst>
                                      </p:cBhvr>
                                      <p:to>
                                        <p:strVal val="(#ppt_y+0.4)"/>
                                      </p:to>
                                    </p:set>
                                    <p:anim from="(#ppt_y+0.4)" to="(#ppt_y)" calcmode="lin" valueType="num">
                                      <p:cBhvr>
                                        <p:cTn id="114" dur="1230" accel="100000" fill="hold">
                                          <p:stCondLst>
                                            <p:cond delay="770"/>
                                          </p:stCondLst>
                                        </p:cTn>
                                        <p:tgtEl>
                                          <p:spTgt spid="3">
                                            <p:txEl>
                                              <p:pRg st="2" end="2"/>
                                            </p:txEl>
                                          </p:spTgt>
                                        </p:tgtEl>
                                        <p:attrNameLst>
                                          <p:attrName>ppt_y</p:attrName>
                                        </p:attrNameLst>
                                      </p:cBhvr>
                                    </p:anim>
                                  </p:childTnLst>
                                </p:cTn>
                              </p:par>
                            </p:childTnLst>
                          </p:cTn>
                        </p:par>
                        <p:par>
                          <p:cTn id="115" fill="hold">
                            <p:stCondLst>
                              <p:cond delay="21000"/>
                            </p:stCondLst>
                            <p:childTnLst>
                              <p:par>
                                <p:cTn id="116" presetID="51" presetClass="entr" presetSubtype="0" fill="hold" nodeType="afterEffect">
                                  <p:stCondLst>
                                    <p:cond delay="0"/>
                                  </p:stCondLst>
                                  <p:childTnLst>
                                    <p:set>
                                      <p:cBhvr>
                                        <p:cTn id="117" dur="1" fill="hold">
                                          <p:stCondLst>
                                            <p:cond delay="0"/>
                                          </p:stCondLst>
                                        </p:cTn>
                                        <p:tgtEl>
                                          <p:spTgt spid="3">
                                            <p:txEl>
                                              <p:pRg st="3" end="3"/>
                                            </p:txEl>
                                          </p:spTgt>
                                        </p:tgtEl>
                                        <p:attrNameLst>
                                          <p:attrName>style.visibility</p:attrName>
                                        </p:attrNameLst>
                                      </p:cBhvr>
                                      <p:to>
                                        <p:strVal val="visible"/>
                                      </p:to>
                                    </p:set>
                                    <p:animEffect transition="in" filter="fade">
                                      <p:cBhvr>
                                        <p:cTn id="118" dur="770" decel="100000"/>
                                        <p:tgtEl>
                                          <p:spTgt spid="3">
                                            <p:txEl>
                                              <p:pRg st="3" end="3"/>
                                            </p:txEl>
                                          </p:spTgt>
                                        </p:tgtEl>
                                      </p:cBhvr>
                                    </p:animEffect>
                                    <p:animScale>
                                      <p:cBhvr>
                                        <p:cTn id="119" dur="770" decel="100000"/>
                                        <p:tgtEl>
                                          <p:spTgt spid="3">
                                            <p:txEl>
                                              <p:pRg st="3" end="3"/>
                                            </p:txEl>
                                          </p:spTgt>
                                        </p:tgtEl>
                                      </p:cBhvr>
                                      <p:from x="10000" y="10000"/>
                                      <p:to x="200000" y="450000"/>
                                    </p:animScale>
                                    <p:animScale>
                                      <p:cBhvr>
                                        <p:cTn id="120" dur="1230" accel="100000" fill="hold">
                                          <p:stCondLst>
                                            <p:cond delay="770"/>
                                          </p:stCondLst>
                                        </p:cTn>
                                        <p:tgtEl>
                                          <p:spTgt spid="3">
                                            <p:txEl>
                                              <p:pRg st="3" end="3"/>
                                            </p:txEl>
                                          </p:spTgt>
                                        </p:tgtEl>
                                      </p:cBhvr>
                                      <p:from x="200000" y="450000"/>
                                      <p:to x="100000" y="100000"/>
                                    </p:animScale>
                                    <p:set>
                                      <p:cBhvr>
                                        <p:cTn id="121" dur="770" fill="hold"/>
                                        <p:tgtEl>
                                          <p:spTgt spid="3">
                                            <p:txEl>
                                              <p:pRg st="3" end="3"/>
                                            </p:txEl>
                                          </p:spTgt>
                                        </p:tgtEl>
                                        <p:attrNameLst>
                                          <p:attrName>ppt_x</p:attrName>
                                        </p:attrNameLst>
                                      </p:cBhvr>
                                      <p:to>
                                        <p:strVal val="(0.5)"/>
                                      </p:to>
                                    </p:set>
                                    <p:anim from="(0.5)" to="(#ppt_x)" calcmode="lin" valueType="num">
                                      <p:cBhvr>
                                        <p:cTn id="122" dur="1230" accel="100000" fill="hold">
                                          <p:stCondLst>
                                            <p:cond delay="770"/>
                                          </p:stCondLst>
                                        </p:cTn>
                                        <p:tgtEl>
                                          <p:spTgt spid="3">
                                            <p:txEl>
                                              <p:pRg st="3" end="3"/>
                                            </p:txEl>
                                          </p:spTgt>
                                        </p:tgtEl>
                                        <p:attrNameLst>
                                          <p:attrName>ppt_x</p:attrName>
                                        </p:attrNameLst>
                                      </p:cBhvr>
                                    </p:anim>
                                    <p:set>
                                      <p:cBhvr>
                                        <p:cTn id="123" dur="770" fill="hold"/>
                                        <p:tgtEl>
                                          <p:spTgt spid="3">
                                            <p:txEl>
                                              <p:pRg st="3" end="3"/>
                                            </p:txEl>
                                          </p:spTgt>
                                        </p:tgtEl>
                                        <p:attrNameLst>
                                          <p:attrName>ppt_y</p:attrName>
                                        </p:attrNameLst>
                                      </p:cBhvr>
                                      <p:to>
                                        <p:strVal val="(#ppt_y+0.4)"/>
                                      </p:to>
                                    </p:set>
                                    <p:anim from="(#ppt_y+0.4)" to="(#ppt_y)" calcmode="lin" valueType="num">
                                      <p:cBhvr>
                                        <p:cTn id="124" dur="1230" accel="100000" fill="hold">
                                          <p:stCondLst>
                                            <p:cond delay="770"/>
                                          </p:stCondLst>
                                        </p:cTn>
                                        <p:tgtEl>
                                          <p:spTgt spid="3">
                                            <p:txEl>
                                              <p:pRg st="3" end="3"/>
                                            </p:txEl>
                                          </p:spTgt>
                                        </p:tgtEl>
                                        <p:attrNameLst>
                                          <p:attrName>ppt_y</p:attrName>
                                        </p:attrNameLst>
                                      </p:cBhvr>
                                    </p:anim>
                                  </p:childTnLst>
                                </p:cTn>
                              </p:par>
                            </p:childTnLst>
                          </p:cTn>
                        </p:par>
                        <p:par>
                          <p:cTn id="125" fill="hold">
                            <p:stCondLst>
                              <p:cond delay="23000"/>
                            </p:stCondLst>
                            <p:childTnLst>
                              <p:par>
                                <p:cTn id="126" presetID="51" presetClass="entr" presetSubtype="0" fill="hold" nodeType="afterEffect">
                                  <p:stCondLst>
                                    <p:cond delay="0"/>
                                  </p:stCondLst>
                                  <p:childTnLst>
                                    <p:set>
                                      <p:cBhvr>
                                        <p:cTn id="127" dur="1" fill="hold">
                                          <p:stCondLst>
                                            <p:cond delay="0"/>
                                          </p:stCondLst>
                                        </p:cTn>
                                        <p:tgtEl>
                                          <p:spTgt spid="3">
                                            <p:txEl>
                                              <p:pRg st="4" end="4"/>
                                            </p:txEl>
                                          </p:spTgt>
                                        </p:tgtEl>
                                        <p:attrNameLst>
                                          <p:attrName>style.visibility</p:attrName>
                                        </p:attrNameLst>
                                      </p:cBhvr>
                                      <p:to>
                                        <p:strVal val="visible"/>
                                      </p:to>
                                    </p:set>
                                    <p:animEffect transition="in" filter="fade">
                                      <p:cBhvr>
                                        <p:cTn id="128" dur="770" decel="100000"/>
                                        <p:tgtEl>
                                          <p:spTgt spid="3">
                                            <p:txEl>
                                              <p:pRg st="4" end="4"/>
                                            </p:txEl>
                                          </p:spTgt>
                                        </p:tgtEl>
                                      </p:cBhvr>
                                    </p:animEffect>
                                    <p:animScale>
                                      <p:cBhvr>
                                        <p:cTn id="129" dur="770" decel="100000"/>
                                        <p:tgtEl>
                                          <p:spTgt spid="3">
                                            <p:txEl>
                                              <p:pRg st="4" end="4"/>
                                            </p:txEl>
                                          </p:spTgt>
                                        </p:tgtEl>
                                      </p:cBhvr>
                                      <p:from x="10000" y="10000"/>
                                      <p:to x="200000" y="450000"/>
                                    </p:animScale>
                                    <p:animScale>
                                      <p:cBhvr>
                                        <p:cTn id="130" dur="1230" accel="100000" fill="hold">
                                          <p:stCondLst>
                                            <p:cond delay="770"/>
                                          </p:stCondLst>
                                        </p:cTn>
                                        <p:tgtEl>
                                          <p:spTgt spid="3">
                                            <p:txEl>
                                              <p:pRg st="4" end="4"/>
                                            </p:txEl>
                                          </p:spTgt>
                                        </p:tgtEl>
                                      </p:cBhvr>
                                      <p:from x="200000" y="450000"/>
                                      <p:to x="100000" y="100000"/>
                                    </p:animScale>
                                    <p:set>
                                      <p:cBhvr>
                                        <p:cTn id="131" dur="770" fill="hold"/>
                                        <p:tgtEl>
                                          <p:spTgt spid="3">
                                            <p:txEl>
                                              <p:pRg st="4" end="4"/>
                                            </p:txEl>
                                          </p:spTgt>
                                        </p:tgtEl>
                                        <p:attrNameLst>
                                          <p:attrName>ppt_x</p:attrName>
                                        </p:attrNameLst>
                                      </p:cBhvr>
                                      <p:to>
                                        <p:strVal val="(0.5)"/>
                                      </p:to>
                                    </p:set>
                                    <p:anim from="(0.5)" to="(#ppt_x)" calcmode="lin" valueType="num">
                                      <p:cBhvr>
                                        <p:cTn id="132" dur="1230" accel="100000" fill="hold">
                                          <p:stCondLst>
                                            <p:cond delay="770"/>
                                          </p:stCondLst>
                                        </p:cTn>
                                        <p:tgtEl>
                                          <p:spTgt spid="3">
                                            <p:txEl>
                                              <p:pRg st="4" end="4"/>
                                            </p:txEl>
                                          </p:spTgt>
                                        </p:tgtEl>
                                        <p:attrNameLst>
                                          <p:attrName>ppt_x</p:attrName>
                                        </p:attrNameLst>
                                      </p:cBhvr>
                                    </p:anim>
                                    <p:set>
                                      <p:cBhvr>
                                        <p:cTn id="133" dur="770" fill="hold"/>
                                        <p:tgtEl>
                                          <p:spTgt spid="3">
                                            <p:txEl>
                                              <p:pRg st="4" end="4"/>
                                            </p:txEl>
                                          </p:spTgt>
                                        </p:tgtEl>
                                        <p:attrNameLst>
                                          <p:attrName>ppt_y</p:attrName>
                                        </p:attrNameLst>
                                      </p:cBhvr>
                                      <p:to>
                                        <p:strVal val="(#ppt_y+0.4)"/>
                                      </p:to>
                                    </p:set>
                                    <p:anim from="(#ppt_y+0.4)" to="(#ppt_y)" calcmode="lin" valueType="num">
                                      <p:cBhvr>
                                        <p:cTn id="134" dur="1230" accel="100000" fill="hold">
                                          <p:stCondLst>
                                            <p:cond delay="770"/>
                                          </p:stCondLst>
                                        </p:cTn>
                                        <p:tgtEl>
                                          <p:spTgt spid="3">
                                            <p:txEl>
                                              <p:pRg st="4" end="4"/>
                                            </p:txEl>
                                          </p:spTgt>
                                        </p:tgtEl>
                                        <p:attrNameLst>
                                          <p:attrName>ppt_y</p:attrName>
                                        </p:attrNameLst>
                                      </p:cBhvr>
                                    </p:anim>
                                  </p:childTnLst>
                                </p:cTn>
                              </p:par>
                            </p:childTnLst>
                          </p:cTn>
                        </p:par>
                        <p:par>
                          <p:cTn id="135" fill="hold">
                            <p:stCondLst>
                              <p:cond delay="25000"/>
                            </p:stCondLst>
                            <p:childTnLst>
                              <p:par>
                                <p:cTn id="136" presetID="51" presetClass="entr" presetSubtype="0" fill="hold" nodeType="afterEffect">
                                  <p:stCondLst>
                                    <p:cond delay="0"/>
                                  </p:stCondLst>
                                  <p:childTnLst>
                                    <p:set>
                                      <p:cBhvr>
                                        <p:cTn id="137" dur="1" fill="hold">
                                          <p:stCondLst>
                                            <p:cond delay="0"/>
                                          </p:stCondLst>
                                        </p:cTn>
                                        <p:tgtEl>
                                          <p:spTgt spid="3">
                                            <p:txEl>
                                              <p:pRg st="5" end="5"/>
                                            </p:txEl>
                                          </p:spTgt>
                                        </p:tgtEl>
                                        <p:attrNameLst>
                                          <p:attrName>style.visibility</p:attrName>
                                        </p:attrNameLst>
                                      </p:cBhvr>
                                      <p:to>
                                        <p:strVal val="visible"/>
                                      </p:to>
                                    </p:set>
                                    <p:animEffect transition="in" filter="fade">
                                      <p:cBhvr>
                                        <p:cTn id="138" dur="770" decel="100000"/>
                                        <p:tgtEl>
                                          <p:spTgt spid="3">
                                            <p:txEl>
                                              <p:pRg st="5" end="5"/>
                                            </p:txEl>
                                          </p:spTgt>
                                        </p:tgtEl>
                                      </p:cBhvr>
                                    </p:animEffect>
                                    <p:animScale>
                                      <p:cBhvr>
                                        <p:cTn id="139" dur="770" decel="100000"/>
                                        <p:tgtEl>
                                          <p:spTgt spid="3">
                                            <p:txEl>
                                              <p:pRg st="5" end="5"/>
                                            </p:txEl>
                                          </p:spTgt>
                                        </p:tgtEl>
                                      </p:cBhvr>
                                      <p:from x="10000" y="10000"/>
                                      <p:to x="200000" y="450000"/>
                                    </p:animScale>
                                    <p:animScale>
                                      <p:cBhvr>
                                        <p:cTn id="140" dur="1230" accel="100000" fill="hold">
                                          <p:stCondLst>
                                            <p:cond delay="770"/>
                                          </p:stCondLst>
                                        </p:cTn>
                                        <p:tgtEl>
                                          <p:spTgt spid="3">
                                            <p:txEl>
                                              <p:pRg st="5" end="5"/>
                                            </p:txEl>
                                          </p:spTgt>
                                        </p:tgtEl>
                                      </p:cBhvr>
                                      <p:from x="200000" y="450000"/>
                                      <p:to x="100000" y="100000"/>
                                    </p:animScale>
                                    <p:set>
                                      <p:cBhvr>
                                        <p:cTn id="141" dur="770" fill="hold"/>
                                        <p:tgtEl>
                                          <p:spTgt spid="3">
                                            <p:txEl>
                                              <p:pRg st="5" end="5"/>
                                            </p:txEl>
                                          </p:spTgt>
                                        </p:tgtEl>
                                        <p:attrNameLst>
                                          <p:attrName>ppt_x</p:attrName>
                                        </p:attrNameLst>
                                      </p:cBhvr>
                                      <p:to>
                                        <p:strVal val="(0.5)"/>
                                      </p:to>
                                    </p:set>
                                    <p:anim from="(0.5)" to="(#ppt_x)" calcmode="lin" valueType="num">
                                      <p:cBhvr>
                                        <p:cTn id="142" dur="1230" accel="100000" fill="hold">
                                          <p:stCondLst>
                                            <p:cond delay="770"/>
                                          </p:stCondLst>
                                        </p:cTn>
                                        <p:tgtEl>
                                          <p:spTgt spid="3">
                                            <p:txEl>
                                              <p:pRg st="5" end="5"/>
                                            </p:txEl>
                                          </p:spTgt>
                                        </p:tgtEl>
                                        <p:attrNameLst>
                                          <p:attrName>ppt_x</p:attrName>
                                        </p:attrNameLst>
                                      </p:cBhvr>
                                    </p:anim>
                                    <p:set>
                                      <p:cBhvr>
                                        <p:cTn id="143" dur="770" fill="hold"/>
                                        <p:tgtEl>
                                          <p:spTgt spid="3">
                                            <p:txEl>
                                              <p:pRg st="5" end="5"/>
                                            </p:txEl>
                                          </p:spTgt>
                                        </p:tgtEl>
                                        <p:attrNameLst>
                                          <p:attrName>ppt_y</p:attrName>
                                        </p:attrNameLst>
                                      </p:cBhvr>
                                      <p:to>
                                        <p:strVal val="(#ppt_y+0.4)"/>
                                      </p:to>
                                    </p:set>
                                    <p:anim from="(#ppt_y+0.4)" to="(#ppt_y)" calcmode="lin" valueType="num">
                                      <p:cBhvr>
                                        <p:cTn id="144" dur="1230" accel="100000" fill="hold">
                                          <p:stCondLst>
                                            <p:cond delay="770"/>
                                          </p:stCondLst>
                                        </p:cTn>
                                        <p:tgtEl>
                                          <p:spTgt spid="3">
                                            <p:txEl>
                                              <p:pRg st="5" end="5"/>
                                            </p:txEl>
                                          </p:spTgt>
                                        </p:tgtEl>
                                        <p:attrNameLst>
                                          <p:attrName>ppt_y</p:attrName>
                                        </p:attrNameLst>
                                      </p:cBhvr>
                                    </p:anim>
                                  </p:childTnLst>
                                </p:cTn>
                              </p:par>
                            </p:childTnLst>
                          </p:cTn>
                        </p:par>
                        <p:par>
                          <p:cTn id="145" fill="hold">
                            <p:stCondLst>
                              <p:cond delay="27000"/>
                            </p:stCondLst>
                            <p:childTnLst>
                              <p:par>
                                <p:cTn id="146" presetID="51" presetClass="entr" presetSubtype="0" fill="hold" nodeType="afterEffect">
                                  <p:stCondLst>
                                    <p:cond delay="0"/>
                                  </p:stCondLst>
                                  <p:childTnLst>
                                    <p:set>
                                      <p:cBhvr>
                                        <p:cTn id="147" dur="1" fill="hold">
                                          <p:stCondLst>
                                            <p:cond delay="0"/>
                                          </p:stCondLst>
                                        </p:cTn>
                                        <p:tgtEl>
                                          <p:spTgt spid="3">
                                            <p:txEl>
                                              <p:pRg st="6" end="6"/>
                                            </p:txEl>
                                          </p:spTgt>
                                        </p:tgtEl>
                                        <p:attrNameLst>
                                          <p:attrName>style.visibility</p:attrName>
                                        </p:attrNameLst>
                                      </p:cBhvr>
                                      <p:to>
                                        <p:strVal val="visible"/>
                                      </p:to>
                                    </p:set>
                                    <p:animEffect transition="in" filter="fade">
                                      <p:cBhvr>
                                        <p:cTn id="148" dur="770" decel="100000"/>
                                        <p:tgtEl>
                                          <p:spTgt spid="3">
                                            <p:txEl>
                                              <p:pRg st="6" end="6"/>
                                            </p:txEl>
                                          </p:spTgt>
                                        </p:tgtEl>
                                      </p:cBhvr>
                                    </p:animEffect>
                                    <p:animScale>
                                      <p:cBhvr>
                                        <p:cTn id="149" dur="770" decel="100000"/>
                                        <p:tgtEl>
                                          <p:spTgt spid="3">
                                            <p:txEl>
                                              <p:pRg st="6" end="6"/>
                                            </p:txEl>
                                          </p:spTgt>
                                        </p:tgtEl>
                                      </p:cBhvr>
                                      <p:from x="10000" y="10000"/>
                                      <p:to x="200000" y="450000"/>
                                    </p:animScale>
                                    <p:animScale>
                                      <p:cBhvr>
                                        <p:cTn id="150" dur="1230" accel="100000" fill="hold">
                                          <p:stCondLst>
                                            <p:cond delay="770"/>
                                          </p:stCondLst>
                                        </p:cTn>
                                        <p:tgtEl>
                                          <p:spTgt spid="3">
                                            <p:txEl>
                                              <p:pRg st="6" end="6"/>
                                            </p:txEl>
                                          </p:spTgt>
                                        </p:tgtEl>
                                      </p:cBhvr>
                                      <p:from x="200000" y="450000"/>
                                      <p:to x="100000" y="100000"/>
                                    </p:animScale>
                                    <p:set>
                                      <p:cBhvr>
                                        <p:cTn id="151" dur="770" fill="hold"/>
                                        <p:tgtEl>
                                          <p:spTgt spid="3">
                                            <p:txEl>
                                              <p:pRg st="6" end="6"/>
                                            </p:txEl>
                                          </p:spTgt>
                                        </p:tgtEl>
                                        <p:attrNameLst>
                                          <p:attrName>ppt_x</p:attrName>
                                        </p:attrNameLst>
                                      </p:cBhvr>
                                      <p:to>
                                        <p:strVal val="(0.5)"/>
                                      </p:to>
                                    </p:set>
                                    <p:anim from="(0.5)" to="(#ppt_x)" calcmode="lin" valueType="num">
                                      <p:cBhvr>
                                        <p:cTn id="152" dur="1230" accel="100000" fill="hold">
                                          <p:stCondLst>
                                            <p:cond delay="770"/>
                                          </p:stCondLst>
                                        </p:cTn>
                                        <p:tgtEl>
                                          <p:spTgt spid="3">
                                            <p:txEl>
                                              <p:pRg st="6" end="6"/>
                                            </p:txEl>
                                          </p:spTgt>
                                        </p:tgtEl>
                                        <p:attrNameLst>
                                          <p:attrName>ppt_x</p:attrName>
                                        </p:attrNameLst>
                                      </p:cBhvr>
                                    </p:anim>
                                    <p:set>
                                      <p:cBhvr>
                                        <p:cTn id="153" dur="770" fill="hold"/>
                                        <p:tgtEl>
                                          <p:spTgt spid="3">
                                            <p:txEl>
                                              <p:pRg st="6" end="6"/>
                                            </p:txEl>
                                          </p:spTgt>
                                        </p:tgtEl>
                                        <p:attrNameLst>
                                          <p:attrName>ppt_y</p:attrName>
                                        </p:attrNameLst>
                                      </p:cBhvr>
                                      <p:to>
                                        <p:strVal val="(#ppt_y+0.4)"/>
                                      </p:to>
                                    </p:set>
                                    <p:anim from="(#ppt_y+0.4)" to="(#ppt_y)" calcmode="lin" valueType="num">
                                      <p:cBhvr>
                                        <p:cTn id="154" dur="1230" accel="100000" fill="hold">
                                          <p:stCondLst>
                                            <p:cond delay="770"/>
                                          </p:stCondLst>
                                        </p:cTn>
                                        <p:tgtEl>
                                          <p:spTgt spid="3">
                                            <p:txEl>
                                              <p:pRg st="6" end="6"/>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1975"/>
          </a:xfrm>
        </p:spPr>
        <p:txBody>
          <a:bodyPr rtlCol="0">
            <a:normAutofit fontScale="90000"/>
          </a:bodyPr>
          <a:lstStyle/>
          <a:p>
            <a:pPr fontAlgn="auto">
              <a:spcAft>
                <a:spcPts val="0"/>
              </a:spcAft>
              <a:defRPr/>
            </a:pPr>
            <a:endParaRPr lang="ru-RU" dirty="0"/>
          </a:p>
        </p:txBody>
      </p:sp>
      <p:pic>
        <p:nvPicPr>
          <p:cNvPr id="22530" name="Picture 4" descr="C:\Users\User\Desktop\4M1VF00Z.jpg"/>
          <p:cNvPicPr>
            <a:picLocks noGrp="1" noChangeAspect="1" noChangeArrowheads="1"/>
          </p:cNvPicPr>
          <p:nvPr>
            <p:ph idx="1"/>
          </p:nvPr>
        </p:nvPicPr>
        <p:blipFill>
          <a:blip r:embed="rId2"/>
          <a:srcRect/>
          <a:stretch>
            <a:fillRect/>
          </a:stretch>
        </p:blipFill>
        <p:spPr>
          <a:xfrm>
            <a:off x="0" y="0"/>
            <a:ext cx="9318625" cy="6858000"/>
          </a:xfrm>
        </p:spPr>
      </p:pic>
      <p:pic>
        <p:nvPicPr>
          <p:cNvPr id="22531" name="Рисунок 7" descr="Рисунок12.jpg"/>
          <p:cNvPicPr>
            <a:picLocks noChangeAspect="1"/>
          </p:cNvPicPr>
          <p:nvPr/>
        </p:nvPicPr>
        <p:blipFill>
          <a:blip r:embed="rId3"/>
          <a:srcRect/>
          <a:stretch>
            <a:fillRect/>
          </a:stretch>
        </p:blipFill>
        <p:spPr bwMode="auto">
          <a:xfrm>
            <a:off x="5076825" y="4868863"/>
            <a:ext cx="1679575" cy="1490662"/>
          </a:xfrm>
          <a:prstGeom prst="rect">
            <a:avLst/>
          </a:prstGeom>
          <a:noFill/>
          <a:ln w="9525">
            <a:noFill/>
            <a:miter lim="800000"/>
            <a:headEnd/>
            <a:tailEnd/>
          </a:ln>
        </p:spPr>
      </p:pic>
      <p:pic>
        <p:nvPicPr>
          <p:cNvPr id="22532" name="Рисунок 8" descr="Рисунок6.jpg"/>
          <p:cNvPicPr>
            <a:picLocks noChangeAspect="1"/>
          </p:cNvPicPr>
          <p:nvPr/>
        </p:nvPicPr>
        <p:blipFill>
          <a:blip r:embed="rId4"/>
          <a:srcRect/>
          <a:stretch>
            <a:fillRect/>
          </a:stretch>
        </p:blipFill>
        <p:spPr bwMode="auto">
          <a:xfrm>
            <a:off x="7380288" y="2997200"/>
            <a:ext cx="1958975" cy="1439863"/>
          </a:xfrm>
          <a:prstGeom prst="rect">
            <a:avLst/>
          </a:prstGeom>
          <a:noFill/>
          <a:ln w="9525">
            <a:noFill/>
            <a:miter lim="800000"/>
            <a:headEnd/>
            <a:tailEnd/>
          </a:ln>
        </p:spPr>
      </p:pic>
      <p:pic>
        <p:nvPicPr>
          <p:cNvPr id="22533" name="Picture 4" descr="E:\тауэр\4540.jpg"/>
          <p:cNvPicPr>
            <a:picLocks noChangeAspect="1" noChangeArrowheads="1"/>
          </p:cNvPicPr>
          <p:nvPr/>
        </p:nvPicPr>
        <p:blipFill>
          <a:blip r:embed="rId5"/>
          <a:srcRect/>
          <a:stretch>
            <a:fillRect/>
          </a:stretch>
        </p:blipFill>
        <p:spPr bwMode="auto">
          <a:xfrm>
            <a:off x="7192963" y="5418138"/>
            <a:ext cx="1951037" cy="1439862"/>
          </a:xfrm>
          <a:prstGeom prst="rect">
            <a:avLst/>
          </a:prstGeom>
          <a:noFill/>
          <a:ln w="9525">
            <a:noFill/>
            <a:miter lim="800000"/>
            <a:headEnd/>
            <a:tailEnd/>
          </a:ln>
        </p:spPr>
      </p:pic>
      <p:pic>
        <p:nvPicPr>
          <p:cNvPr id="22534" name="Рисунок 10" descr="Рисунок10.jpg"/>
          <p:cNvPicPr>
            <a:picLocks noChangeAspect="1"/>
          </p:cNvPicPr>
          <p:nvPr/>
        </p:nvPicPr>
        <p:blipFill>
          <a:blip r:embed="rId6"/>
          <a:srcRect/>
          <a:stretch>
            <a:fillRect/>
          </a:stretch>
        </p:blipFill>
        <p:spPr bwMode="auto">
          <a:xfrm>
            <a:off x="2484438" y="3357563"/>
            <a:ext cx="1800225" cy="1184275"/>
          </a:xfrm>
          <a:prstGeom prst="rect">
            <a:avLst/>
          </a:prstGeom>
          <a:noFill/>
          <a:ln w="9525">
            <a:noFill/>
            <a:miter lim="800000"/>
            <a:headEnd/>
            <a:tailEnd/>
          </a:ln>
        </p:spPr>
      </p:pic>
      <p:pic>
        <p:nvPicPr>
          <p:cNvPr id="22535" name="Рисунок 11" descr="Рисунок1.jpg"/>
          <p:cNvPicPr>
            <a:picLocks noChangeAspect="1"/>
          </p:cNvPicPr>
          <p:nvPr/>
        </p:nvPicPr>
        <p:blipFill>
          <a:blip r:embed="rId7"/>
          <a:srcRect/>
          <a:stretch>
            <a:fillRect/>
          </a:stretch>
        </p:blipFill>
        <p:spPr bwMode="auto">
          <a:xfrm>
            <a:off x="6084888" y="2636838"/>
            <a:ext cx="1258887" cy="1738312"/>
          </a:xfrm>
          <a:prstGeom prst="rect">
            <a:avLst/>
          </a:prstGeom>
          <a:noFill/>
          <a:ln w="9525">
            <a:noFill/>
            <a:miter lim="800000"/>
            <a:headEnd/>
            <a:tailEnd/>
          </a:ln>
        </p:spPr>
      </p:pic>
      <p:pic>
        <p:nvPicPr>
          <p:cNvPr id="22536" name="Рисунок 15" descr="рисунок3.jpg"/>
          <p:cNvPicPr>
            <a:picLocks noChangeAspect="1"/>
          </p:cNvPicPr>
          <p:nvPr/>
        </p:nvPicPr>
        <p:blipFill>
          <a:blip r:embed="rId8"/>
          <a:srcRect/>
          <a:stretch>
            <a:fillRect/>
          </a:stretch>
        </p:blipFill>
        <p:spPr bwMode="auto">
          <a:xfrm>
            <a:off x="4356100" y="3068638"/>
            <a:ext cx="1655763" cy="1271587"/>
          </a:xfrm>
          <a:prstGeom prst="rect">
            <a:avLst/>
          </a:prstGeom>
          <a:noFill/>
          <a:ln w="9525">
            <a:noFill/>
            <a:miter lim="800000"/>
            <a:headEnd/>
            <a:tailEnd/>
          </a:ln>
        </p:spPr>
      </p:pic>
      <p:pic>
        <p:nvPicPr>
          <p:cNvPr id="22537" name="Рисунок 17" descr="рисунок2.jpg"/>
          <p:cNvPicPr>
            <a:picLocks noChangeAspect="1"/>
          </p:cNvPicPr>
          <p:nvPr/>
        </p:nvPicPr>
        <p:blipFill>
          <a:blip r:embed="rId9"/>
          <a:srcRect/>
          <a:stretch>
            <a:fillRect/>
          </a:stretch>
        </p:blipFill>
        <p:spPr bwMode="auto">
          <a:xfrm>
            <a:off x="3635375" y="1557338"/>
            <a:ext cx="1657350" cy="1295400"/>
          </a:xfrm>
          <a:prstGeom prst="rect">
            <a:avLst/>
          </a:prstGeom>
          <a:noFill/>
          <a:ln w="9525">
            <a:noFill/>
            <a:miter lim="800000"/>
            <a:headEnd/>
            <a:tailEnd/>
          </a:ln>
        </p:spPr>
      </p:pic>
      <p:pic>
        <p:nvPicPr>
          <p:cNvPr id="22538" name="Рисунок 20" descr="Рисунок9.jpg"/>
          <p:cNvPicPr>
            <a:picLocks noChangeAspect="1"/>
          </p:cNvPicPr>
          <p:nvPr/>
        </p:nvPicPr>
        <p:blipFill>
          <a:blip r:embed="rId10"/>
          <a:srcRect/>
          <a:stretch>
            <a:fillRect/>
          </a:stretch>
        </p:blipFill>
        <p:spPr bwMode="auto">
          <a:xfrm>
            <a:off x="7019925" y="4437063"/>
            <a:ext cx="2270125" cy="1065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1121</TotalTime>
  <Words>872</Words>
  <Application>Microsoft Office PowerPoint</Application>
  <PresentationFormat>Экран (4:3)</PresentationFormat>
  <Paragraphs>78</Paragraphs>
  <Slides>14</Slides>
  <Notes>1</Notes>
  <HiddenSlides>0</HiddenSlides>
  <MMClips>2</MMClips>
  <ScaleCrop>false</ScaleCrop>
  <HeadingPairs>
    <vt:vector size="6" baseType="variant">
      <vt:variant>
        <vt:lpstr>Использованные шрифты</vt:lpstr>
      </vt:variant>
      <vt:variant>
        <vt:i4>5</vt:i4>
      </vt:variant>
      <vt:variant>
        <vt:lpstr>Шаблон оформления</vt:lpstr>
      </vt:variant>
      <vt:variant>
        <vt:i4>1</vt:i4>
      </vt:variant>
      <vt:variant>
        <vt:lpstr>Заголовки слайдов</vt:lpstr>
      </vt:variant>
      <vt:variant>
        <vt:i4>14</vt:i4>
      </vt:variant>
    </vt:vector>
  </HeadingPairs>
  <TitlesOfParts>
    <vt:vector size="20" baseType="lpstr">
      <vt:lpstr>Calibri</vt:lpstr>
      <vt:lpstr>Arial</vt:lpstr>
      <vt:lpstr>Vivaldi</vt:lpstr>
      <vt:lpstr>Wingdings</vt:lpstr>
      <vt:lpstr>Times New Roman</vt:lpstr>
      <vt:lpstr>Тема Office</vt:lpstr>
      <vt:lpstr>Обобщающий урок по английскому языку по теме  «Learning more about London»  </vt:lpstr>
      <vt:lpstr> ЦЕЛИ УРОКА : </vt:lpstr>
      <vt:lpstr> Задачи урока: </vt:lpstr>
      <vt:lpstr>Let`s speak about…</vt:lpstr>
      <vt:lpstr> A strange message</vt:lpstr>
      <vt:lpstr>The best correspondents</vt:lpstr>
      <vt:lpstr>Let`s try to be detectives</vt:lpstr>
      <vt:lpstr>Write down the names of places of  interest in Sosnovskoe</vt:lpstr>
      <vt:lpstr>Слайд 9</vt:lpstr>
      <vt:lpstr>Слайд 10</vt:lpstr>
      <vt:lpstr>Слайд 11</vt:lpstr>
      <vt:lpstr>Fill in blanks</vt:lpstr>
      <vt:lpstr>A MAGIC FLOWER</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Обобщающий урок по английскому языку по теме  «Learning more about London”  </dc:title>
  <dc:creator>User</dc:creator>
  <cp:lastModifiedBy>1</cp:lastModifiedBy>
  <cp:revision>157</cp:revision>
  <dcterms:created xsi:type="dcterms:W3CDTF">2013-03-10T13:32:47Z</dcterms:created>
  <dcterms:modified xsi:type="dcterms:W3CDTF">2015-02-08T13:19:45Z</dcterms:modified>
</cp:coreProperties>
</file>