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9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0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9633-C2E6-49B9-9B41-7CD2B9117D7D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9734-CC36-4C49-8D77-8A8FAB5E1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3AC84-345F-477C-B716-D05CF818C429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8732E-ECD0-46B8-8E25-EF0B41A55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8A4D-9BF7-4004-BE7B-26B0656C663F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FF6F0-69E3-4B94-A9A1-A573D5E74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BBF31-0C12-4EAC-84C8-EF4789ED5023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F555E-3834-4FCC-BE14-A157195D7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C2656-65DD-4451-9809-E13B3FC960C1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1178B-62ED-49D7-830B-FD4844B75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2A44-7CB7-4738-ABC3-F70D3B48E775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2B15-D4B3-47E7-8098-803E42190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0C668-BCED-4786-AAD7-2B9D2D12E472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603E-070B-46E8-BDBA-CA0B076C1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695C6-3C4B-43DD-9325-40C92DE9DA5D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0685-2077-4719-8C3B-C3851347C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9D8B2-B8A0-4E4B-98CC-E820623CA04A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4F8C4-E497-410D-B046-7C58254F7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45EF4-EEAC-4D96-92D3-12E6F67312D7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6347-DDBF-42C4-B6D7-6D9E82F88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03A85-DEEB-470B-B070-EF8E6A6A1555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4D509-FD48-4504-A317-A554BD4A5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49FADD-30C6-4B9F-BF64-A2A8670FFEA2}" type="datetimeFigureOut">
              <a:rPr lang="ru-RU"/>
              <a:pPr>
                <a:defRPr/>
              </a:pPr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64A775-ADCA-4CC8-A36C-418FA8C60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87;&#1083;&#1086;&#1090;%20&#1075;&#1080;&#1087;&#1077;&#1088;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Водный транспорт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История создания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675" y="5157788"/>
            <a:ext cx="6400800" cy="1500187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Захарова Евгения</a:t>
            </a:r>
          </a:p>
          <a:p>
            <a:pPr eaLnBrk="1" hangingPunct="1"/>
            <a:r>
              <a:rPr lang="ru-RU" smtClean="0">
                <a:latin typeface="Arial" charset="0"/>
              </a:rPr>
              <a:t>2 «В» класс</a:t>
            </a:r>
          </a:p>
        </p:txBody>
      </p:sp>
      <p:pic>
        <p:nvPicPr>
          <p:cNvPr id="13315" name="Рисунок 3" descr="рыб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292600"/>
            <a:ext cx="3348038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тран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0645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95288" y="5300663"/>
            <a:ext cx="8208962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В наши дни люди построили особые корабли. Они плывут, раскалывая лед своим прочным корпусом. Это –</a:t>
            </a:r>
            <a:r>
              <a:rPr lang="ru-RU" sz="2800" i="1">
                <a:solidFill>
                  <a:srgbClr val="C00000"/>
                </a:solidFill>
                <a:latin typeface="Times New Roman" pitchFamily="18" charset="0"/>
              </a:rPr>
              <a:t> ледоколы</a:t>
            </a:r>
            <a:r>
              <a:rPr lang="ru-RU" sz="2000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тран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8913"/>
            <a:ext cx="813593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468313" y="5445125"/>
            <a:ext cx="820737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Корабли - </a:t>
            </a:r>
            <a:r>
              <a:rPr lang="ru-RU" sz="3200" i="1">
                <a:solidFill>
                  <a:srgbClr val="C00000"/>
                </a:solidFill>
                <a:latin typeface="Times New Roman" pitchFamily="18" charset="0"/>
              </a:rPr>
              <a:t>пожарные</a:t>
            </a:r>
            <a:r>
              <a:rPr lang="ru-RU" sz="2400" i="1">
                <a:latin typeface="Times New Roman" pitchFamily="18" charset="0"/>
              </a:rPr>
              <a:t> помогают  бороться с пожарами </a:t>
            </a:r>
            <a:r>
              <a:rPr lang="ru-RU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тран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79676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23850" y="5589588"/>
            <a:ext cx="8424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Корабли - </a:t>
            </a:r>
            <a:r>
              <a:rPr lang="ru-RU" sz="3200">
                <a:solidFill>
                  <a:srgbClr val="C00000"/>
                </a:solidFill>
              </a:rPr>
              <a:t>ТАНКЕРЫ</a:t>
            </a:r>
            <a:r>
              <a:rPr lang="ru-RU" sz="2400">
                <a:latin typeface="Times New Roman" pitchFamily="18" charset="0"/>
              </a:rPr>
              <a:t> перевозят нефть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тран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8913"/>
            <a:ext cx="78835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611188" y="5300663"/>
            <a:ext cx="799306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Корабли </a:t>
            </a:r>
            <a:r>
              <a:rPr lang="ru-RU" sz="2400" i="1"/>
              <a:t>с подъемными кранами </a:t>
            </a:r>
            <a:r>
              <a:rPr lang="ru-RU" sz="2400" i="1">
                <a:latin typeface="Times New Roman" pitchFamily="18" charset="0"/>
              </a:rPr>
              <a:t>- </a:t>
            </a:r>
            <a:r>
              <a:rPr lang="ru-RU" sz="3200" i="1">
                <a:solidFill>
                  <a:srgbClr val="C00000"/>
                </a:solidFill>
              </a:rPr>
              <a:t>СУХОГРУЗЫ</a:t>
            </a:r>
            <a:r>
              <a:rPr lang="ru-RU" sz="3200" i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i="1">
                <a:latin typeface="Times New Roman" pitchFamily="18" charset="0"/>
              </a:rPr>
              <a:t> помогают поднимать и грузить различный груз.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тра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8135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468313" y="5084763"/>
            <a:ext cx="813593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Корабл</a:t>
            </a:r>
            <a:r>
              <a:rPr lang="ru-RU" sz="2400" i="1"/>
              <a:t>и со взлетно-посадочной полосой - </a:t>
            </a:r>
            <a:r>
              <a:rPr lang="ru-RU" sz="2800" i="1">
                <a:solidFill>
                  <a:srgbClr val="C00000"/>
                </a:solidFill>
              </a:rPr>
              <a:t>АВИАНОСЦЫ</a:t>
            </a:r>
            <a:r>
              <a:rPr lang="ru-RU" sz="2400" i="1">
                <a:latin typeface="Times New Roman" pitchFamily="18" charset="0"/>
              </a:rPr>
              <a:t> создан</a:t>
            </a:r>
            <a:r>
              <a:rPr lang="ru-RU" sz="2400" i="1"/>
              <a:t>ы</a:t>
            </a:r>
            <a:r>
              <a:rPr lang="ru-RU" sz="2400" i="1">
                <a:latin typeface="Times New Roman" pitchFamily="18" charset="0"/>
              </a:rPr>
              <a:t> для морской авиации. С его взлетной полосы самолет может взлететь посреди океана</a:t>
            </a:r>
            <a:r>
              <a:rPr lang="ru-RU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fishing trail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15888"/>
            <a:ext cx="35528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6" descr="пло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8913"/>
            <a:ext cx="26797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7" descr="парх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205038"/>
            <a:ext cx="35274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8" descr="парох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4437063"/>
            <a:ext cx="34972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10" descr="пар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644900"/>
            <a:ext cx="360045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низ 11"/>
          <p:cNvSpPr/>
          <p:nvPr/>
        </p:nvSpPr>
        <p:spPr>
          <a:xfrm>
            <a:off x="611188" y="2492375"/>
            <a:ext cx="485775" cy="9779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419475" y="260350"/>
            <a:ext cx="979488" cy="48418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419475" y="1052513"/>
            <a:ext cx="979488" cy="48418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419475" y="1773238"/>
            <a:ext cx="977900" cy="48418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1476375" y="2492375"/>
            <a:ext cx="484188" cy="9779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2339975" y="2492375"/>
            <a:ext cx="484188" cy="9779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 flipH="1">
            <a:off x="785813" y="5214938"/>
            <a:ext cx="75723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ru-RU" sz="2400" i="1">
                <a:latin typeface="Times New Roman" pitchFamily="18" charset="0"/>
              </a:rPr>
              <a:t>Для передвижения по рекам и озерам люди сделали </a:t>
            </a:r>
            <a:r>
              <a:rPr lang="ru-RU" sz="3600" i="1">
                <a:solidFill>
                  <a:srgbClr val="FF0000"/>
                </a:solidFill>
                <a:latin typeface="Times New Roman" pitchFamily="18" charset="0"/>
                <a:hlinkClick r:id="rId2" action="ppaction://hlinkfile"/>
              </a:rPr>
              <a:t>плот.</a:t>
            </a:r>
            <a:endParaRPr lang="ru-RU" sz="2400" i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4338" name="Рисунок 5" descr="тран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04813"/>
            <a:ext cx="77152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тран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820896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323850" y="5229225"/>
            <a:ext cx="8429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Затем появилась </a:t>
            </a:r>
            <a:r>
              <a:rPr lang="ru-RU" sz="4000" i="1">
                <a:solidFill>
                  <a:srgbClr val="C00000"/>
                </a:solidFill>
                <a:latin typeface="Times New Roman" pitchFamily="18" charset="0"/>
              </a:rPr>
              <a:t>лодка.</a:t>
            </a:r>
            <a:r>
              <a:rPr lang="ru-RU" sz="3200" i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i="1">
                <a:latin typeface="Times New Roman" pitchFamily="18" charset="0"/>
              </a:rPr>
              <a:t>У разных народов лодки назывались по-разному : пирога,</a:t>
            </a:r>
            <a:r>
              <a:rPr lang="en-US" sz="2400" i="1">
                <a:latin typeface="Book Antiqua" pitchFamily="18" charset="0"/>
              </a:rPr>
              <a:t> </a:t>
            </a:r>
            <a:r>
              <a:rPr lang="ru-RU" sz="2400" i="1">
                <a:latin typeface="Times New Roman" pitchFamily="18" charset="0"/>
              </a:rPr>
              <a:t>каноэ, челн.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 descr="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8913"/>
            <a:ext cx="65722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900113" y="5300663"/>
            <a:ext cx="71294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К большому челну приставили парус и получился парусный  корабль - </a:t>
            </a:r>
            <a:r>
              <a:rPr lang="ru-RU" sz="3600" i="1">
                <a:solidFill>
                  <a:srgbClr val="C00000"/>
                </a:solidFill>
                <a:latin typeface="Times New Roman" pitchFamily="18" charset="0"/>
              </a:rPr>
              <a:t>ладья</a:t>
            </a:r>
            <a:r>
              <a:rPr lang="ru-RU" sz="2800" i="1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i="1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тран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1359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23850" y="5300663"/>
            <a:ext cx="86407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Кроме парусов на корабли ставили весла. Люди гребли, приводя корабль в движение</a:t>
            </a:r>
            <a:r>
              <a:rPr lang="ru-RU" sz="1600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тран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" y="333375"/>
            <a:ext cx="80137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95288" y="5229225"/>
            <a:ext cx="82089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Позже корабли стали оснащать многоярусными парусами. Так появились - </a:t>
            </a:r>
            <a:r>
              <a:rPr lang="ru-RU" sz="2800" i="1">
                <a:solidFill>
                  <a:srgbClr val="C00000"/>
                </a:solidFill>
                <a:latin typeface="Times New Roman" pitchFamily="18" charset="0"/>
              </a:rPr>
              <a:t>каравелла, фрегат, шхуна.</a:t>
            </a:r>
            <a:endParaRPr lang="ru-RU" i="1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>
            <a:spLocks noChangeArrowheads="1"/>
          </p:cNvSpPr>
          <p:nvPr/>
        </p:nvSpPr>
        <p:spPr bwMode="auto">
          <a:xfrm>
            <a:off x="539750" y="5445125"/>
            <a:ext cx="813593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Поставив на корабль паровую машину и приспособив лопасти, человек научился делать </a:t>
            </a:r>
            <a:r>
              <a:rPr lang="ru-RU" sz="3200" i="1">
                <a:solidFill>
                  <a:srgbClr val="C00000"/>
                </a:solidFill>
                <a:latin typeface="Times New Roman" pitchFamily="18" charset="0"/>
              </a:rPr>
              <a:t>пароходы</a:t>
            </a:r>
            <a:r>
              <a:rPr lang="ru-RU" sz="2000" i="1">
                <a:latin typeface="Times New Roman" pitchFamily="18" charset="0"/>
              </a:rPr>
              <a:t>.</a:t>
            </a:r>
          </a:p>
        </p:txBody>
      </p:sp>
      <p:pic>
        <p:nvPicPr>
          <p:cNvPr id="19458" name="Рисунок 5" descr="парохо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208963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468313" y="5373688"/>
            <a:ext cx="828040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Позже заменили паровой двигатель на тепловой, который  работает на жидком топливе – мазуте. Судно назвали – </a:t>
            </a:r>
            <a:r>
              <a:rPr lang="ru-RU" sz="2800" i="1">
                <a:solidFill>
                  <a:srgbClr val="C00000"/>
                </a:solidFill>
                <a:latin typeface="Times New Roman" pitchFamily="18" charset="0"/>
              </a:rPr>
              <a:t>теплоход</a:t>
            </a:r>
            <a:r>
              <a:rPr lang="ru-RU" sz="2000" i="1">
                <a:latin typeface="Times New Roman" pitchFamily="18" charset="0"/>
              </a:rPr>
              <a:t>.</a:t>
            </a:r>
          </a:p>
        </p:txBody>
      </p:sp>
      <p:pic>
        <p:nvPicPr>
          <p:cNvPr id="20482" name="Рисунок 5" descr="теплохо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836613"/>
            <a:ext cx="8351837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тран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81359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468313" y="5300663"/>
            <a:ext cx="81359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Times New Roman" pitchFamily="18" charset="0"/>
              </a:rPr>
              <a:t>С созданием  теплового двигателя появилось много новых изобретений. В том числе – </a:t>
            </a:r>
            <a:r>
              <a:rPr lang="ru-RU" sz="3200" i="1">
                <a:solidFill>
                  <a:srgbClr val="C00000"/>
                </a:solidFill>
                <a:latin typeface="Times New Roman" pitchFamily="18" charset="0"/>
              </a:rPr>
              <a:t>подводная лодка</a:t>
            </a:r>
            <a:r>
              <a:rPr lang="ru-RU" sz="2000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90C6F6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1A0CD6"/>
      </a:hlink>
      <a:folHlink>
        <a:srgbClr val="FFFF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154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2</cp:lastModifiedBy>
  <cp:revision>87</cp:revision>
  <dcterms:created xsi:type="dcterms:W3CDTF">2012-11-01T18:41:51Z</dcterms:created>
  <dcterms:modified xsi:type="dcterms:W3CDTF">2014-12-13T15:46:32Z</dcterms:modified>
</cp:coreProperties>
</file>