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69" r:id="rId2"/>
    <p:sldId id="290" r:id="rId3"/>
    <p:sldId id="304" r:id="rId4"/>
    <p:sldId id="310" r:id="rId5"/>
    <p:sldId id="306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450" autoAdjust="0"/>
    <p:restoredTop sz="94660"/>
  </p:normalViewPr>
  <p:slideViewPr>
    <p:cSldViewPr>
      <p:cViewPr varScale="1">
        <p:scale>
          <a:sx n="87" d="100"/>
          <a:sy n="87" d="100"/>
        </p:scale>
        <p:origin x="-8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FB426-C515-4E28-8952-331FAEDE3582}" type="datetimeFigureOut">
              <a:rPr lang="ru-RU" smtClean="0"/>
              <a:pPr/>
              <a:t>13.10.2013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811960-9127-43FE-B424-713DD67595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681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10/13/2013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" y="5486400"/>
            <a:ext cx="8477280" cy="1015663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ea typeface="SimSun" charset="-122"/>
              </a:rPr>
              <a:t>В конце</a:t>
            </a:r>
            <a:r>
              <a:rPr lang="ru-RU" sz="2000" b="1" dirty="0" smtClean="0">
                <a:latin typeface="Calibri"/>
                <a:ea typeface="SimSun" charset="-122"/>
              </a:rPr>
              <a:t>̀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ию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ня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 1942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го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да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фаши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сты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на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чали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наступле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ние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на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Во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лгу</a:t>
            </a:r>
            <a:endParaRPr lang="ru-RU" sz="2000" b="1" dirty="0" smtClean="0">
              <a:latin typeface="Times New Roman" pitchFamily="18" charset="0"/>
              <a:ea typeface="SimSun" charset="-122"/>
            </a:endParaRPr>
          </a:p>
          <a:p>
            <a:r>
              <a:rPr lang="ru-RU" sz="2000" b="1" dirty="0" smtClean="0">
                <a:latin typeface="Times New Roman" pitchFamily="18" charset="0"/>
                <a:ea typeface="SimSun" charset="-122"/>
              </a:rPr>
              <a:t> и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Се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верный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Кавка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з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. К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нача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лу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сентября</a:t>
            </a:r>
            <a:r>
              <a:rPr lang="ru-RU" sz="2000" b="1" dirty="0" smtClean="0">
                <a:latin typeface="Calibri"/>
                <a:ea typeface="SimSun" charset="-122"/>
              </a:rPr>
              <a:t>̀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им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удало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сь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захвати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ть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большу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ю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ча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сть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Краснода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рского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кра</a:t>
            </a:r>
            <a:r>
              <a:rPr lang="ru-RU" sz="2000" b="1" dirty="0" err="1" smtClean="0">
                <a:latin typeface="Calibri"/>
                <a:ea typeface="SimSun" charset="-122"/>
              </a:rPr>
              <a:t>̀</a:t>
            </a:r>
            <a:r>
              <a:rPr lang="ru-RU" sz="2000" b="1" dirty="0" err="1" smtClean="0">
                <a:latin typeface="Times New Roman" pitchFamily="18" charset="0"/>
                <a:ea typeface="SimSun" charset="-122"/>
              </a:rPr>
              <a:t>я</a:t>
            </a:r>
            <a:r>
              <a:rPr lang="ru-RU" sz="2000" b="1" dirty="0" smtClean="0">
                <a:latin typeface="Times New Roman" pitchFamily="18" charset="0"/>
                <a:ea typeface="SimSun" charset="-122"/>
              </a:rPr>
              <a:t>.</a:t>
            </a:r>
            <a:endParaRPr lang="ru-RU" sz="2000" b="1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>
            <a:lum bright="-30000" contrast="30000"/>
          </a:blip>
          <a:srcRect/>
          <a:stretch>
            <a:fillRect/>
          </a:stretch>
        </p:blipFill>
        <p:spPr bwMode="auto">
          <a:xfrm>
            <a:off x="1371600" y="457200"/>
            <a:ext cx="6322786" cy="4618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3">
            <a:lum bright="-30000" contrast="30000"/>
          </a:blip>
          <a:srcRect/>
          <a:stretch>
            <a:fillRect/>
          </a:stretch>
        </p:blipFill>
        <p:spPr bwMode="auto">
          <a:xfrm>
            <a:off x="1219200" y="381000"/>
            <a:ext cx="6477000" cy="48329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>
            <a:lum bright="-30000" contrast="30000"/>
          </a:blip>
          <a:srcRect/>
          <a:stretch>
            <a:fillRect/>
          </a:stretch>
        </p:blipFill>
        <p:spPr bwMode="auto">
          <a:xfrm>
            <a:off x="1143000" y="457200"/>
            <a:ext cx="6705600" cy="50206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600200"/>
            <a:ext cx="3669417" cy="3429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0260" name="Line 20"/>
          <p:cNvSpPr>
            <a:spLocks noChangeShapeType="1"/>
          </p:cNvSpPr>
          <p:nvPr/>
        </p:nvSpPr>
        <p:spPr bwMode="auto">
          <a:xfrm>
            <a:off x="3733800" y="3352800"/>
            <a:ext cx="2209800" cy="228600"/>
          </a:xfrm>
          <a:prstGeom prst="line">
            <a:avLst/>
          </a:prstGeom>
          <a:noFill/>
          <a:ln w="53975">
            <a:solidFill>
              <a:srgbClr val="FF9900"/>
            </a:solidFill>
            <a:round/>
            <a:headEnd/>
            <a:tailEnd type="stealth" w="lg" len="lg"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51" name="Picture 3" descr="C:\Documents and Settings\савченко елена\Рабочий стол\казаки\gorod-gero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762000"/>
            <a:ext cx="4306422" cy="2590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609600" y="5562600"/>
            <a:ext cx="79248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Са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мые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тяже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лые</a:t>
            </a:r>
            <a:r>
              <a:rPr lang="ru-RU" sz="2400" b="1" dirty="0" smtClean="0"/>
              <a:t> бои</a:t>
            </a:r>
            <a:r>
              <a:rPr lang="ru-RU" sz="2400" b="1" dirty="0" smtClean="0">
                <a:latin typeface="Calibri"/>
              </a:rPr>
              <a:t>̀</a:t>
            </a:r>
            <a:r>
              <a:rPr lang="ru-RU" sz="2400" b="1" dirty="0" smtClean="0"/>
              <a:t> шли в </a:t>
            </a:r>
            <a:r>
              <a:rPr lang="ru-RU" sz="2400" b="1" dirty="0" err="1" smtClean="0"/>
              <a:t>го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роде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Новоросси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йске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6" name="Picture 2" descr="C:\Documents and Settings\савченко елена\Рабочий стол\казаки\14429917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797760"/>
              </a:clrFrom>
              <a:clrTo>
                <a:srgbClr val="797760">
                  <a:alpha val="0"/>
                </a:srgbClr>
              </a:clrTo>
            </a:clrChange>
          </a:blip>
          <a:srcRect l="14035" t="16374" r="19326"/>
          <a:stretch>
            <a:fillRect/>
          </a:stretch>
        </p:blipFill>
        <p:spPr bwMode="auto">
          <a:xfrm>
            <a:off x="1295400" y="3200400"/>
            <a:ext cx="25908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0" y="5867400"/>
            <a:ext cx="6248400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225 </a:t>
            </a:r>
            <a:r>
              <a:rPr lang="ru-RU" sz="2000" b="1" dirty="0" err="1" smtClean="0"/>
              <a:t>дне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й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продолжа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лась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оборо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Ма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лой</a:t>
            </a:r>
            <a:r>
              <a:rPr lang="ru-RU" sz="2000" b="1" dirty="0" smtClean="0"/>
              <a:t> земли</a:t>
            </a:r>
            <a:r>
              <a:rPr lang="ru-RU" sz="2000" b="1" dirty="0" smtClean="0">
                <a:latin typeface="Calibri"/>
              </a:rPr>
              <a:t>̀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6146" name="Picture 2" descr="C:\Documents and Settings\савченко елена\Рабочий стол\казаки\imgB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149600"/>
            <a:ext cx="3848100" cy="2565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Documents and Settings\савченко елена\Рабочий стол\казаки\339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3124200"/>
            <a:ext cx="3551345" cy="25468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Documents and Settings\савченко елена\Рабочий стол\казаки\772517_8_boi_za_novorossiisk._1943g.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53000" y="304800"/>
            <a:ext cx="3780099" cy="24885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Documents and Settings\савченко елена\Рабочий стол\казаки\A00004C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533400"/>
            <a:ext cx="3657600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Documents and Settings\савченко елена\Рабочий стол\казаки\P113002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81400" y="2057400"/>
            <a:ext cx="2438400" cy="18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Documents and Settings\савченко елена\Рабочий стол\казаки\555_2142810698_b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914400"/>
            <a:ext cx="5254012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457200" y="4953000"/>
            <a:ext cx="8305800" cy="46166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Куба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нцы</a:t>
            </a:r>
            <a:r>
              <a:rPr lang="ru-RU" sz="2400" b="1" dirty="0" smtClean="0"/>
              <a:t>  ,</a:t>
            </a:r>
            <a:r>
              <a:rPr lang="ru-RU" sz="2400" b="1" dirty="0" err="1" smtClean="0"/>
              <a:t>вме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сте</a:t>
            </a:r>
            <a:r>
              <a:rPr lang="ru-RU" sz="2400" b="1" dirty="0" smtClean="0"/>
              <a:t> со всей </a:t>
            </a:r>
            <a:r>
              <a:rPr lang="ru-RU" sz="2400" b="1" dirty="0" err="1" smtClean="0"/>
              <a:t>страно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й</a:t>
            </a:r>
            <a:r>
              <a:rPr lang="ru-RU" sz="2400" b="1" dirty="0" smtClean="0"/>
              <a:t>, </a:t>
            </a:r>
            <a:r>
              <a:rPr lang="ru-RU" sz="2400" b="1" dirty="0" err="1" smtClean="0"/>
              <a:t>помога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ли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солда</a:t>
            </a:r>
            <a:r>
              <a:rPr lang="ru-RU" sz="2400" b="1" dirty="0" err="1" smtClean="0">
                <a:latin typeface="Calibri"/>
              </a:rPr>
              <a:t>̀</a:t>
            </a:r>
            <a:r>
              <a:rPr lang="ru-RU" sz="2400" b="1" dirty="0" err="1" smtClean="0"/>
              <a:t>там</a:t>
            </a:r>
            <a:r>
              <a:rPr lang="ru-RU" sz="2400" b="1" dirty="0" smtClean="0"/>
              <a:t>.</a:t>
            </a:r>
            <a:endParaRPr lang="ru-RU" sz="2800" b="1" dirty="0"/>
          </a:p>
        </p:txBody>
      </p:sp>
      <p:pic>
        <p:nvPicPr>
          <p:cNvPr id="4" name="Picture 8" descr="C:\Documents and Settings\савченко елена\Рабочий стол\казаки\557_1634857977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963637"/>
            <a:ext cx="5217968" cy="3532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6" descr="C:\Documents and Settings\савченко елена\Рабочий стол\казаки\552_862813578_big.jpg"/>
          <p:cNvPicPr>
            <a:picLocks noChangeAspect="1" noChangeArrowheads="1"/>
          </p:cNvPicPr>
          <p:nvPr/>
        </p:nvPicPr>
        <p:blipFill>
          <a:blip r:embed="rId4"/>
          <a:srcRect t="2564"/>
          <a:stretch>
            <a:fillRect/>
          </a:stretch>
        </p:blipFill>
        <p:spPr bwMode="auto">
          <a:xfrm>
            <a:off x="4724400" y="1034413"/>
            <a:ext cx="2429006" cy="3461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02" name="Picture 2" descr="C:\Documents and Settings\савченко елена\Рабочий стол\казаки\548_847466053_big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57400" y="990600"/>
            <a:ext cx="5105400" cy="3543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7" descr="C:\Documents and Settings\савченко елена\Рабочий стол\казаки\549_767307323_bi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05001" y="914399"/>
            <a:ext cx="5367490" cy="3728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71600"/>
            <a:ext cx="4343400" cy="3380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Documents and Settings\савченко елена\Мои документы\Мои рисунки\ВЕСНА\img-7788-335_big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838200"/>
            <a:ext cx="3429000" cy="4760495"/>
          </a:xfrm>
          <a:prstGeom prst="rect">
            <a:avLst/>
          </a:prstGeom>
          <a:noFill/>
        </p:spPr>
      </p:pic>
      <p:pic>
        <p:nvPicPr>
          <p:cNvPr id="5" name="Picture 3" descr="C:\Documents and Settings\савченко елена\Рабочий стол\казаки\papald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762000"/>
            <a:ext cx="3886200" cy="49552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Documents and Settings\савченко елена\Рабочий стол\кубань\9 мая\9_may_04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1143000"/>
            <a:ext cx="4419599" cy="3733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38200" y="5867400"/>
            <a:ext cx="6629400" cy="70788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5 лет </a:t>
            </a:r>
            <a:r>
              <a:rPr lang="ru-RU" sz="2000" b="1" dirty="0" err="1" smtClean="0"/>
              <a:t>продолжа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лась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Вели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кая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Оте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чественная</a:t>
            </a:r>
            <a:r>
              <a:rPr lang="ru-RU" sz="2000" b="1" dirty="0" smtClean="0"/>
              <a:t> война </a:t>
            </a:r>
            <a:r>
              <a:rPr lang="ru-RU" sz="2000" b="1" dirty="0" smtClean="0">
                <a:latin typeface="Calibri"/>
              </a:rPr>
              <a:t>̀</a:t>
            </a:r>
            <a:r>
              <a:rPr lang="ru-RU" sz="2000" b="1" dirty="0" smtClean="0"/>
              <a:t>. </a:t>
            </a:r>
          </a:p>
          <a:p>
            <a:r>
              <a:rPr lang="ru-RU" sz="2000" b="1" dirty="0" err="1" smtClean="0"/>
              <a:t>Наконе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ц</a:t>
            </a:r>
            <a:r>
              <a:rPr lang="ru-RU" sz="2000" b="1" dirty="0" smtClean="0"/>
              <a:t> пришла</a:t>
            </a:r>
            <a:r>
              <a:rPr lang="ru-RU" sz="2000" b="1" dirty="0" smtClean="0">
                <a:latin typeface="Calibri"/>
              </a:rPr>
              <a:t>̀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долгожда</a:t>
            </a:r>
            <a:r>
              <a:rPr lang="ru-RU" sz="2000" b="1" dirty="0" err="1" smtClean="0">
                <a:latin typeface="Calibri"/>
              </a:rPr>
              <a:t>̀</a:t>
            </a:r>
            <a:r>
              <a:rPr lang="ru-RU" sz="2000" b="1" dirty="0" err="1" smtClean="0"/>
              <a:t>нная</a:t>
            </a:r>
            <a:r>
              <a:rPr lang="ru-RU" sz="2000" b="1" dirty="0" smtClean="0"/>
              <a:t> ПОБЕДА.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2010</TotalTime>
  <Words>64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223</cp:revision>
  <dcterms:modified xsi:type="dcterms:W3CDTF">2013-10-13T11:40:03Z</dcterms:modified>
</cp:coreProperties>
</file>