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9" r:id="rId3"/>
    <p:sldId id="277" r:id="rId4"/>
    <p:sldId id="278" r:id="rId5"/>
    <p:sldId id="280" r:id="rId6"/>
    <p:sldId id="258" r:id="rId7"/>
    <p:sldId id="260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5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D6251D-1841-40A6-8EB5-0B7F24985AAD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346B1C4-A310-4421-8D04-9E5BCCC7FAB3}">
      <dgm:prSet phldrT="[Текст]"/>
      <dgm:spPr/>
      <dgm:t>
        <a:bodyPr/>
        <a:lstStyle/>
        <a:p>
          <a:r>
            <a:rPr lang="ru-RU" b="1" dirty="0" smtClean="0"/>
            <a:t>Искусственные волокна</a:t>
          </a:r>
          <a:endParaRPr lang="ru-RU" dirty="0"/>
        </a:p>
      </dgm:t>
    </dgm:pt>
    <dgm:pt modelId="{2652E971-049E-4B20-B0E9-0D4678917454}" type="sibTrans" cxnId="{348EB246-EB85-469C-AC8B-831252930118}">
      <dgm:prSet/>
      <dgm:spPr/>
      <dgm:t>
        <a:bodyPr/>
        <a:lstStyle/>
        <a:p>
          <a:endParaRPr lang="ru-RU"/>
        </a:p>
      </dgm:t>
    </dgm:pt>
    <dgm:pt modelId="{B2219C66-DDBC-4A04-9BAD-0639030BA0A0}" type="parTrans" cxnId="{348EB246-EB85-469C-AC8B-831252930118}">
      <dgm:prSet/>
      <dgm:spPr/>
      <dgm:t>
        <a:bodyPr/>
        <a:lstStyle/>
        <a:p>
          <a:endParaRPr lang="ru-RU"/>
        </a:p>
      </dgm:t>
    </dgm:pt>
    <dgm:pt modelId="{CC6E934B-27A7-4760-8E7E-0F70A8DC6126}">
      <dgm:prSet/>
      <dgm:spPr/>
      <dgm:t>
        <a:bodyPr/>
        <a:lstStyle/>
        <a:p>
          <a:r>
            <a:rPr lang="ru-RU" dirty="0" smtClean="0"/>
            <a:t>протеин кукурузных зерен (</a:t>
          </a:r>
          <a:r>
            <a:rPr lang="ru-RU" dirty="0" err="1" smtClean="0"/>
            <a:t>ингео</a:t>
          </a:r>
          <a:r>
            <a:rPr lang="ru-RU" dirty="0" smtClean="0"/>
            <a:t>), сои, земляного ореха, молочный казеин</a:t>
          </a:r>
          <a:endParaRPr lang="ru-RU" dirty="0"/>
        </a:p>
      </dgm:t>
    </dgm:pt>
    <dgm:pt modelId="{35BD8950-47D3-4979-8A91-A88EF5FD549F}" type="sibTrans" cxnId="{70BE318A-73FB-4C8E-86D2-769E476853C8}">
      <dgm:prSet/>
      <dgm:spPr/>
      <dgm:t>
        <a:bodyPr/>
        <a:lstStyle/>
        <a:p>
          <a:endParaRPr lang="ru-RU"/>
        </a:p>
      </dgm:t>
    </dgm:pt>
    <dgm:pt modelId="{56AB55A4-AF96-4A13-A992-A75B99CADC3B}" type="parTrans" cxnId="{70BE318A-73FB-4C8E-86D2-769E476853C8}">
      <dgm:prSet/>
      <dgm:spPr/>
      <dgm:t>
        <a:bodyPr/>
        <a:lstStyle/>
        <a:p>
          <a:endParaRPr lang="ru-RU"/>
        </a:p>
      </dgm:t>
    </dgm:pt>
    <dgm:pt modelId="{ADEEE39B-6B6A-449D-BDA3-B2A4B5C56F53}">
      <dgm:prSet/>
      <dgm:spPr/>
      <dgm:t>
        <a:bodyPr/>
        <a:lstStyle/>
        <a:p>
          <a:r>
            <a:rPr lang="ru-RU" b="1" dirty="0" smtClean="0"/>
            <a:t>Белковые волокна</a:t>
          </a:r>
          <a:r>
            <a:rPr lang="ru-RU" dirty="0" smtClean="0"/>
            <a:t>:</a:t>
          </a:r>
          <a:endParaRPr lang="ru-RU" dirty="0"/>
        </a:p>
      </dgm:t>
    </dgm:pt>
    <dgm:pt modelId="{6273C86A-3718-483B-855B-46C5A22AEE5F}">
      <dgm:prSet/>
      <dgm:spPr/>
      <dgm:t>
        <a:bodyPr/>
        <a:lstStyle/>
        <a:p>
          <a:r>
            <a:rPr lang="ru-RU" dirty="0" smtClean="0"/>
            <a:t>волокна из бамбука</a:t>
          </a:r>
          <a:endParaRPr lang="ru-RU" dirty="0"/>
        </a:p>
      </dgm:t>
    </dgm:pt>
    <dgm:pt modelId="{D4E78A62-6454-4508-A937-B4BC746C1AF4}">
      <dgm:prSet/>
      <dgm:spPr/>
      <dgm:t>
        <a:bodyPr/>
        <a:lstStyle/>
        <a:p>
          <a:r>
            <a:rPr lang="ru-RU" dirty="0" smtClean="0"/>
            <a:t>ацетат и триацетат</a:t>
          </a:r>
          <a:endParaRPr lang="ru-RU" dirty="0"/>
        </a:p>
      </dgm:t>
    </dgm:pt>
    <dgm:pt modelId="{B2A02B57-713E-4756-AA3B-9A3CA2DC8A92}">
      <dgm:prSet/>
      <dgm:spPr/>
      <dgm:t>
        <a:bodyPr/>
        <a:lstStyle/>
        <a:p>
          <a:r>
            <a:rPr lang="ru-RU" dirty="0" err="1" smtClean="0"/>
            <a:t>купро</a:t>
          </a:r>
          <a:endParaRPr lang="ru-RU" dirty="0"/>
        </a:p>
      </dgm:t>
    </dgm:pt>
    <dgm:pt modelId="{66336FCD-D237-4287-AA44-3CA4E0259D3D}">
      <dgm:prSet/>
      <dgm:spPr/>
      <dgm:t>
        <a:bodyPr/>
        <a:lstStyle/>
        <a:p>
          <a:r>
            <a:rPr lang="ru-RU" dirty="0" err="1" smtClean="0"/>
            <a:t>лиоцелл</a:t>
          </a:r>
          <a:r>
            <a:rPr lang="ru-RU" dirty="0" smtClean="0"/>
            <a:t>, </a:t>
          </a:r>
          <a:r>
            <a:rPr lang="ru-RU" dirty="0" err="1" smtClean="0"/>
            <a:t>тенцел</a:t>
          </a:r>
          <a:r>
            <a:rPr lang="ru-RU" dirty="0" smtClean="0"/>
            <a:t>, </a:t>
          </a:r>
          <a:r>
            <a:rPr lang="ru-RU" dirty="0" err="1" smtClean="0"/>
            <a:t>ньюцел</a:t>
          </a:r>
          <a:endParaRPr lang="ru-RU" dirty="0"/>
        </a:p>
      </dgm:t>
    </dgm:pt>
    <dgm:pt modelId="{EE70A4DA-EC9B-47A9-B5AC-DF2AF82A5E20}">
      <dgm:prSet/>
      <dgm:spPr/>
      <dgm:t>
        <a:bodyPr/>
        <a:lstStyle/>
        <a:p>
          <a:r>
            <a:rPr lang="ru-RU" dirty="0" err="1" smtClean="0"/>
            <a:t>модал</a:t>
          </a:r>
          <a:endParaRPr lang="ru-RU" dirty="0"/>
        </a:p>
      </dgm:t>
    </dgm:pt>
    <dgm:pt modelId="{18F20BB6-D0F6-4726-91A9-04386EF89F05}">
      <dgm:prSet/>
      <dgm:spPr/>
      <dgm:t>
        <a:bodyPr/>
        <a:lstStyle/>
        <a:p>
          <a:r>
            <a:rPr lang="ru-RU" dirty="0" smtClean="0"/>
            <a:t>вискоза</a:t>
          </a:r>
          <a:endParaRPr lang="ru-RU" dirty="0"/>
        </a:p>
      </dgm:t>
    </dgm:pt>
    <dgm:pt modelId="{120FC475-06FF-4735-8184-5E0B90845B3D}">
      <dgm:prSet phldrT="[Текст]"/>
      <dgm:spPr/>
      <dgm:t>
        <a:bodyPr/>
        <a:lstStyle/>
        <a:p>
          <a:r>
            <a:rPr lang="ru-RU" b="1" dirty="0" smtClean="0"/>
            <a:t>Целлюлозные волокна:</a:t>
          </a:r>
          <a:endParaRPr lang="ru-RU" b="1" dirty="0"/>
        </a:p>
      </dgm:t>
    </dgm:pt>
    <dgm:pt modelId="{F92F298B-6642-4155-8C66-CBB44804BCC3}" type="sibTrans" cxnId="{0EC024A3-E6F0-4689-85F8-458D667F1ED6}">
      <dgm:prSet/>
      <dgm:spPr/>
      <dgm:t>
        <a:bodyPr/>
        <a:lstStyle/>
        <a:p>
          <a:endParaRPr lang="ru-RU"/>
        </a:p>
      </dgm:t>
    </dgm:pt>
    <dgm:pt modelId="{CAC8AC21-6D71-4CF2-9062-77267BDB7CF4}" type="parTrans" cxnId="{0EC024A3-E6F0-4689-85F8-458D667F1ED6}">
      <dgm:prSet/>
      <dgm:spPr/>
      <dgm:t>
        <a:bodyPr/>
        <a:lstStyle/>
        <a:p>
          <a:endParaRPr lang="ru-RU"/>
        </a:p>
      </dgm:t>
    </dgm:pt>
    <dgm:pt modelId="{D92799F3-BC47-4605-A42B-D77020424A92}" type="sibTrans" cxnId="{343F31E8-70FE-44E4-BC42-63D608F0E965}">
      <dgm:prSet/>
      <dgm:spPr/>
      <dgm:t>
        <a:bodyPr/>
        <a:lstStyle/>
        <a:p>
          <a:endParaRPr lang="ru-RU"/>
        </a:p>
      </dgm:t>
    </dgm:pt>
    <dgm:pt modelId="{48703673-6881-49B6-9014-1D1754752645}" type="parTrans" cxnId="{343F31E8-70FE-44E4-BC42-63D608F0E965}">
      <dgm:prSet/>
      <dgm:spPr/>
      <dgm:t>
        <a:bodyPr/>
        <a:lstStyle/>
        <a:p>
          <a:endParaRPr lang="ru-RU"/>
        </a:p>
      </dgm:t>
    </dgm:pt>
    <dgm:pt modelId="{EAF436B1-5A70-403E-A674-563ACBA5E3E8}" type="sibTrans" cxnId="{1B966C14-121A-4D2D-B9FE-D0108352AAD0}">
      <dgm:prSet/>
      <dgm:spPr/>
      <dgm:t>
        <a:bodyPr/>
        <a:lstStyle/>
        <a:p>
          <a:endParaRPr lang="ru-RU"/>
        </a:p>
      </dgm:t>
    </dgm:pt>
    <dgm:pt modelId="{1C62DCBB-DBE7-457E-B7C9-6982A90CA88F}" type="parTrans" cxnId="{1B966C14-121A-4D2D-B9FE-D0108352AAD0}">
      <dgm:prSet/>
      <dgm:spPr/>
      <dgm:t>
        <a:bodyPr/>
        <a:lstStyle/>
        <a:p>
          <a:endParaRPr lang="ru-RU"/>
        </a:p>
      </dgm:t>
    </dgm:pt>
    <dgm:pt modelId="{9BCE16BC-C373-42E9-854A-8C2FA03E7558}" type="sibTrans" cxnId="{B10AF8A9-9908-419F-8C01-65F0D394603F}">
      <dgm:prSet/>
      <dgm:spPr/>
      <dgm:t>
        <a:bodyPr/>
        <a:lstStyle/>
        <a:p>
          <a:endParaRPr lang="ru-RU"/>
        </a:p>
      </dgm:t>
    </dgm:pt>
    <dgm:pt modelId="{EC7910F2-132E-4376-8B40-C5AA97ACA51B}" type="parTrans" cxnId="{B10AF8A9-9908-419F-8C01-65F0D394603F}">
      <dgm:prSet/>
      <dgm:spPr/>
      <dgm:t>
        <a:bodyPr/>
        <a:lstStyle/>
        <a:p>
          <a:endParaRPr lang="ru-RU"/>
        </a:p>
      </dgm:t>
    </dgm:pt>
    <dgm:pt modelId="{8C92E042-C5C3-40A0-B309-4FCAD6950C2D}" type="sibTrans" cxnId="{D65391B7-E9CB-475F-89E5-3CBF5536F9CF}">
      <dgm:prSet/>
      <dgm:spPr/>
      <dgm:t>
        <a:bodyPr/>
        <a:lstStyle/>
        <a:p>
          <a:endParaRPr lang="ru-RU"/>
        </a:p>
      </dgm:t>
    </dgm:pt>
    <dgm:pt modelId="{B64B0D51-A090-4B54-B4A4-31CB5416BE73}" type="parTrans" cxnId="{D65391B7-E9CB-475F-89E5-3CBF5536F9CF}">
      <dgm:prSet/>
      <dgm:spPr/>
      <dgm:t>
        <a:bodyPr/>
        <a:lstStyle/>
        <a:p>
          <a:endParaRPr lang="ru-RU"/>
        </a:p>
      </dgm:t>
    </dgm:pt>
    <dgm:pt modelId="{439247CC-78D8-4A57-BFB8-168CD24BC012}" type="sibTrans" cxnId="{6A832E83-3FF2-4122-83E3-8EE13769A997}">
      <dgm:prSet/>
      <dgm:spPr/>
      <dgm:t>
        <a:bodyPr/>
        <a:lstStyle/>
        <a:p>
          <a:endParaRPr lang="ru-RU"/>
        </a:p>
      </dgm:t>
    </dgm:pt>
    <dgm:pt modelId="{4D964737-8E5A-4CCA-BDC6-B7187FC36E5E}" type="parTrans" cxnId="{6A832E83-3FF2-4122-83E3-8EE13769A997}">
      <dgm:prSet/>
      <dgm:spPr/>
      <dgm:t>
        <a:bodyPr/>
        <a:lstStyle/>
        <a:p>
          <a:endParaRPr lang="ru-RU"/>
        </a:p>
      </dgm:t>
    </dgm:pt>
    <dgm:pt modelId="{85929638-8D67-4FA2-8845-0F7CD485E1BC}" type="sibTrans" cxnId="{C3746EA2-C773-46E9-A74A-43983295D0BB}">
      <dgm:prSet/>
      <dgm:spPr/>
      <dgm:t>
        <a:bodyPr/>
        <a:lstStyle/>
        <a:p>
          <a:endParaRPr lang="ru-RU"/>
        </a:p>
      </dgm:t>
    </dgm:pt>
    <dgm:pt modelId="{2366308C-4D11-48D2-AC01-45BDE61503D9}" type="parTrans" cxnId="{C3746EA2-C773-46E9-A74A-43983295D0BB}">
      <dgm:prSet/>
      <dgm:spPr/>
      <dgm:t>
        <a:bodyPr/>
        <a:lstStyle/>
        <a:p>
          <a:endParaRPr lang="ru-RU"/>
        </a:p>
      </dgm:t>
    </dgm:pt>
    <dgm:pt modelId="{A59ED06B-961C-4CB9-978A-AD9CCA422169}" type="sibTrans" cxnId="{5D06B4E0-BB5B-4CE3-B065-268E6E9511D2}">
      <dgm:prSet/>
      <dgm:spPr/>
      <dgm:t>
        <a:bodyPr/>
        <a:lstStyle/>
        <a:p>
          <a:endParaRPr lang="ru-RU"/>
        </a:p>
      </dgm:t>
    </dgm:pt>
    <dgm:pt modelId="{71254A4A-7CF4-4193-8B17-84DF6511F5EF}" type="parTrans" cxnId="{5D06B4E0-BB5B-4CE3-B065-268E6E9511D2}">
      <dgm:prSet/>
      <dgm:spPr/>
      <dgm:t>
        <a:bodyPr/>
        <a:lstStyle/>
        <a:p>
          <a:endParaRPr lang="ru-RU"/>
        </a:p>
      </dgm:t>
    </dgm:pt>
    <dgm:pt modelId="{2A654C82-44A6-4CDA-A632-15E647E1D64F}">
      <dgm:prSet phldrT="[Текст]"/>
      <dgm:spPr/>
      <dgm:t>
        <a:bodyPr/>
        <a:lstStyle/>
        <a:p>
          <a:r>
            <a:rPr lang="ru-RU" b="1" dirty="0" smtClean="0"/>
            <a:t>Синтетические волокна</a:t>
          </a:r>
          <a:endParaRPr lang="ru-RU" dirty="0"/>
        </a:p>
      </dgm:t>
    </dgm:pt>
    <dgm:pt modelId="{7D2E92B8-C1CC-40C0-8DA6-EC58C85501BC}" type="sibTrans" cxnId="{655670D7-D4B7-4288-A60B-F3DA05C7EDA0}">
      <dgm:prSet/>
      <dgm:spPr/>
      <dgm:t>
        <a:bodyPr/>
        <a:lstStyle/>
        <a:p>
          <a:endParaRPr lang="ru-RU"/>
        </a:p>
      </dgm:t>
    </dgm:pt>
    <dgm:pt modelId="{D57A8135-9145-49E8-8B84-8C8EE40DF9ED}" type="parTrans" cxnId="{655670D7-D4B7-4288-A60B-F3DA05C7EDA0}">
      <dgm:prSet/>
      <dgm:spPr/>
      <dgm:t>
        <a:bodyPr/>
        <a:lstStyle/>
        <a:p>
          <a:endParaRPr lang="ru-RU"/>
        </a:p>
      </dgm:t>
    </dgm:pt>
    <dgm:pt modelId="{7D0B4AA2-6242-4F34-9A8B-5A6051EAAFFF}">
      <dgm:prSet custT="1"/>
      <dgm:spPr/>
      <dgm:t>
        <a:bodyPr/>
        <a:lstStyle/>
        <a:p>
          <a:r>
            <a:rPr lang="ru-RU" sz="1600" dirty="0" smtClean="0"/>
            <a:t>Полиамидные (капрон) </a:t>
          </a:r>
          <a:endParaRPr lang="ru-RU" sz="1600" dirty="0"/>
        </a:p>
      </dgm:t>
    </dgm:pt>
    <dgm:pt modelId="{AEEE6850-C261-4A32-B8C9-2727961B9B13}" type="parTrans" cxnId="{4B0EDED3-CB10-453C-AAD4-ACC4AD0A4BF5}">
      <dgm:prSet/>
      <dgm:spPr/>
      <dgm:t>
        <a:bodyPr/>
        <a:lstStyle/>
        <a:p>
          <a:endParaRPr lang="ru-RU"/>
        </a:p>
      </dgm:t>
    </dgm:pt>
    <dgm:pt modelId="{D42248B0-9A72-4CB8-A41D-D936C55F3B2A}" type="sibTrans" cxnId="{4B0EDED3-CB10-453C-AAD4-ACC4AD0A4BF5}">
      <dgm:prSet/>
      <dgm:spPr/>
      <dgm:t>
        <a:bodyPr/>
        <a:lstStyle/>
        <a:p>
          <a:endParaRPr lang="ru-RU"/>
        </a:p>
      </dgm:t>
    </dgm:pt>
    <dgm:pt modelId="{A193B480-0542-4BCE-9626-E0E90B3FA918}">
      <dgm:prSet custT="1"/>
      <dgm:spPr/>
      <dgm:t>
        <a:bodyPr/>
        <a:lstStyle/>
        <a:p>
          <a:r>
            <a:rPr lang="ru-RU" sz="1600" dirty="0" smtClean="0"/>
            <a:t>Полиолефиновые (полиэтилен, </a:t>
          </a:r>
          <a:endParaRPr lang="ru-RU" sz="1600" dirty="0"/>
        </a:p>
      </dgm:t>
    </dgm:pt>
    <dgm:pt modelId="{4EF082F5-3576-41DC-974E-F62AA5AA6176}" type="parTrans" cxnId="{EF71362D-C26D-4506-AFD4-364E9592E63C}">
      <dgm:prSet/>
      <dgm:spPr/>
      <dgm:t>
        <a:bodyPr/>
        <a:lstStyle/>
        <a:p>
          <a:endParaRPr lang="ru-RU"/>
        </a:p>
      </dgm:t>
    </dgm:pt>
    <dgm:pt modelId="{C2F723AB-5113-4497-BFEC-5C07E0F7BBFB}" type="sibTrans" cxnId="{EF71362D-C26D-4506-AFD4-364E9592E63C}">
      <dgm:prSet/>
      <dgm:spPr/>
      <dgm:t>
        <a:bodyPr/>
        <a:lstStyle/>
        <a:p>
          <a:endParaRPr lang="ru-RU"/>
        </a:p>
      </dgm:t>
    </dgm:pt>
    <dgm:pt modelId="{EB5B0D6C-6F57-4A33-BD6B-0885BB528B3E}">
      <dgm:prSet custT="1"/>
      <dgm:spPr/>
      <dgm:t>
        <a:bodyPr/>
        <a:lstStyle/>
        <a:p>
          <a:r>
            <a:rPr lang="ru-RU" sz="1600" dirty="0" smtClean="0"/>
            <a:t>Полиуретановые (</a:t>
          </a:r>
          <a:r>
            <a:rPr lang="ru-RU" sz="1600" dirty="0" err="1" smtClean="0"/>
            <a:t>эластан</a:t>
          </a:r>
          <a:r>
            <a:rPr lang="ru-RU" sz="1600" dirty="0" smtClean="0"/>
            <a:t>, в т. ч. </a:t>
          </a:r>
          <a:r>
            <a:rPr lang="ru-RU" sz="1600" dirty="0" err="1" smtClean="0"/>
            <a:t>Lycra</a:t>
          </a:r>
          <a:r>
            <a:rPr lang="ru-RU" sz="1600" dirty="0" smtClean="0"/>
            <a:t>)</a:t>
          </a:r>
          <a:endParaRPr lang="ru-RU" sz="1600" dirty="0"/>
        </a:p>
      </dgm:t>
    </dgm:pt>
    <dgm:pt modelId="{34EDC8A3-2F3B-47AE-A699-1DC2B48A0F52}" type="parTrans" cxnId="{C4AF5282-8EE1-47CA-8CA1-3D8B80558074}">
      <dgm:prSet/>
      <dgm:spPr/>
      <dgm:t>
        <a:bodyPr/>
        <a:lstStyle/>
        <a:p>
          <a:endParaRPr lang="ru-RU"/>
        </a:p>
      </dgm:t>
    </dgm:pt>
    <dgm:pt modelId="{DDE98A96-3702-4933-8040-8A3A370531A7}" type="sibTrans" cxnId="{C4AF5282-8EE1-47CA-8CA1-3D8B80558074}">
      <dgm:prSet/>
      <dgm:spPr/>
      <dgm:t>
        <a:bodyPr/>
        <a:lstStyle/>
        <a:p>
          <a:endParaRPr lang="ru-RU"/>
        </a:p>
      </dgm:t>
    </dgm:pt>
    <dgm:pt modelId="{F9489A80-6FF6-4C47-83A7-93C1FF25AB18}">
      <dgm:prSet custT="1"/>
      <dgm:spPr/>
      <dgm:t>
        <a:bodyPr/>
        <a:lstStyle/>
        <a:p>
          <a:r>
            <a:rPr lang="ru-RU" sz="1600" dirty="0" smtClean="0"/>
            <a:t>акрил)</a:t>
          </a:r>
          <a:endParaRPr lang="ru-RU" sz="1600" dirty="0"/>
        </a:p>
      </dgm:t>
    </dgm:pt>
    <dgm:pt modelId="{84CF3006-384D-4320-B4AC-F49D4C1EB1C3}" type="parTrans" cxnId="{C17EA1C6-2445-4363-AC25-11395C14445F}">
      <dgm:prSet/>
      <dgm:spPr/>
      <dgm:t>
        <a:bodyPr/>
        <a:lstStyle/>
        <a:p>
          <a:endParaRPr lang="ru-RU"/>
        </a:p>
      </dgm:t>
    </dgm:pt>
    <dgm:pt modelId="{6A95089F-5B78-4409-868D-7E824A409457}" type="sibTrans" cxnId="{C17EA1C6-2445-4363-AC25-11395C14445F}">
      <dgm:prSet/>
      <dgm:spPr/>
      <dgm:t>
        <a:bodyPr/>
        <a:lstStyle/>
        <a:p>
          <a:endParaRPr lang="ru-RU"/>
        </a:p>
      </dgm:t>
    </dgm:pt>
    <dgm:pt modelId="{AE0C685E-5DE8-497B-8389-85FA4A437EF9}">
      <dgm:prSet custT="1"/>
      <dgm:spPr/>
      <dgm:t>
        <a:bodyPr/>
        <a:lstStyle/>
        <a:p>
          <a:r>
            <a:rPr lang="ru-RU" sz="1600" dirty="0" smtClean="0"/>
            <a:t>Полиакрилонитрильные (нитрон,</a:t>
          </a:r>
          <a:endParaRPr lang="ru-RU" sz="1600" dirty="0"/>
        </a:p>
      </dgm:t>
    </dgm:pt>
    <dgm:pt modelId="{DC139812-41E3-4780-A90F-84FE231CD7CC}" type="parTrans" cxnId="{1921B889-EAC6-46DB-A2B2-EA65F851EE41}">
      <dgm:prSet/>
      <dgm:spPr/>
      <dgm:t>
        <a:bodyPr/>
        <a:lstStyle/>
        <a:p>
          <a:endParaRPr lang="ru-RU"/>
        </a:p>
      </dgm:t>
    </dgm:pt>
    <dgm:pt modelId="{D60C34C9-0353-4092-A75C-7CDFF07D32C9}" type="sibTrans" cxnId="{1921B889-EAC6-46DB-A2B2-EA65F851EE41}">
      <dgm:prSet/>
      <dgm:spPr/>
      <dgm:t>
        <a:bodyPr/>
        <a:lstStyle/>
        <a:p>
          <a:endParaRPr lang="ru-RU"/>
        </a:p>
      </dgm:t>
    </dgm:pt>
    <dgm:pt modelId="{E8809E84-EF5D-43A1-BCD5-5BB2D8BDEDB6}">
      <dgm:prSet custT="1"/>
      <dgm:spPr/>
      <dgm:t>
        <a:bodyPr/>
        <a:lstStyle/>
        <a:p>
          <a:r>
            <a:rPr lang="ru-RU" sz="1600" dirty="0" smtClean="0"/>
            <a:t>Полиэфирные (полиэстер, лавсан)</a:t>
          </a:r>
          <a:endParaRPr lang="ru-RU" sz="1600" dirty="0"/>
        </a:p>
      </dgm:t>
    </dgm:pt>
    <dgm:pt modelId="{E1850747-A3D6-45F5-B9B0-6B8ED9116158}" type="parTrans" cxnId="{E8BE1A16-0939-4156-9958-5E85DF7F6E17}">
      <dgm:prSet/>
      <dgm:spPr/>
      <dgm:t>
        <a:bodyPr/>
        <a:lstStyle/>
        <a:p>
          <a:endParaRPr lang="ru-RU"/>
        </a:p>
      </dgm:t>
    </dgm:pt>
    <dgm:pt modelId="{22DE2076-5EC9-47B8-8EAD-AFC9B3EAF09F}" type="sibTrans" cxnId="{E8BE1A16-0939-4156-9958-5E85DF7F6E17}">
      <dgm:prSet/>
      <dgm:spPr/>
      <dgm:t>
        <a:bodyPr/>
        <a:lstStyle/>
        <a:p>
          <a:endParaRPr lang="ru-RU"/>
        </a:p>
      </dgm:t>
    </dgm:pt>
    <dgm:pt modelId="{BCDD9FE2-D4CD-43C2-8359-B40170018615}" type="pres">
      <dgm:prSet presAssocID="{9AD6251D-1841-40A6-8EB5-0B7F24985AAD}" presName="Name0" presStyleCnt="0">
        <dgm:presLayoutVars>
          <dgm:dir/>
          <dgm:animLvl val="lvl"/>
          <dgm:resizeHandles/>
        </dgm:presLayoutVars>
      </dgm:prSet>
      <dgm:spPr/>
    </dgm:pt>
    <dgm:pt modelId="{CBE98E6F-1BA9-4100-AFF5-E75C3FAAF0ED}" type="pres">
      <dgm:prSet presAssocID="{6346B1C4-A310-4421-8D04-9E5BCCC7FAB3}" presName="linNode" presStyleCnt="0"/>
      <dgm:spPr/>
    </dgm:pt>
    <dgm:pt modelId="{6C88EC7C-4B96-4FFF-B6B9-106F045B0D94}" type="pres">
      <dgm:prSet presAssocID="{6346B1C4-A310-4421-8D04-9E5BCCC7FAB3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C15CA7-64D0-4632-841E-DA5EB8C17C2A}" type="pres">
      <dgm:prSet presAssocID="{6346B1C4-A310-4421-8D04-9E5BCCC7FAB3}" presName="childShp" presStyleLbl="bgAccFollowNode1" presStyleIdx="0" presStyleCnt="2" custScaleY="1608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906936-6ADA-4214-8E7D-7E357617DCC4}" type="pres">
      <dgm:prSet presAssocID="{2652E971-049E-4B20-B0E9-0D4678917454}" presName="spacing" presStyleCnt="0"/>
      <dgm:spPr/>
    </dgm:pt>
    <dgm:pt modelId="{8B4FE4DB-259B-4876-9AE4-616C9379C1E5}" type="pres">
      <dgm:prSet presAssocID="{2A654C82-44A6-4CDA-A632-15E647E1D64F}" presName="linNode" presStyleCnt="0"/>
      <dgm:spPr/>
    </dgm:pt>
    <dgm:pt modelId="{159A6D48-3A72-4637-9D2E-21452BEC0FB6}" type="pres">
      <dgm:prSet presAssocID="{2A654C82-44A6-4CDA-A632-15E647E1D64F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5D64D0-86F0-4AA1-8960-D903B1ABBAF7}" type="pres">
      <dgm:prSet presAssocID="{2A654C82-44A6-4CDA-A632-15E647E1D64F}" presName="childShp" presStyleLbl="bgAccFollowNode1" presStyleIdx="1" presStyleCnt="2" custScaleY="1270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10AF8A9-9908-419F-8C01-65F0D394603F}" srcId="{120FC475-06FF-4735-8184-5E0B90845B3D}" destId="{D4E78A62-6454-4508-A937-B4BC746C1AF4}" srcOrd="4" destOrd="0" parTransId="{EC7910F2-132E-4376-8B40-C5AA97ACA51B}" sibTransId="{9BCE16BC-C373-42E9-854A-8C2FA03E7558}"/>
    <dgm:cxn modelId="{7CEC2904-9667-43BF-AA7C-3A3801974160}" type="presOf" srcId="{B2A02B57-713E-4756-AA3B-9A3CA2DC8A92}" destId="{B5C15CA7-64D0-4632-841E-DA5EB8C17C2A}" srcOrd="0" destOrd="4" presId="urn:microsoft.com/office/officeart/2005/8/layout/vList6"/>
    <dgm:cxn modelId="{EF71362D-C26D-4506-AFD4-364E9592E63C}" srcId="{2A654C82-44A6-4CDA-A632-15E647E1D64F}" destId="{A193B480-0542-4BCE-9626-E0E90B3FA918}" srcOrd="5" destOrd="0" parTransId="{4EF082F5-3576-41DC-974E-F62AA5AA6176}" sibTransId="{C2F723AB-5113-4497-BFEC-5C07E0F7BBFB}"/>
    <dgm:cxn modelId="{E83ADD34-F950-4F59-B7C9-082777D1F2D9}" type="presOf" srcId="{F9489A80-6FF6-4C47-83A7-93C1FF25AB18}" destId="{BB5D64D0-86F0-4AA1-8960-D903B1ABBAF7}" srcOrd="0" destOrd="3" presId="urn:microsoft.com/office/officeart/2005/8/layout/vList6"/>
    <dgm:cxn modelId="{1B966C14-121A-4D2D-B9FE-D0108352AAD0}" srcId="{120FC475-06FF-4735-8184-5E0B90845B3D}" destId="{6273C86A-3718-483B-855B-46C5A22AEE5F}" srcOrd="5" destOrd="0" parTransId="{1C62DCBB-DBE7-457E-B7C9-6982A90CA88F}" sibTransId="{EAF436B1-5A70-403E-A674-563ACBA5E3E8}"/>
    <dgm:cxn modelId="{34475A4A-65AA-4374-A882-4BC53623A65B}" type="presOf" srcId="{A193B480-0542-4BCE-9626-E0E90B3FA918}" destId="{BB5D64D0-86F0-4AA1-8960-D903B1ABBAF7}" srcOrd="0" destOrd="5" presId="urn:microsoft.com/office/officeart/2005/8/layout/vList6"/>
    <dgm:cxn modelId="{66835E7A-B1E3-4A08-8055-7EC7B6149CF4}" type="presOf" srcId="{CC6E934B-27A7-4760-8E7E-0F70A8DC6126}" destId="{B5C15CA7-64D0-4632-841E-DA5EB8C17C2A}" srcOrd="0" destOrd="8" presId="urn:microsoft.com/office/officeart/2005/8/layout/vList6"/>
    <dgm:cxn modelId="{6A832E83-3FF2-4122-83E3-8EE13769A997}" srcId="{120FC475-06FF-4735-8184-5E0B90845B3D}" destId="{66336FCD-D237-4287-AA44-3CA4E0259D3D}" srcOrd="2" destOrd="0" parTransId="{4D964737-8E5A-4CCA-BDC6-B7187FC36E5E}" sibTransId="{439247CC-78D8-4A57-BFB8-168CD24BC012}"/>
    <dgm:cxn modelId="{5D06B4E0-BB5B-4CE3-B065-268E6E9511D2}" srcId="{120FC475-06FF-4735-8184-5E0B90845B3D}" destId="{18F20BB6-D0F6-4726-91A9-04386EF89F05}" srcOrd="0" destOrd="0" parTransId="{71254A4A-7CF4-4193-8B17-84DF6511F5EF}" sibTransId="{A59ED06B-961C-4CB9-978A-AD9CCA422169}"/>
    <dgm:cxn modelId="{A03B0028-1FF4-4FD0-8CDA-8973826A14E0}" type="presOf" srcId="{18F20BB6-D0F6-4726-91A9-04386EF89F05}" destId="{B5C15CA7-64D0-4632-841E-DA5EB8C17C2A}" srcOrd="0" destOrd="1" presId="urn:microsoft.com/office/officeart/2005/8/layout/vList6"/>
    <dgm:cxn modelId="{121E9267-724A-4977-9C84-8E0E883FA929}" type="presOf" srcId="{EB5B0D6C-6F57-4A33-BD6B-0885BB528B3E}" destId="{BB5D64D0-86F0-4AA1-8960-D903B1ABBAF7}" srcOrd="0" destOrd="4" presId="urn:microsoft.com/office/officeart/2005/8/layout/vList6"/>
    <dgm:cxn modelId="{DA4EC1F7-8AB2-4176-8385-D668991777F5}" type="presOf" srcId="{6346B1C4-A310-4421-8D04-9E5BCCC7FAB3}" destId="{6C88EC7C-4B96-4FFF-B6B9-106F045B0D94}" srcOrd="0" destOrd="0" presId="urn:microsoft.com/office/officeart/2005/8/layout/vList6"/>
    <dgm:cxn modelId="{16A4B91D-2527-49A7-9BAB-81D7CC214A2F}" type="presOf" srcId="{E8809E84-EF5D-43A1-BCD5-5BB2D8BDEDB6}" destId="{BB5D64D0-86F0-4AA1-8960-D903B1ABBAF7}" srcOrd="0" destOrd="1" presId="urn:microsoft.com/office/officeart/2005/8/layout/vList6"/>
    <dgm:cxn modelId="{70BE318A-73FB-4C8E-86D2-769E476853C8}" srcId="{6346B1C4-A310-4421-8D04-9E5BCCC7FAB3}" destId="{CC6E934B-27A7-4760-8E7E-0F70A8DC6126}" srcOrd="1" destOrd="0" parTransId="{56AB55A4-AF96-4A13-A992-A75B99CADC3B}" sibTransId="{35BD8950-47D3-4979-8A91-A88EF5FD549F}"/>
    <dgm:cxn modelId="{1921B889-EAC6-46DB-A2B2-EA65F851EE41}" srcId="{2A654C82-44A6-4CDA-A632-15E647E1D64F}" destId="{AE0C685E-5DE8-497B-8389-85FA4A437EF9}" srcOrd="2" destOrd="0" parTransId="{DC139812-41E3-4780-A90F-84FE231CD7CC}" sibTransId="{D60C34C9-0353-4092-A75C-7CDFF07D32C9}"/>
    <dgm:cxn modelId="{C4AF5282-8EE1-47CA-8CA1-3D8B80558074}" srcId="{2A654C82-44A6-4CDA-A632-15E647E1D64F}" destId="{EB5B0D6C-6F57-4A33-BD6B-0885BB528B3E}" srcOrd="4" destOrd="0" parTransId="{34EDC8A3-2F3B-47AE-A699-1DC2B48A0F52}" sibTransId="{DDE98A96-3702-4933-8040-8A3A370531A7}"/>
    <dgm:cxn modelId="{7392FFB1-1EAC-437D-8D37-E83A0E9E552B}" type="presOf" srcId="{AE0C685E-5DE8-497B-8389-85FA4A437EF9}" destId="{BB5D64D0-86F0-4AA1-8960-D903B1ABBAF7}" srcOrd="0" destOrd="2" presId="urn:microsoft.com/office/officeart/2005/8/layout/vList6"/>
    <dgm:cxn modelId="{D086E9E8-A872-4D5C-AA36-81EAD30C4E28}" type="presOf" srcId="{6273C86A-3718-483B-855B-46C5A22AEE5F}" destId="{B5C15CA7-64D0-4632-841E-DA5EB8C17C2A}" srcOrd="0" destOrd="6" presId="urn:microsoft.com/office/officeart/2005/8/layout/vList6"/>
    <dgm:cxn modelId="{0EC024A3-E6F0-4689-85F8-458D667F1ED6}" srcId="{6346B1C4-A310-4421-8D04-9E5BCCC7FAB3}" destId="{120FC475-06FF-4735-8184-5E0B90845B3D}" srcOrd="0" destOrd="0" parTransId="{CAC8AC21-6D71-4CF2-9062-77267BDB7CF4}" sibTransId="{F92F298B-6642-4155-8C66-CBB44804BCC3}"/>
    <dgm:cxn modelId="{343F31E8-70FE-44E4-BC42-63D608F0E965}" srcId="{120FC475-06FF-4735-8184-5E0B90845B3D}" destId="{ADEEE39B-6B6A-449D-BDA3-B2A4B5C56F53}" srcOrd="6" destOrd="0" parTransId="{48703673-6881-49B6-9014-1D1754752645}" sibTransId="{D92799F3-BC47-4605-A42B-D77020424A92}"/>
    <dgm:cxn modelId="{EA9C66F4-98D8-4976-9211-6F6BE9E7AD02}" type="presOf" srcId="{66336FCD-D237-4287-AA44-3CA4E0259D3D}" destId="{B5C15CA7-64D0-4632-841E-DA5EB8C17C2A}" srcOrd="0" destOrd="3" presId="urn:microsoft.com/office/officeart/2005/8/layout/vList6"/>
    <dgm:cxn modelId="{252CB5C3-938A-448C-8BC6-F3514E3A786D}" type="presOf" srcId="{7D0B4AA2-6242-4F34-9A8B-5A6051EAAFFF}" destId="{BB5D64D0-86F0-4AA1-8960-D903B1ABBAF7}" srcOrd="0" destOrd="0" presId="urn:microsoft.com/office/officeart/2005/8/layout/vList6"/>
    <dgm:cxn modelId="{D4F11434-E55F-4836-8CAB-7EECABB320C7}" type="presOf" srcId="{D4E78A62-6454-4508-A937-B4BC746C1AF4}" destId="{B5C15CA7-64D0-4632-841E-DA5EB8C17C2A}" srcOrd="0" destOrd="5" presId="urn:microsoft.com/office/officeart/2005/8/layout/vList6"/>
    <dgm:cxn modelId="{41EC573D-8931-4331-9B67-349C511D9765}" type="presOf" srcId="{9AD6251D-1841-40A6-8EB5-0B7F24985AAD}" destId="{BCDD9FE2-D4CD-43C2-8359-B40170018615}" srcOrd="0" destOrd="0" presId="urn:microsoft.com/office/officeart/2005/8/layout/vList6"/>
    <dgm:cxn modelId="{4B0EDED3-CB10-453C-AAD4-ACC4AD0A4BF5}" srcId="{2A654C82-44A6-4CDA-A632-15E647E1D64F}" destId="{7D0B4AA2-6242-4F34-9A8B-5A6051EAAFFF}" srcOrd="0" destOrd="0" parTransId="{AEEE6850-C261-4A32-B8C9-2727961B9B13}" sibTransId="{D42248B0-9A72-4CB8-A41D-D936C55F3B2A}"/>
    <dgm:cxn modelId="{B2A7F24E-71B7-4BB5-84DB-9E5FC3E19B7B}" type="presOf" srcId="{2A654C82-44A6-4CDA-A632-15E647E1D64F}" destId="{159A6D48-3A72-4637-9D2E-21452BEC0FB6}" srcOrd="0" destOrd="0" presId="urn:microsoft.com/office/officeart/2005/8/layout/vList6"/>
    <dgm:cxn modelId="{655670D7-D4B7-4288-A60B-F3DA05C7EDA0}" srcId="{9AD6251D-1841-40A6-8EB5-0B7F24985AAD}" destId="{2A654C82-44A6-4CDA-A632-15E647E1D64F}" srcOrd="1" destOrd="0" parTransId="{D57A8135-9145-49E8-8B84-8C8EE40DF9ED}" sibTransId="{7D2E92B8-C1CC-40C0-8DA6-EC58C85501BC}"/>
    <dgm:cxn modelId="{F2FBD982-A020-4AD7-970C-A7CF37E91C6C}" type="presOf" srcId="{ADEEE39B-6B6A-449D-BDA3-B2A4B5C56F53}" destId="{B5C15CA7-64D0-4632-841E-DA5EB8C17C2A}" srcOrd="0" destOrd="7" presId="urn:microsoft.com/office/officeart/2005/8/layout/vList6"/>
    <dgm:cxn modelId="{C17EA1C6-2445-4363-AC25-11395C14445F}" srcId="{2A654C82-44A6-4CDA-A632-15E647E1D64F}" destId="{F9489A80-6FF6-4C47-83A7-93C1FF25AB18}" srcOrd="3" destOrd="0" parTransId="{84CF3006-384D-4320-B4AC-F49D4C1EB1C3}" sibTransId="{6A95089F-5B78-4409-868D-7E824A409457}"/>
    <dgm:cxn modelId="{348EB246-EB85-469C-AC8B-831252930118}" srcId="{9AD6251D-1841-40A6-8EB5-0B7F24985AAD}" destId="{6346B1C4-A310-4421-8D04-9E5BCCC7FAB3}" srcOrd="0" destOrd="0" parTransId="{B2219C66-DDBC-4A04-9BAD-0639030BA0A0}" sibTransId="{2652E971-049E-4B20-B0E9-0D4678917454}"/>
    <dgm:cxn modelId="{D65391B7-E9CB-475F-89E5-3CBF5536F9CF}" srcId="{120FC475-06FF-4735-8184-5E0B90845B3D}" destId="{B2A02B57-713E-4756-AA3B-9A3CA2DC8A92}" srcOrd="3" destOrd="0" parTransId="{B64B0D51-A090-4B54-B4A4-31CB5416BE73}" sibTransId="{8C92E042-C5C3-40A0-B309-4FCAD6950C2D}"/>
    <dgm:cxn modelId="{C3746EA2-C773-46E9-A74A-43983295D0BB}" srcId="{120FC475-06FF-4735-8184-5E0B90845B3D}" destId="{EE70A4DA-EC9B-47A9-B5AC-DF2AF82A5E20}" srcOrd="1" destOrd="0" parTransId="{2366308C-4D11-48D2-AC01-45BDE61503D9}" sibTransId="{85929638-8D67-4FA2-8845-0F7CD485E1BC}"/>
    <dgm:cxn modelId="{E8BE1A16-0939-4156-9958-5E85DF7F6E17}" srcId="{2A654C82-44A6-4CDA-A632-15E647E1D64F}" destId="{E8809E84-EF5D-43A1-BCD5-5BB2D8BDEDB6}" srcOrd="1" destOrd="0" parTransId="{E1850747-A3D6-45F5-B9B0-6B8ED9116158}" sibTransId="{22DE2076-5EC9-47B8-8EAD-AFC9B3EAF09F}"/>
    <dgm:cxn modelId="{A619A695-3EA4-4B9B-8853-931FF156145F}" type="presOf" srcId="{120FC475-06FF-4735-8184-5E0B90845B3D}" destId="{B5C15CA7-64D0-4632-841E-DA5EB8C17C2A}" srcOrd="0" destOrd="0" presId="urn:microsoft.com/office/officeart/2005/8/layout/vList6"/>
    <dgm:cxn modelId="{7A77A0D1-2062-4FDA-96AB-8644D0A3AD71}" type="presOf" srcId="{EE70A4DA-EC9B-47A9-B5AC-DF2AF82A5E20}" destId="{B5C15CA7-64D0-4632-841E-DA5EB8C17C2A}" srcOrd="0" destOrd="2" presId="urn:microsoft.com/office/officeart/2005/8/layout/vList6"/>
    <dgm:cxn modelId="{5A2FA9D9-B46C-4FEF-B3DD-EB5D99A74ED1}" type="presParOf" srcId="{BCDD9FE2-D4CD-43C2-8359-B40170018615}" destId="{CBE98E6F-1BA9-4100-AFF5-E75C3FAAF0ED}" srcOrd="0" destOrd="0" presId="urn:microsoft.com/office/officeart/2005/8/layout/vList6"/>
    <dgm:cxn modelId="{0DA22D8E-6152-4D6B-8C1B-1BAFD34200EA}" type="presParOf" srcId="{CBE98E6F-1BA9-4100-AFF5-E75C3FAAF0ED}" destId="{6C88EC7C-4B96-4FFF-B6B9-106F045B0D94}" srcOrd="0" destOrd="0" presId="urn:microsoft.com/office/officeart/2005/8/layout/vList6"/>
    <dgm:cxn modelId="{1078CFC8-6440-4378-97BA-648CFC99361E}" type="presParOf" srcId="{CBE98E6F-1BA9-4100-AFF5-E75C3FAAF0ED}" destId="{B5C15CA7-64D0-4632-841E-DA5EB8C17C2A}" srcOrd="1" destOrd="0" presId="urn:microsoft.com/office/officeart/2005/8/layout/vList6"/>
    <dgm:cxn modelId="{9B950778-0BED-41E1-8439-8688F61E41DA}" type="presParOf" srcId="{BCDD9FE2-D4CD-43C2-8359-B40170018615}" destId="{36906936-6ADA-4214-8E7D-7E357617DCC4}" srcOrd="1" destOrd="0" presId="urn:microsoft.com/office/officeart/2005/8/layout/vList6"/>
    <dgm:cxn modelId="{31057A71-7313-4CD8-8D82-4D8D3BB55211}" type="presParOf" srcId="{BCDD9FE2-D4CD-43C2-8359-B40170018615}" destId="{8B4FE4DB-259B-4876-9AE4-616C9379C1E5}" srcOrd="2" destOrd="0" presId="urn:microsoft.com/office/officeart/2005/8/layout/vList6"/>
    <dgm:cxn modelId="{8C4912E1-1C87-4EAA-AC98-4CD5E8EE32F1}" type="presParOf" srcId="{8B4FE4DB-259B-4876-9AE4-616C9379C1E5}" destId="{159A6D48-3A72-4637-9D2E-21452BEC0FB6}" srcOrd="0" destOrd="0" presId="urn:microsoft.com/office/officeart/2005/8/layout/vList6"/>
    <dgm:cxn modelId="{005FAE34-527E-45FC-808E-52C800F03741}" type="presParOf" srcId="{8B4FE4DB-259B-4876-9AE4-616C9379C1E5}" destId="{BB5D64D0-86F0-4AA1-8960-D903B1ABBAF7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70554E0-7567-49E3-8F10-50E029D88B18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EA18F20-AB72-4290-AD00-6D45EE56D419}">
      <dgm:prSet phldrT="[Текст]" custT="1"/>
      <dgm:spPr/>
      <dgm:t>
        <a:bodyPr/>
        <a:lstStyle/>
        <a:p>
          <a:r>
            <a:rPr lang="ru-RU" sz="3200" b="1" dirty="0" smtClean="0"/>
            <a:t>Растительные волокна</a:t>
          </a:r>
          <a:endParaRPr lang="ru-RU" sz="3200" b="1" dirty="0"/>
        </a:p>
      </dgm:t>
    </dgm:pt>
    <dgm:pt modelId="{71288FC1-A8BF-4ED6-8F06-50F1BE06D580}" type="parTrans" cxnId="{8BC14715-6409-478E-AC3D-ADB73EC3467C}">
      <dgm:prSet/>
      <dgm:spPr/>
      <dgm:t>
        <a:bodyPr/>
        <a:lstStyle/>
        <a:p>
          <a:endParaRPr lang="ru-RU"/>
        </a:p>
      </dgm:t>
    </dgm:pt>
    <dgm:pt modelId="{F5B8D6CC-6D0A-4208-9D19-D1CF5E2C5224}" type="sibTrans" cxnId="{8BC14715-6409-478E-AC3D-ADB73EC3467C}">
      <dgm:prSet/>
      <dgm:spPr/>
      <dgm:t>
        <a:bodyPr/>
        <a:lstStyle/>
        <a:p>
          <a:endParaRPr lang="ru-RU"/>
        </a:p>
      </dgm:t>
    </dgm:pt>
    <dgm:pt modelId="{1EE817EC-5297-4764-9065-0ACE5BB887D0}">
      <dgm:prSet phldrT="[Текст]" custT="1"/>
      <dgm:spPr/>
      <dgm:t>
        <a:bodyPr/>
        <a:lstStyle/>
        <a:p>
          <a:r>
            <a:rPr lang="ru-RU" sz="1400" i="1" dirty="0" smtClean="0"/>
            <a:t>Хлопок </a:t>
          </a:r>
          <a:endParaRPr lang="ru-RU" sz="1400" i="1" dirty="0"/>
        </a:p>
      </dgm:t>
    </dgm:pt>
    <dgm:pt modelId="{379EC25A-D4EF-4F0B-BB5D-7F9201525016}" type="parTrans" cxnId="{3F03DBF7-F78B-4ED6-A4EE-656F6B4A19F1}">
      <dgm:prSet/>
      <dgm:spPr/>
      <dgm:t>
        <a:bodyPr/>
        <a:lstStyle/>
        <a:p>
          <a:endParaRPr lang="ru-RU"/>
        </a:p>
      </dgm:t>
    </dgm:pt>
    <dgm:pt modelId="{5A9CAD66-66FA-4A95-B5EA-1B0520A1F060}" type="sibTrans" cxnId="{3F03DBF7-F78B-4ED6-A4EE-656F6B4A19F1}">
      <dgm:prSet/>
      <dgm:spPr/>
      <dgm:t>
        <a:bodyPr/>
        <a:lstStyle/>
        <a:p>
          <a:endParaRPr lang="ru-RU"/>
        </a:p>
      </dgm:t>
    </dgm:pt>
    <dgm:pt modelId="{9E82218D-487F-4B7B-98D1-CC63E6879D36}">
      <dgm:prSet phldrT="[Текст]"/>
      <dgm:spPr/>
      <dgm:t>
        <a:bodyPr/>
        <a:lstStyle/>
        <a:p>
          <a:r>
            <a:rPr lang="ru-RU" b="1" dirty="0" smtClean="0"/>
            <a:t>Волокна животного происхождения</a:t>
          </a:r>
          <a:endParaRPr lang="ru-RU" dirty="0"/>
        </a:p>
      </dgm:t>
    </dgm:pt>
    <dgm:pt modelId="{074B599C-9021-4D15-84D3-F36331A16884}" type="parTrans" cxnId="{684AEA1F-71C3-4376-A6B6-F4E52ABF0419}">
      <dgm:prSet/>
      <dgm:spPr/>
      <dgm:t>
        <a:bodyPr/>
        <a:lstStyle/>
        <a:p>
          <a:endParaRPr lang="ru-RU"/>
        </a:p>
      </dgm:t>
    </dgm:pt>
    <dgm:pt modelId="{DAA3A077-F04B-464B-B0A0-14EA118F4ECD}" type="sibTrans" cxnId="{684AEA1F-71C3-4376-A6B6-F4E52ABF0419}">
      <dgm:prSet/>
      <dgm:spPr/>
      <dgm:t>
        <a:bodyPr/>
        <a:lstStyle/>
        <a:p>
          <a:endParaRPr lang="ru-RU"/>
        </a:p>
      </dgm:t>
    </dgm:pt>
    <dgm:pt modelId="{4A8D9F0B-D682-429A-BA86-F8FADBCF761C}">
      <dgm:prSet phldrT="[Текст]"/>
      <dgm:spPr/>
      <dgm:t>
        <a:bodyPr/>
        <a:lstStyle/>
        <a:p>
          <a:r>
            <a:rPr lang="ru-RU" i="1" dirty="0" smtClean="0"/>
            <a:t>Шерсть:</a:t>
          </a:r>
          <a:endParaRPr lang="ru-RU" i="1" dirty="0"/>
        </a:p>
      </dgm:t>
    </dgm:pt>
    <dgm:pt modelId="{497F86F2-FA5D-4C46-ACE7-293288329A20}" type="parTrans" cxnId="{56F172A1-470A-4994-94C3-C3EDA66E8057}">
      <dgm:prSet/>
      <dgm:spPr/>
      <dgm:t>
        <a:bodyPr/>
        <a:lstStyle/>
        <a:p>
          <a:endParaRPr lang="ru-RU"/>
        </a:p>
      </dgm:t>
    </dgm:pt>
    <dgm:pt modelId="{34EA53A5-738D-460E-B994-87DF8ED01972}" type="sibTrans" cxnId="{56F172A1-470A-4994-94C3-C3EDA66E8057}">
      <dgm:prSet/>
      <dgm:spPr/>
      <dgm:t>
        <a:bodyPr/>
        <a:lstStyle/>
        <a:p>
          <a:endParaRPr lang="ru-RU"/>
        </a:p>
      </dgm:t>
    </dgm:pt>
    <dgm:pt modelId="{BADF298A-63C9-4910-AE57-192F9C79C491}">
      <dgm:prSet phldrT="[Текст]" custT="1"/>
      <dgm:spPr/>
      <dgm:t>
        <a:bodyPr/>
        <a:lstStyle/>
        <a:p>
          <a:r>
            <a:rPr lang="ru-RU" sz="1400" i="1" dirty="0" smtClean="0"/>
            <a:t>Лен </a:t>
          </a:r>
          <a:endParaRPr lang="ru-RU" sz="1400" i="1" dirty="0"/>
        </a:p>
      </dgm:t>
    </dgm:pt>
    <dgm:pt modelId="{17C99980-CFD4-4A46-A88C-41491EE3A949}" type="parTrans" cxnId="{5154046C-7FE3-4CBE-A520-F6BE2290CF22}">
      <dgm:prSet/>
      <dgm:spPr/>
      <dgm:t>
        <a:bodyPr/>
        <a:lstStyle/>
        <a:p>
          <a:endParaRPr lang="ru-RU"/>
        </a:p>
      </dgm:t>
    </dgm:pt>
    <dgm:pt modelId="{B16BC297-F598-4756-A425-D792478F8C87}" type="sibTrans" cxnId="{5154046C-7FE3-4CBE-A520-F6BE2290CF22}">
      <dgm:prSet/>
      <dgm:spPr/>
      <dgm:t>
        <a:bodyPr/>
        <a:lstStyle/>
        <a:p>
          <a:endParaRPr lang="ru-RU"/>
        </a:p>
      </dgm:t>
    </dgm:pt>
    <dgm:pt modelId="{14D9B80C-E2A3-4970-9461-EF40898F9DF0}">
      <dgm:prSet phldrT="[Текст]" custT="1"/>
      <dgm:spPr/>
      <dgm:t>
        <a:bodyPr/>
        <a:lstStyle/>
        <a:p>
          <a:r>
            <a:rPr lang="ru-RU" sz="1400" i="1" dirty="0" smtClean="0"/>
            <a:t>Кенаф</a:t>
          </a:r>
          <a:endParaRPr lang="ru-RU" sz="1400" i="1" dirty="0"/>
        </a:p>
      </dgm:t>
    </dgm:pt>
    <dgm:pt modelId="{3525C31D-C6FF-40DE-A856-65870D514B80}" type="parTrans" cxnId="{48C939AC-8F08-484A-8A84-98523B6B1D5A}">
      <dgm:prSet/>
      <dgm:spPr/>
      <dgm:t>
        <a:bodyPr/>
        <a:lstStyle/>
        <a:p>
          <a:endParaRPr lang="ru-RU"/>
        </a:p>
      </dgm:t>
    </dgm:pt>
    <dgm:pt modelId="{10451664-90B7-4165-82BA-EEE15D4AB857}" type="sibTrans" cxnId="{48C939AC-8F08-484A-8A84-98523B6B1D5A}">
      <dgm:prSet/>
      <dgm:spPr/>
      <dgm:t>
        <a:bodyPr/>
        <a:lstStyle/>
        <a:p>
          <a:endParaRPr lang="ru-RU"/>
        </a:p>
      </dgm:t>
    </dgm:pt>
    <dgm:pt modelId="{70453FDF-07A4-4A8F-BB3D-27FFF24B25DC}">
      <dgm:prSet phldrT="[Текст]" custT="1"/>
      <dgm:spPr/>
      <dgm:t>
        <a:bodyPr/>
        <a:lstStyle/>
        <a:p>
          <a:r>
            <a:rPr lang="ru-RU" sz="1400" i="1" dirty="0" smtClean="0"/>
            <a:t>Агава</a:t>
          </a:r>
          <a:endParaRPr lang="ru-RU" sz="1400" i="1" dirty="0"/>
        </a:p>
      </dgm:t>
    </dgm:pt>
    <dgm:pt modelId="{74E66978-85DD-44F0-87E6-EB40DBB0CF8A}" type="parTrans" cxnId="{703517AA-A13F-4B23-9877-5B3AE326FB58}">
      <dgm:prSet/>
      <dgm:spPr/>
      <dgm:t>
        <a:bodyPr/>
        <a:lstStyle/>
        <a:p>
          <a:endParaRPr lang="ru-RU"/>
        </a:p>
      </dgm:t>
    </dgm:pt>
    <dgm:pt modelId="{C2FD0648-551E-4EE2-991D-45BCB99A35E2}" type="sibTrans" cxnId="{703517AA-A13F-4B23-9877-5B3AE326FB58}">
      <dgm:prSet/>
      <dgm:spPr/>
      <dgm:t>
        <a:bodyPr/>
        <a:lstStyle/>
        <a:p>
          <a:endParaRPr lang="ru-RU"/>
        </a:p>
      </dgm:t>
    </dgm:pt>
    <dgm:pt modelId="{B6D23C76-5E5A-4C04-96B9-761A765BEA69}">
      <dgm:prSet phldrT="[Текст]" custT="1"/>
      <dgm:spPr/>
      <dgm:t>
        <a:bodyPr/>
        <a:lstStyle/>
        <a:p>
          <a:r>
            <a:rPr lang="ru-RU" sz="1400" i="1" dirty="0" smtClean="0"/>
            <a:t>Абака</a:t>
          </a:r>
          <a:endParaRPr lang="ru-RU" sz="1400" i="1" dirty="0"/>
        </a:p>
      </dgm:t>
    </dgm:pt>
    <dgm:pt modelId="{D4E055B2-AEED-4200-822C-C6F9605F9065}" type="parTrans" cxnId="{E471128D-423E-4926-93B3-4AA7B313000E}">
      <dgm:prSet/>
      <dgm:spPr/>
      <dgm:t>
        <a:bodyPr/>
        <a:lstStyle/>
        <a:p>
          <a:endParaRPr lang="ru-RU"/>
        </a:p>
      </dgm:t>
    </dgm:pt>
    <dgm:pt modelId="{E63D395B-8E15-47F2-B16F-6934469C02F0}" type="sibTrans" cxnId="{E471128D-423E-4926-93B3-4AA7B313000E}">
      <dgm:prSet/>
      <dgm:spPr/>
      <dgm:t>
        <a:bodyPr/>
        <a:lstStyle/>
        <a:p>
          <a:endParaRPr lang="ru-RU"/>
        </a:p>
      </dgm:t>
    </dgm:pt>
    <dgm:pt modelId="{CC30DE6D-9657-4A4C-BDFB-EC4F3CD5C2E1}">
      <dgm:prSet phldrT="[Текст]" custT="1"/>
      <dgm:spPr/>
      <dgm:t>
        <a:bodyPr/>
        <a:lstStyle/>
        <a:p>
          <a:r>
            <a:rPr lang="ru-RU" sz="1400" i="1" dirty="0" smtClean="0"/>
            <a:t>Джут</a:t>
          </a:r>
          <a:endParaRPr lang="ru-RU" sz="1400" i="1" dirty="0"/>
        </a:p>
      </dgm:t>
    </dgm:pt>
    <dgm:pt modelId="{B89C9C06-E2CB-4703-B2E2-B6B58607EA07}" type="parTrans" cxnId="{2624486B-DF91-4BBE-9A94-6BBE61244C4E}">
      <dgm:prSet/>
      <dgm:spPr/>
      <dgm:t>
        <a:bodyPr/>
        <a:lstStyle/>
        <a:p>
          <a:endParaRPr lang="ru-RU"/>
        </a:p>
      </dgm:t>
    </dgm:pt>
    <dgm:pt modelId="{D3FE852E-B9AF-4E46-8047-0ED3C858E63C}" type="sibTrans" cxnId="{2624486B-DF91-4BBE-9A94-6BBE61244C4E}">
      <dgm:prSet/>
      <dgm:spPr/>
      <dgm:t>
        <a:bodyPr/>
        <a:lstStyle/>
        <a:p>
          <a:endParaRPr lang="ru-RU"/>
        </a:p>
      </dgm:t>
    </dgm:pt>
    <dgm:pt modelId="{987F266F-FB43-4C68-9DD7-ACCA302ED784}">
      <dgm:prSet phldrT="[Текст]" custT="1"/>
      <dgm:spPr/>
      <dgm:t>
        <a:bodyPr/>
        <a:lstStyle/>
        <a:p>
          <a:r>
            <a:rPr lang="ru-RU" sz="1400" i="1" dirty="0" smtClean="0"/>
            <a:t>Рами</a:t>
          </a:r>
          <a:endParaRPr lang="ru-RU" sz="1400" i="1" dirty="0"/>
        </a:p>
      </dgm:t>
    </dgm:pt>
    <dgm:pt modelId="{65B86B48-4EFC-4DC5-90F3-2C72CA2CFBAC}" type="parTrans" cxnId="{E9E0157C-A4E7-4748-8DE4-3DC4EA522BE7}">
      <dgm:prSet/>
      <dgm:spPr/>
      <dgm:t>
        <a:bodyPr/>
        <a:lstStyle/>
        <a:p>
          <a:endParaRPr lang="ru-RU"/>
        </a:p>
      </dgm:t>
    </dgm:pt>
    <dgm:pt modelId="{460D22E6-AE46-4CEF-ABFD-0B7A664E313E}" type="sibTrans" cxnId="{E9E0157C-A4E7-4748-8DE4-3DC4EA522BE7}">
      <dgm:prSet/>
      <dgm:spPr/>
      <dgm:t>
        <a:bodyPr/>
        <a:lstStyle/>
        <a:p>
          <a:endParaRPr lang="ru-RU"/>
        </a:p>
      </dgm:t>
    </dgm:pt>
    <dgm:pt modelId="{03554388-7D4D-4B23-B650-838004FF2AB7}">
      <dgm:prSet phldrT="[Текст]" custT="1"/>
      <dgm:spPr/>
      <dgm:t>
        <a:bodyPr/>
        <a:lstStyle/>
        <a:p>
          <a:r>
            <a:rPr lang="ru-RU" sz="1400" i="1" dirty="0" smtClean="0"/>
            <a:t>Конопля (пенька)</a:t>
          </a:r>
          <a:endParaRPr lang="ru-RU" sz="1400" i="1" dirty="0"/>
        </a:p>
      </dgm:t>
    </dgm:pt>
    <dgm:pt modelId="{0C8C72F6-EE9C-4C43-866E-1747D6E00B10}" type="parTrans" cxnId="{EDCC7573-98F0-4644-B74F-CB8E9435FABC}">
      <dgm:prSet/>
      <dgm:spPr/>
      <dgm:t>
        <a:bodyPr/>
        <a:lstStyle/>
        <a:p>
          <a:endParaRPr lang="ru-RU"/>
        </a:p>
      </dgm:t>
    </dgm:pt>
    <dgm:pt modelId="{7B9E9AFE-A428-4FC8-8039-3FC71E0116D5}" type="sibTrans" cxnId="{EDCC7573-98F0-4644-B74F-CB8E9435FABC}">
      <dgm:prSet/>
      <dgm:spPr/>
      <dgm:t>
        <a:bodyPr/>
        <a:lstStyle/>
        <a:p>
          <a:endParaRPr lang="ru-RU"/>
        </a:p>
      </dgm:t>
    </dgm:pt>
    <dgm:pt modelId="{64E39F99-54CE-49CA-9813-94BDE64D292F}">
      <dgm:prSet/>
      <dgm:spPr/>
      <dgm:t>
        <a:bodyPr/>
        <a:lstStyle/>
        <a:p>
          <a:r>
            <a:rPr lang="ru-RU" i="1" dirty="0" smtClean="0"/>
            <a:t>овечья</a:t>
          </a:r>
          <a:endParaRPr lang="ru-RU" i="1" dirty="0"/>
        </a:p>
      </dgm:t>
    </dgm:pt>
    <dgm:pt modelId="{2848BB5F-0F76-456D-915F-8C5E08D9438A}" type="parTrans" cxnId="{DE638F5C-8944-4017-9B68-A0FA76A5B9FC}">
      <dgm:prSet/>
      <dgm:spPr/>
      <dgm:t>
        <a:bodyPr/>
        <a:lstStyle/>
        <a:p>
          <a:endParaRPr lang="ru-RU"/>
        </a:p>
      </dgm:t>
    </dgm:pt>
    <dgm:pt modelId="{274C3C06-D67A-48D6-A85E-6FE6634CCD54}" type="sibTrans" cxnId="{DE638F5C-8944-4017-9B68-A0FA76A5B9FC}">
      <dgm:prSet/>
      <dgm:spPr/>
      <dgm:t>
        <a:bodyPr/>
        <a:lstStyle/>
        <a:p>
          <a:endParaRPr lang="ru-RU"/>
        </a:p>
      </dgm:t>
    </dgm:pt>
    <dgm:pt modelId="{6F6570F6-A082-46E0-9305-A0E944AC18DB}">
      <dgm:prSet/>
      <dgm:spPr/>
      <dgm:t>
        <a:bodyPr/>
        <a:lstStyle/>
        <a:p>
          <a:r>
            <a:rPr lang="ru-RU" i="1" dirty="0" smtClean="0"/>
            <a:t>альпака</a:t>
          </a:r>
          <a:endParaRPr lang="ru-RU" i="1" dirty="0"/>
        </a:p>
      </dgm:t>
    </dgm:pt>
    <dgm:pt modelId="{5A8ABAD3-9A5E-4EE0-98CE-DCCB8DACEB40}" type="parTrans" cxnId="{7A322FDD-5BA0-4EFD-AE8D-453E61C78E4D}">
      <dgm:prSet/>
      <dgm:spPr/>
      <dgm:t>
        <a:bodyPr/>
        <a:lstStyle/>
        <a:p>
          <a:endParaRPr lang="ru-RU"/>
        </a:p>
      </dgm:t>
    </dgm:pt>
    <dgm:pt modelId="{5B308C87-89A5-4A35-BD4F-944D2F90A8E2}" type="sibTrans" cxnId="{7A322FDD-5BA0-4EFD-AE8D-453E61C78E4D}">
      <dgm:prSet/>
      <dgm:spPr/>
      <dgm:t>
        <a:bodyPr/>
        <a:lstStyle/>
        <a:p>
          <a:endParaRPr lang="ru-RU"/>
        </a:p>
      </dgm:t>
    </dgm:pt>
    <dgm:pt modelId="{CF67B89C-8069-4316-8ADC-BA5D03DE66EE}">
      <dgm:prSet/>
      <dgm:spPr/>
      <dgm:t>
        <a:bodyPr/>
        <a:lstStyle/>
        <a:p>
          <a:r>
            <a:rPr lang="ru-RU" i="1" dirty="0" smtClean="0"/>
            <a:t>лама</a:t>
          </a:r>
          <a:endParaRPr lang="ru-RU" i="1" dirty="0"/>
        </a:p>
      </dgm:t>
    </dgm:pt>
    <dgm:pt modelId="{DD8023B3-92A4-455E-9913-310D1F9DD9D1}" type="parTrans" cxnId="{B7231A16-E3E2-4E2F-B1CE-5773ED3D637F}">
      <dgm:prSet/>
      <dgm:spPr/>
      <dgm:t>
        <a:bodyPr/>
        <a:lstStyle/>
        <a:p>
          <a:endParaRPr lang="ru-RU"/>
        </a:p>
      </dgm:t>
    </dgm:pt>
    <dgm:pt modelId="{4B9FDD7F-CE0C-4180-8DBB-DDBAAD9F2920}" type="sibTrans" cxnId="{B7231A16-E3E2-4E2F-B1CE-5773ED3D637F}">
      <dgm:prSet/>
      <dgm:spPr/>
      <dgm:t>
        <a:bodyPr/>
        <a:lstStyle/>
        <a:p>
          <a:endParaRPr lang="ru-RU"/>
        </a:p>
      </dgm:t>
    </dgm:pt>
    <dgm:pt modelId="{45025078-0491-4964-A99C-2D81BB3BFA9B}">
      <dgm:prSet/>
      <dgm:spPr/>
      <dgm:t>
        <a:bodyPr/>
        <a:lstStyle/>
        <a:p>
          <a:r>
            <a:rPr lang="ru-RU" i="1" dirty="0" smtClean="0"/>
            <a:t>викунья</a:t>
          </a:r>
          <a:endParaRPr lang="ru-RU" i="1" dirty="0"/>
        </a:p>
      </dgm:t>
    </dgm:pt>
    <dgm:pt modelId="{43D99527-DCD6-4E3D-B612-2151F45769F2}" type="parTrans" cxnId="{5908CF49-EDFD-4093-AE38-0C44E83E2DCF}">
      <dgm:prSet/>
      <dgm:spPr/>
      <dgm:t>
        <a:bodyPr/>
        <a:lstStyle/>
        <a:p>
          <a:endParaRPr lang="ru-RU"/>
        </a:p>
      </dgm:t>
    </dgm:pt>
    <dgm:pt modelId="{2B753BF1-B810-4039-B510-CC849E4F0CF9}" type="sibTrans" cxnId="{5908CF49-EDFD-4093-AE38-0C44E83E2DCF}">
      <dgm:prSet/>
      <dgm:spPr/>
      <dgm:t>
        <a:bodyPr/>
        <a:lstStyle/>
        <a:p>
          <a:endParaRPr lang="ru-RU"/>
        </a:p>
      </dgm:t>
    </dgm:pt>
    <dgm:pt modelId="{86087511-7E0D-4783-8E8F-101D96E3341D}">
      <dgm:prSet/>
      <dgm:spPr/>
      <dgm:t>
        <a:bodyPr/>
        <a:lstStyle/>
        <a:p>
          <a:r>
            <a:rPr lang="ru-RU" i="1" dirty="0" smtClean="0"/>
            <a:t>верблюжья</a:t>
          </a:r>
          <a:endParaRPr lang="ru-RU" i="1" dirty="0"/>
        </a:p>
      </dgm:t>
    </dgm:pt>
    <dgm:pt modelId="{8F117304-2A3D-41E6-BBA4-7B88273387CE}" type="parTrans" cxnId="{391A398A-A44B-4117-AD09-8491F4721038}">
      <dgm:prSet/>
      <dgm:spPr/>
      <dgm:t>
        <a:bodyPr/>
        <a:lstStyle/>
        <a:p>
          <a:endParaRPr lang="ru-RU"/>
        </a:p>
      </dgm:t>
    </dgm:pt>
    <dgm:pt modelId="{2560CDA7-400B-4DA7-8BA4-24D45F2605F3}" type="sibTrans" cxnId="{391A398A-A44B-4117-AD09-8491F4721038}">
      <dgm:prSet/>
      <dgm:spPr/>
      <dgm:t>
        <a:bodyPr/>
        <a:lstStyle/>
        <a:p>
          <a:endParaRPr lang="ru-RU"/>
        </a:p>
      </dgm:t>
    </dgm:pt>
    <dgm:pt modelId="{9C3527F0-219A-44F8-91F2-5DA0AC72ED69}">
      <dgm:prSet/>
      <dgm:spPr/>
      <dgm:t>
        <a:bodyPr/>
        <a:lstStyle/>
        <a:p>
          <a:r>
            <a:rPr lang="ru-RU" i="1" dirty="0" err="1" smtClean="0"/>
            <a:t>кашмир</a:t>
          </a:r>
          <a:endParaRPr lang="ru-RU" i="1" dirty="0"/>
        </a:p>
      </dgm:t>
    </dgm:pt>
    <dgm:pt modelId="{AB53942E-CFC7-4019-B11B-A6048B6F6ABD}" type="parTrans" cxnId="{4D5BF630-EE67-4CCB-8583-C9E2EC960C63}">
      <dgm:prSet/>
      <dgm:spPr/>
      <dgm:t>
        <a:bodyPr/>
        <a:lstStyle/>
        <a:p>
          <a:endParaRPr lang="ru-RU"/>
        </a:p>
      </dgm:t>
    </dgm:pt>
    <dgm:pt modelId="{420C8DAA-3F3C-44A2-98BF-5590CF9C1924}" type="sibTrans" cxnId="{4D5BF630-EE67-4CCB-8583-C9E2EC960C63}">
      <dgm:prSet/>
      <dgm:spPr/>
      <dgm:t>
        <a:bodyPr/>
        <a:lstStyle/>
        <a:p>
          <a:endParaRPr lang="ru-RU"/>
        </a:p>
      </dgm:t>
    </dgm:pt>
    <dgm:pt modelId="{15DB95DA-365F-4F63-B58A-B20A10763652}">
      <dgm:prSet/>
      <dgm:spPr/>
      <dgm:t>
        <a:bodyPr/>
        <a:lstStyle/>
        <a:p>
          <a:r>
            <a:rPr lang="ru-RU" i="1" dirty="0" err="1" smtClean="0"/>
            <a:t>ангора</a:t>
          </a:r>
          <a:endParaRPr lang="ru-RU" i="1" dirty="0"/>
        </a:p>
      </dgm:t>
    </dgm:pt>
    <dgm:pt modelId="{0BB76F44-63C9-4EA6-B39B-8FB41D740367}" type="parTrans" cxnId="{F6B44D00-79C8-4DD9-ADAF-51DAC5B876B1}">
      <dgm:prSet/>
      <dgm:spPr/>
      <dgm:t>
        <a:bodyPr/>
        <a:lstStyle/>
        <a:p>
          <a:endParaRPr lang="ru-RU"/>
        </a:p>
      </dgm:t>
    </dgm:pt>
    <dgm:pt modelId="{1C2C6E62-E943-4C34-B0B6-6804A865AAD9}" type="sibTrans" cxnId="{F6B44D00-79C8-4DD9-ADAF-51DAC5B876B1}">
      <dgm:prSet/>
      <dgm:spPr/>
      <dgm:t>
        <a:bodyPr/>
        <a:lstStyle/>
        <a:p>
          <a:endParaRPr lang="ru-RU"/>
        </a:p>
      </dgm:t>
    </dgm:pt>
    <dgm:pt modelId="{A0E0CDBE-ADCB-42D4-A317-34BB0D08BBAF}">
      <dgm:prSet/>
      <dgm:spPr/>
      <dgm:t>
        <a:bodyPr/>
        <a:lstStyle/>
        <a:p>
          <a:r>
            <a:rPr lang="ru-RU" i="1" dirty="0" smtClean="0"/>
            <a:t>мохер</a:t>
          </a:r>
          <a:endParaRPr lang="ru-RU" i="1" dirty="0"/>
        </a:p>
      </dgm:t>
    </dgm:pt>
    <dgm:pt modelId="{7CD274C0-1490-4204-A18F-5F246E0BFE48}" type="parTrans" cxnId="{A2DC0405-E457-454F-A7A8-FC05BA5238A7}">
      <dgm:prSet/>
      <dgm:spPr/>
      <dgm:t>
        <a:bodyPr/>
        <a:lstStyle/>
        <a:p>
          <a:endParaRPr lang="ru-RU"/>
        </a:p>
      </dgm:t>
    </dgm:pt>
    <dgm:pt modelId="{117C1C54-CD31-4B98-9D87-8A1C84198E72}" type="sibTrans" cxnId="{A2DC0405-E457-454F-A7A8-FC05BA5238A7}">
      <dgm:prSet/>
      <dgm:spPr/>
      <dgm:t>
        <a:bodyPr/>
        <a:lstStyle/>
        <a:p>
          <a:endParaRPr lang="ru-RU"/>
        </a:p>
      </dgm:t>
    </dgm:pt>
    <dgm:pt modelId="{305B8D74-E1BB-4957-B694-C297929C3DBB}">
      <dgm:prSet/>
      <dgm:spPr/>
      <dgm:t>
        <a:bodyPr/>
        <a:lstStyle/>
        <a:p>
          <a:r>
            <a:rPr lang="ru-RU" i="1" dirty="0" smtClean="0"/>
            <a:t>Шелк</a:t>
          </a:r>
          <a:endParaRPr lang="ru-RU" i="1" dirty="0"/>
        </a:p>
      </dgm:t>
    </dgm:pt>
    <dgm:pt modelId="{2C7847E5-0287-4994-A616-6FCCDF0DB9C5}" type="parTrans" cxnId="{508C6CB2-A028-4D6A-8CDE-12073AAB37B9}">
      <dgm:prSet/>
      <dgm:spPr/>
      <dgm:t>
        <a:bodyPr/>
        <a:lstStyle/>
        <a:p>
          <a:endParaRPr lang="ru-RU"/>
        </a:p>
      </dgm:t>
    </dgm:pt>
    <dgm:pt modelId="{B8A4F3BC-42B1-4EE8-9992-33056B6B4DF5}" type="sibTrans" cxnId="{508C6CB2-A028-4D6A-8CDE-12073AAB37B9}">
      <dgm:prSet/>
      <dgm:spPr/>
      <dgm:t>
        <a:bodyPr/>
        <a:lstStyle/>
        <a:p>
          <a:endParaRPr lang="ru-RU"/>
        </a:p>
      </dgm:t>
    </dgm:pt>
    <dgm:pt modelId="{093E83D7-913F-4655-A296-3AA9B3CC4CF5}" type="pres">
      <dgm:prSet presAssocID="{870554E0-7567-49E3-8F10-50E029D88B18}" presName="Name0" presStyleCnt="0">
        <dgm:presLayoutVars>
          <dgm:dir/>
          <dgm:animLvl val="lvl"/>
          <dgm:resizeHandles/>
        </dgm:presLayoutVars>
      </dgm:prSet>
      <dgm:spPr/>
    </dgm:pt>
    <dgm:pt modelId="{2BCFFE90-FB3F-4780-B14D-A8DB46415701}" type="pres">
      <dgm:prSet presAssocID="{0EA18F20-AB72-4290-AD00-6D45EE56D419}" presName="linNode" presStyleCnt="0"/>
      <dgm:spPr/>
    </dgm:pt>
    <dgm:pt modelId="{CE944138-8B0F-46B3-A7F5-F4E2544E9A8F}" type="pres">
      <dgm:prSet presAssocID="{0EA18F20-AB72-4290-AD00-6D45EE56D419}" presName="parentShp" presStyleLbl="node1" presStyleIdx="0" presStyleCnt="2" custScaleX="126195" custScaleY="145658" custLinFactNeighborX="-88" custLinFactNeighborY="-69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A761F8-BD59-451E-A2A1-5B4F7EBB18F5}" type="pres">
      <dgm:prSet presAssocID="{0EA18F20-AB72-4290-AD00-6D45EE56D419}" presName="childShp" presStyleLbl="bgAccFollowNode1" presStyleIdx="0" presStyleCnt="2" custScaleY="203357" custLinFactNeighborX="-540" custLinFactNeighborY="-69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27DAB2-EC2D-405F-B5ED-7A8FB56D096E}" type="pres">
      <dgm:prSet presAssocID="{F5B8D6CC-6D0A-4208-9D19-D1CF5E2C5224}" presName="spacing" presStyleCnt="0"/>
      <dgm:spPr/>
    </dgm:pt>
    <dgm:pt modelId="{5913EEBF-C3C9-4DA7-92E2-59EAD14F0A1F}" type="pres">
      <dgm:prSet presAssocID="{9E82218D-487F-4B7B-98D1-CC63E6879D36}" presName="linNode" presStyleCnt="0"/>
      <dgm:spPr/>
    </dgm:pt>
    <dgm:pt modelId="{584A3C7B-D1A9-4A27-BF53-F6C938310044}" type="pres">
      <dgm:prSet presAssocID="{9E82218D-487F-4B7B-98D1-CC63E6879D36}" presName="parentShp" presStyleLbl="node1" presStyleIdx="1" presStyleCnt="2" custScaleX="129866" custScaleY="2465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B9CE12-8AEA-4375-8C5E-A2DF8B401209}" type="pres">
      <dgm:prSet presAssocID="{9E82218D-487F-4B7B-98D1-CC63E6879D36}" presName="childShp" presStyleLbl="bgAccFollowNode1" presStyleIdx="1" presStyleCnt="2" custScaleY="2593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D29B1C6-91C9-49B8-A144-1905E77FA5F6}" type="presOf" srcId="{15DB95DA-365F-4F63-B58A-B20A10763652}" destId="{A1B9CE12-8AEA-4375-8C5E-A2DF8B401209}" srcOrd="0" destOrd="7" presId="urn:microsoft.com/office/officeart/2005/8/layout/vList6"/>
    <dgm:cxn modelId="{AD2264B1-2940-4AFB-882D-61E9B0CAF1BF}" type="presOf" srcId="{BADF298A-63C9-4910-AE57-192F9C79C491}" destId="{EEA761F8-BD59-451E-A2A1-5B4F7EBB18F5}" srcOrd="0" destOrd="1" presId="urn:microsoft.com/office/officeart/2005/8/layout/vList6"/>
    <dgm:cxn modelId="{B7231A16-E3E2-4E2F-B1CE-5773ED3D637F}" srcId="{4A8D9F0B-D682-429A-BA86-F8FADBCF761C}" destId="{CF67B89C-8069-4316-8ADC-BA5D03DE66EE}" srcOrd="2" destOrd="0" parTransId="{DD8023B3-92A4-455E-9913-310D1F9DD9D1}" sibTransId="{4B9FDD7F-CE0C-4180-8DBB-DDBAAD9F2920}"/>
    <dgm:cxn modelId="{7A322FDD-5BA0-4EFD-AE8D-453E61C78E4D}" srcId="{4A8D9F0B-D682-429A-BA86-F8FADBCF761C}" destId="{6F6570F6-A082-46E0-9305-A0E944AC18DB}" srcOrd="1" destOrd="0" parTransId="{5A8ABAD3-9A5E-4EE0-98CE-DCCB8DACEB40}" sibTransId="{5B308C87-89A5-4A35-BD4F-944D2F90A8E2}"/>
    <dgm:cxn modelId="{4E6910CE-51B1-421B-A075-3DB3CC82F431}" type="presOf" srcId="{0EA18F20-AB72-4290-AD00-6D45EE56D419}" destId="{CE944138-8B0F-46B3-A7F5-F4E2544E9A8F}" srcOrd="0" destOrd="0" presId="urn:microsoft.com/office/officeart/2005/8/layout/vList6"/>
    <dgm:cxn modelId="{A2DC0405-E457-454F-A7A8-FC05BA5238A7}" srcId="{4A8D9F0B-D682-429A-BA86-F8FADBCF761C}" destId="{A0E0CDBE-ADCB-42D4-A317-34BB0D08BBAF}" srcOrd="7" destOrd="0" parTransId="{7CD274C0-1490-4204-A18F-5F246E0BFE48}" sibTransId="{117C1C54-CD31-4B98-9D87-8A1C84198E72}"/>
    <dgm:cxn modelId="{E9E0157C-A4E7-4748-8DE4-3DC4EA522BE7}" srcId="{0EA18F20-AB72-4290-AD00-6D45EE56D419}" destId="{987F266F-FB43-4C68-9DD7-ACCA302ED784}" srcOrd="3" destOrd="0" parTransId="{65B86B48-4EFC-4DC5-90F3-2C72CA2CFBAC}" sibTransId="{460D22E6-AE46-4CEF-ABFD-0B7A664E313E}"/>
    <dgm:cxn modelId="{40F14EA5-2A4A-4C3E-95D4-B922AD10F215}" type="presOf" srcId="{1EE817EC-5297-4764-9065-0ACE5BB887D0}" destId="{EEA761F8-BD59-451E-A2A1-5B4F7EBB18F5}" srcOrd="0" destOrd="0" presId="urn:microsoft.com/office/officeart/2005/8/layout/vList6"/>
    <dgm:cxn modelId="{3F03DBF7-F78B-4ED6-A4EE-656F6B4A19F1}" srcId="{0EA18F20-AB72-4290-AD00-6D45EE56D419}" destId="{1EE817EC-5297-4764-9065-0ACE5BB887D0}" srcOrd="0" destOrd="0" parTransId="{379EC25A-D4EF-4F0B-BB5D-7F9201525016}" sibTransId="{5A9CAD66-66FA-4A95-B5EA-1B0520A1F060}"/>
    <dgm:cxn modelId="{FCFCDA13-AC0B-41C9-B470-314F74007CAA}" type="presOf" srcId="{CC30DE6D-9657-4A4C-BDFB-EC4F3CD5C2E1}" destId="{EEA761F8-BD59-451E-A2A1-5B4F7EBB18F5}" srcOrd="0" destOrd="4" presId="urn:microsoft.com/office/officeart/2005/8/layout/vList6"/>
    <dgm:cxn modelId="{508C6CB2-A028-4D6A-8CDE-12073AAB37B9}" srcId="{9E82218D-487F-4B7B-98D1-CC63E6879D36}" destId="{305B8D74-E1BB-4957-B694-C297929C3DBB}" srcOrd="1" destOrd="0" parTransId="{2C7847E5-0287-4994-A616-6FCCDF0DB9C5}" sibTransId="{B8A4F3BC-42B1-4EE8-9992-33056B6B4DF5}"/>
    <dgm:cxn modelId="{684AEA1F-71C3-4376-A6B6-F4E52ABF0419}" srcId="{870554E0-7567-49E3-8F10-50E029D88B18}" destId="{9E82218D-487F-4B7B-98D1-CC63E6879D36}" srcOrd="1" destOrd="0" parTransId="{074B599C-9021-4D15-84D3-F36331A16884}" sibTransId="{DAA3A077-F04B-464B-B0A0-14EA118F4ECD}"/>
    <dgm:cxn modelId="{BBA6BF08-1E02-437D-B576-A69B8F75E440}" type="presOf" srcId="{B6D23C76-5E5A-4C04-96B9-761A765BEA69}" destId="{EEA761F8-BD59-451E-A2A1-5B4F7EBB18F5}" srcOrd="0" destOrd="5" presId="urn:microsoft.com/office/officeart/2005/8/layout/vList6"/>
    <dgm:cxn modelId="{EDCC7573-98F0-4644-B74F-CB8E9435FABC}" srcId="{0EA18F20-AB72-4290-AD00-6D45EE56D419}" destId="{03554388-7D4D-4B23-B650-838004FF2AB7}" srcOrd="2" destOrd="0" parTransId="{0C8C72F6-EE9C-4C43-866E-1747D6E00B10}" sibTransId="{7B9E9AFE-A428-4FC8-8039-3FC71E0116D5}"/>
    <dgm:cxn modelId="{56F172A1-470A-4994-94C3-C3EDA66E8057}" srcId="{9E82218D-487F-4B7B-98D1-CC63E6879D36}" destId="{4A8D9F0B-D682-429A-BA86-F8FADBCF761C}" srcOrd="0" destOrd="0" parTransId="{497F86F2-FA5D-4C46-ACE7-293288329A20}" sibTransId="{34EA53A5-738D-460E-B994-87DF8ED01972}"/>
    <dgm:cxn modelId="{123C4B53-3361-4ACF-A9A9-377B27F84982}" type="presOf" srcId="{4A8D9F0B-D682-429A-BA86-F8FADBCF761C}" destId="{A1B9CE12-8AEA-4375-8C5E-A2DF8B401209}" srcOrd="0" destOrd="0" presId="urn:microsoft.com/office/officeart/2005/8/layout/vList6"/>
    <dgm:cxn modelId="{E03D9303-1DC9-4325-915B-8F4E575AD888}" type="presOf" srcId="{870554E0-7567-49E3-8F10-50E029D88B18}" destId="{093E83D7-913F-4655-A296-3AA9B3CC4CF5}" srcOrd="0" destOrd="0" presId="urn:microsoft.com/office/officeart/2005/8/layout/vList6"/>
    <dgm:cxn modelId="{8BC14715-6409-478E-AC3D-ADB73EC3467C}" srcId="{870554E0-7567-49E3-8F10-50E029D88B18}" destId="{0EA18F20-AB72-4290-AD00-6D45EE56D419}" srcOrd="0" destOrd="0" parTransId="{71288FC1-A8BF-4ED6-8F06-50F1BE06D580}" sibTransId="{F5B8D6CC-6D0A-4208-9D19-D1CF5E2C5224}"/>
    <dgm:cxn modelId="{58EB9819-8780-4AFD-B2F5-E8DC34B4C939}" type="presOf" srcId="{86087511-7E0D-4783-8E8F-101D96E3341D}" destId="{A1B9CE12-8AEA-4375-8C5E-A2DF8B401209}" srcOrd="0" destOrd="5" presId="urn:microsoft.com/office/officeart/2005/8/layout/vList6"/>
    <dgm:cxn modelId="{F6B44D00-79C8-4DD9-ADAF-51DAC5B876B1}" srcId="{4A8D9F0B-D682-429A-BA86-F8FADBCF761C}" destId="{15DB95DA-365F-4F63-B58A-B20A10763652}" srcOrd="6" destOrd="0" parTransId="{0BB76F44-63C9-4EA6-B39B-8FB41D740367}" sibTransId="{1C2C6E62-E943-4C34-B0B6-6804A865AAD9}"/>
    <dgm:cxn modelId="{2055FE3E-1B34-4B8C-975E-FD1C58A342B5}" type="presOf" srcId="{03554388-7D4D-4B23-B650-838004FF2AB7}" destId="{EEA761F8-BD59-451E-A2A1-5B4F7EBB18F5}" srcOrd="0" destOrd="2" presId="urn:microsoft.com/office/officeart/2005/8/layout/vList6"/>
    <dgm:cxn modelId="{D8427809-55D6-427C-A0AE-3E8F282D7D9D}" type="presOf" srcId="{6F6570F6-A082-46E0-9305-A0E944AC18DB}" destId="{A1B9CE12-8AEA-4375-8C5E-A2DF8B401209}" srcOrd="0" destOrd="2" presId="urn:microsoft.com/office/officeart/2005/8/layout/vList6"/>
    <dgm:cxn modelId="{82D99F83-6C16-4D4E-B558-CA58B598520E}" type="presOf" srcId="{45025078-0491-4964-A99C-2D81BB3BFA9B}" destId="{A1B9CE12-8AEA-4375-8C5E-A2DF8B401209}" srcOrd="0" destOrd="4" presId="urn:microsoft.com/office/officeart/2005/8/layout/vList6"/>
    <dgm:cxn modelId="{5908CF49-EDFD-4093-AE38-0C44E83E2DCF}" srcId="{4A8D9F0B-D682-429A-BA86-F8FADBCF761C}" destId="{45025078-0491-4964-A99C-2D81BB3BFA9B}" srcOrd="3" destOrd="0" parTransId="{43D99527-DCD6-4E3D-B612-2151F45769F2}" sibTransId="{2B753BF1-B810-4039-B510-CC849E4F0CF9}"/>
    <dgm:cxn modelId="{703517AA-A13F-4B23-9877-5B3AE326FB58}" srcId="{0EA18F20-AB72-4290-AD00-6D45EE56D419}" destId="{70453FDF-07A4-4A8F-BB3D-27FFF24B25DC}" srcOrd="6" destOrd="0" parTransId="{74E66978-85DD-44F0-87E6-EB40DBB0CF8A}" sibTransId="{C2FD0648-551E-4EE2-991D-45BCB99A35E2}"/>
    <dgm:cxn modelId="{6E5E0FE2-060A-4492-A258-9167874672BC}" type="presOf" srcId="{CF67B89C-8069-4316-8ADC-BA5D03DE66EE}" destId="{A1B9CE12-8AEA-4375-8C5E-A2DF8B401209}" srcOrd="0" destOrd="3" presId="urn:microsoft.com/office/officeart/2005/8/layout/vList6"/>
    <dgm:cxn modelId="{F8CC1196-C023-4F46-A5CD-2D1DC97FE30F}" type="presOf" srcId="{9E82218D-487F-4B7B-98D1-CC63E6879D36}" destId="{584A3C7B-D1A9-4A27-BF53-F6C938310044}" srcOrd="0" destOrd="0" presId="urn:microsoft.com/office/officeart/2005/8/layout/vList6"/>
    <dgm:cxn modelId="{37D95096-8E8F-47CF-AAD8-39E3BE2A7BA2}" type="presOf" srcId="{64E39F99-54CE-49CA-9813-94BDE64D292F}" destId="{A1B9CE12-8AEA-4375-8C5E-A2DF8B401209}" srcOrd="0" destOrd="1" presId="urn:microsoft.com/office/officeart/2005/8/layout/vList6"/>
    <dgm:cxn modelId="{306F5C88-C6A4-43B3-83D7-C1094EB36C25}" type="presOf" srcId="{9C3527F0-219A-44F8-91F2-5DA0AC72ED69}" destId="{A1B9CE12-8AEA-4375-8C5E-A2DF8B401209}" srcOrd="0" destOrd="6" presId="urn:microsoft.com/office/officeart/2005/8/layout/vList6"/>
    <dgm:cxn modelId="{48C939AC-8F08-484A-8A84-98523B6B1D5A}" srcId="{0EA18F20-AB72-4290-AD00-6D45EE56D419}" destId="{14D9B80C-E2A3-4970-9461-EF40898F9DF0}" srcOrd="7" destOrd="0" parTransId="{3525C31D-C6FF-40DE-A856-65870D514B80}" sibTransId="{10451664-90B7-4165-82BA-EEE15D4AB857}"/>
    <dgm:cxn modelId="{5945D2E6-B90A-427B-912E-AFFF10DACD07}" type="presOf" srcId="{987F266F-FB43-4C68-9DD7-ACCA302ED784}" destId="{EEA761F8-BD59-451E-A2A1-5B4F7EBB18F5}" srcOrd="0" destOrd="3" presId="urn:microsoft.com/office/officeart/2005/8/layout/vList6"/>
    <dgm:cxn modelId="{8F5AE02F-9FE0-4B6E-B67D-DF983E06F9E5}" type="presOf" srcId="{14D9B80C-E2A3-4970-9461-EF40898F9DF0}" destId="{EEA761F8-BD59-451E-A2A1-5B4F7EBB18F5}" srcOrd="0" destOrd="7" presId="urn:microsoft.com/office/officeart/2005/8/layout/vList6"/>
    <dgm:cxn modelId="{5154046C-7FE3-4CBE-A520-F6BE2290CF22}" srcId="{0EA18F20-AB72-4290-AD00-6D45EE56D419}" destId="{BADF298A-63C9-4910-AE57-192F9C79C491}" srcOrd="1" destOrd="0" parTransId="{17C99980-CFD4-4A46-A88C-41491EE3A949}" sibTransId="{B16BC297-F598-4756-A425-D792478F8C87}"/>
    <dgm:cxn modelId="{391A398A-A44B-4117-AD09-8491F4721038}" srcId="{4A8D9F0B-D682-429A-BA86-F8FADBCF761C}" destId="{86087511-7E0D-4783-8E8F-101D96E3341D}" srcOrd="4" destOrd="0" parTransId="{8F117304-2A3D-41E6-BBA4-7B88273387CE}" sibTransId="{2560CDA7-400B-4DA7-8BA4-24D45F2605F3}"/>
    <dgm:cxn modelId="{5EBD8A6E-7070-4452-9719-6777A3B45D5B}" type="presOf" srcId="{A0E0CDBE-ADCB-42D4-A317-34BB0D08BBAF}" destId="{A1B9CE12-8AEA-4375-8C5E-A2DF8B401209}" srcOrd="0" destOrd="8" presId="urn:microsoft.com/office/officeart/2005/8/layout/vList6"/>
    <dgm:cxn modelId="{87A8EAC8-0F2A-4A7B-BB32-72F9AB934581}" type="presOf" srcId="{305B8D74-E1BB-4957-B694-C297929C3DBB}" destId="{A1B9CE12-8AEA-4375-8C5E-A2DF8B401209}" srcOrd="0" destOrd="9" presId="urn:microsoft.com/office/officeart/2005/8/layout/vList6"/>
    <dgm:cxn modelId="{4D5BF630-EE67-4CCB-8583-C9E2EC960C63}" srcId="{4A8D9F0B-D682-429A-BA86-F8FADBCF761C}" destId="{9C3527F0-219A-44F8-91F2-5DA0AC72ED69}" srcOrd="5" destOrd="0" parTransId="{AB53942E-CFC7-4019-B11B-A6048B6F6ABD}" sibTransId="{420C8DAA-3F3C-44A2-98BF-5590CF9C1924}"/>
    <dgm:cxn modelId="{2624486B-DF91-4BBE-9A94-6BBE61244C4E}" srcId="{0EA18F20-AB72-4290-AD00-6D45EE56D419}" destId="{CC30DE6D-9657-4A4C-BDFB-EC4F3CD5C2E1}" srcOrd="4" destOrd="0" parTransId="{B89C9C06-E2CB-4703-B2E2-B6B58607EA07}" sibTransId="{D3FE852E-B9AF-4E46-8047-0ED3C858E63C}"/>
    <dgm:cxn modelId="{E471128D-423E-4926-93B3-4AA7B313000E}" srcId="{0EA18F20-AB72-4290-AD00-6D45EE56D419}" destId="{B6D23C76-5E5A-4C04-96B9-761A765BEA69}" srcOrd="5" destOrd="0" parTransId="{D4E055B2-AEED-4200-822C-C6F9605F9065}" sibTransId="{E63D395B-8E15-47F2-B16F-6934469C02F0}"/>
    <dgm:cxn modelId="{DE638F5C-8944-4017-9B68-A0FA76A5B9FC}" srcId="{4A8D9F0B-D682-429A-BA86-F8FADBCF761C}" destId="{64E39F99-54CE-49CA-9813-94BDE64D292F}" srcOrd="0" destOrd="0" parTransId="{2848BB5F-0F76-456D-915F-8C5E08D9438A}" sibTransId="{274C3C06-D67A-48D6-A85E-6FE6634CCD54}"/>
    <dgm:cxn modelId="{7EB21B11-33EF-447E-AE8F-D8006D9B004F}" type="presOf" srcId="{70453FDF-07A4-4A8F-BB3D-27FFF24B25DC}" destId="{EEA761F8-BD59-451E-A2A1-5B4F7EBB18F5}" srcOrd="0" destOrd="6" presId="urn:microsoft.com/office/officeart/2005/8/layout/vList6"/>
    <dgm:cxn modelId="{5DDC80E1-9366-495A-8370-2424C7D8DA08}" type="presParOf" srcId="{093E83D7-913F-4655-A296-3AA9B3CC4CF5}" destId="{2BCFFE90-FB3F-4780-B14D-A8DB46415701}" srcOrd="0" destOrd="0" presId="urn:microsoft.com/office/officeart/2005/8/layout/vList6"/>
    <dgm:cxn modelId="{49294553-0444-48DD-8D30-E2672EB27B8A}" type="presParOf" srcId="{2BCFFE90-FB3F-4780-B14D-A8DB46415701}" destId="{CE944138-8B0F-46B3-A7F5-F4E2544E9A8F}" srcOrd="0" destOrd="0" presId="urn:microsoft.com/office/officeart/2005/8/layout/vList6"/>
    <dgm:cxn modelId="{38734AD6-823B-436B-A58F-5EA9C3055E67}" type="presParOf" srcId="{2BCFFE90-FB3F-4780-B14D-A8DB46415701}" destId="{EEA761F8-BD59-451E-A2A1-5B4F7EBB18F5}" srcOrd="1" destOrd="0" presId="urn:microsoft.com/office/officeart/2005/8/layout/vList6"/>
    <dgm:cxn modelId="{DD118E71-D3ED-4462-9FFE-9C972A270B0B}" type="presParOf" srcId="{093E83D7-913F-4655-A296-3AA9B3CC4CF5}" destId="{7527DAB2-EC2D-405F-B5ED-7A8FB56D096E}" srcOrd="1" destOrd="0" presId="urn:microsoft.com/office/officeart/2005/8/layout/vList6"/>
    <dgm:cxn modelId="{B8F1A891-4AE8-4C28-8D13-0497E7319691}" type="presParOf" srcId="{093E83D7-913F-4655-A296-3AA9B3CC4CF5}" destId="{5913EEBF-C3C9-4DA7-92E2-59EAD14F0A1F}" srcOrd="2" destOrd="0" presId="urn:microsoft.com/office/officeart/2005/8/layout/vList6"/>
    <dgm:cxn modelId="{B24D728F-B128-48E5-96EE-5B1ED184A746}" type="presParOf" srcId="{5913EEBF-C3C9-4DA7-92E2-59EAD14F0A1F}" destId="{584A3C7B-D1A9-4A27-BF53-F6C938310044}" srcOrd="0" destOrd="0" presId="urn:microsoft.com/office/officeart/2005/8/layout/vList6"/>
    <dgm:cxn modelId="{FE70A64D-FCA8-4CB8-A2EB-A2817F81AA67}" type="presParOf" srcId="{5913EEBF-C3C9-4DA7-92E2-59EAD14F0A1F}" destId="{A1B9CE12-8AEA-4375-8C5E-A2DF8B401209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5C15CA7-64D0-4632-841E-DA5EB8C17C2A}">
      <dsp:nvSpPr>
        <dsp:cNvPr id="0" name=""/>
        <dsp:cNvSpPr/>
      </dsp:nvSpPr>
      <dsp:spPr>
        <a:xfrm>
          <a:off x="3292643" y="1154"/>
          <a:ext cx="4932937" cy="2954311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b="1" kern="1200" dirty="0" smtClean="0"/>
            <a:t>Целлюлозные волокна:</a:t>
          </a:r>
          <a:endParaRPr lang="ru-RU" sz="1300" b="1" kern="1200" dirty="0"/>
        </a:p>
        <a:p>
          <a:pPr marL="228600" lvl="2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/>
            <a:t>вискоза</a:t>
          </a:r>
          <a:endParaRPr lang="ru-RU" sz="1300" kern="1200" dirty="0"/>
        </a:p>
        <a:p>
          <a:pPr marL="228600" lvl="2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err="1" smtClean="0"/>
            <a:t>модал</a:t>
          </a:r>
          <a:endParaRPr lang="ru-RU" sz="1300" kern="1200" dirty="0"/>
        </a:p>
        <a:p>
          <a:pPr marL="228600" lvl="2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err="1" smtClean="0"/>
            <a:t>лиоцелл</a:t>
          </a:r>
          <a:r>
            <a:rPr lang="ru-RU" sz="1300" kern="1200" dirty="0" smtClean="0"/>
            <a:t>, </a:t>
          </a:r>
          <a:r>
            <a:rPr lang="ru-RU" sz="1300" kern="1200" dirty="0" err="1" smtClean="0"/>
            <a:t>тенцел</a:t>
          </a:r>
          <a:r>
            <a:rPr lang="ru-RU" sz="1300" kern="1200" dirty="0" smtClean="0"/>
            <a:t>, </a:t>
          </a:r>
          <a:r>
            <a:rPr lang="ru-RU" sz="1300" kern="1200" dirty="0" err="1" smtClean="0"/>
            <a:t>ньюцел</a:t>
          </a:r>
          <a:endParaRPr lang="ru-RU" sz="1300" kern="1200" dirty="0"/>
        </a:p>
        <a:p>
          <a:pPr marL="228600" lvl="2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err="1" smtClean="0"/>
            <a:t>купро</a:t>
          </a:r>
          <a:endParaRPr lang="ru-RU" sz="1300" kern="1200" dirty="0"/>
        </a:p>
        <a:p>
          <a:pPr marL="228600" lvl="2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/>
            <a:t>ацетат и триацетат</a:t>
          </a:r>
          <a:endParaRPr lang="ru-RU" sz="1300" kern="1200" dirty="0"/>
        </a:p>
        <a:p>
          <a:pPr marL="228600" lvl="2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/>
            <a:t>волокна из бамбука</a:t>
          </a:r>
          <a:endParaRPr lang="ru-RU" sz="1300" kern="1200" dirty="0"/>
        </a:p>
        <a:p>
          <a:pPr marL="228600" lvl="2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b="1" kern="1200" dirty="0" smtClean="0"/>
            <a:t>Белковые волокна</a:t>
          </a:r>
          <a:r>
            <a:rPr lang="ru-RU" sz="1300" kern="1200" dirty="0" smtClean="0"/>
            <a:t>:</a:t>
          </a:r>
          <a:endParaRPr lang="ru-RU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/>
            <a:t>протеин кукурузных зерен (</a:t>
          </a:r>
          <a:r>
            <a:rPr lang="ru-RU" sz="1300" kern="1200" dirty="0" err="1" smtClean="0"/>
            <a:t>ингео</a:t>
          </a:r>
          <a:r>
            <a:rPr lang="ru-RU" sz="1300" kern="1200" dirty="0" smtClean="0"/>
            <a:t>), сои, земляного ореха, молочный казеин</a:t>
          </a:r>
          <a:endParaRPr lang="ru-RU" sz="1300" kern="1200" dirty="0"/>
        </a:p>
      </dsp:txBody>
      <dsp:txXfrm>
        <a:off x="3292643" y="1154"/>
        <a:ext cx="4932937" cy="2954311"/>
      </dsp:txXfrm>
    </dsp:sp>
    <dsp:sp modelId="{6C88EC7C-4B96-4FFF-B6B9-106F045B0D94}">
      <dsp:nvSpPr>
        <dsp:cNvPr id="0" name=""/>
        <dsp:cNvSpPr/>
      </dsp:nvSpPr>
      <dsp:spPr>
        <a:xfrm>
          <a:off x="4018" y="560177"/>
          <a:ext cx="3288625" cy="183626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/>
            <a:t>Искусственные волокна</a:t>
          </a:r>
          <a:endParaRPr lang="ru-RU" sz="2700" kern="1200" dirty="0"/>
        </a:p>
      </dsp:txBody>
      <dsp:txXfrm>
        <a:off x="4018" y="560177"/>
        <a:ext cx="3288625" cy="1836264"/>
      </dsp:txXfrm>
    </dsp:sp>
    <dsp:sp modelId="{BB5D64D0-86F0-4AA1-8960-D903B1ABBAF7}">
      <dsp:nvSpPr>
        <dsp:cNvPr id="0" name=""/>
        <dsp:cNvSpPr/>
      </dsp:nvSpPr>
      <dsp:spPr>
        <a:xfrm>
          <a:off x="3292643" y="3139092"/>
          <a:ext cx="4932937" cy="233380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Полиамидные (капрон) 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Полиэфирные (полиэстер, лавсан)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Полиакрилонитрильные (нитрон,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акрил)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Полиуретановые (</a:t>
          </a:r>
          <a:r>
            <a:rPr lang="ru-RU" sz="1600" kern="1200" dirty="0" err="1" smtClean="0"/>
            <a:t>эластан</a:t>
          </a:r>
          <a:r>
            <a:rPr lang="ru-RU" sz="1600" kern="1200" dirty="0" smtClean="0"/>
            <a:t>, в т. ч. </a:t>
          </a:r>
          <a:r>
            <a:rPr lang="ru-RU" sz="1600" kern="1200" dirty="0" err="1" smtClean="0"/>
            <a:t>Lycra</a:t>
          </a:r>
          <a:r>
            <a:rPr lang="ru-RU" sz="1600" kern="1200" dirty="0" smtClean="0"/>
            <a:t>)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Полиолефиновые (полиэтилен, </a:t>
          </a:r>
          <a:endParaRPr lang="ru-RU" sz="1600" kern="1200" dirty="0"/>
        </a:p>
      </dsp:txBody>
      <dsp:txXfrm>
        <a:off x="3292643" y="3139092"/>
        <a:ext cx="4932937" cy="2333800"/>
      </dsp:txXfrm>
    </dsp:sp>
    <dsp:sp modelId="{159A6D48-3A72-4637-9D2E-21452BEC0FB6}">
      <dsp:nvSpPr>
        <dsp:cNvPr id="0" name=""/>
        <dsp:cNvSpPr/>
      </dsp:nvSpPr>
      <dsp:spPr>
        <a:xfrm>
          <a:off x="4018" y="3387860"/>
          <a:ext cx="3288625" cy="183626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/>
            <a:t>Синтетические волокна</a:t>
          </a:r>
          <a:endParaRPr lang="ru-RU" sz="2700" kern="1200" dirty="0"/>
        </a:p>
      </dsp:txBody>
      <dsp:txXfrm>
        <a:off x="4018" y="3387860"/>
        <a:ext cx="3288625" cy="183626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EA761F8-BD59-451E-A2A1-5B4F7EBB18F5}">
      <dsp:nvSpPr>
        <dsp:cNvPr id="0" name=""/>
        <dsp:cNvSpPr/>
      </dsp:nvSpPr>
      <dsp:spPr>
        <a:xfrm>
          <a:off x="3744411" y="0"/>
          <a:ext cx="4465200" cy="2415481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i="1" kern="1200" dirty="0" smtClean="0"/>
            <a:t>Хлопок </a:t>
          </a:r>
          <a:endParaRPr lang="ru-RU" sz="1400" i="1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i="1" kern="1200" dirty="0" smtClean="0"/>
            <a:t>Лен </a:t>
          </a:r>
          <a:endParaRPr lang="ru-RU" sz="1400" i="1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i="1" kern="1200" dirty="0" smtClean="0"/>
            <a:t>Конопля (пенька)</a:t>
          </a:r>
          <a:endParaRPr lang="ru-RU" sz="1400" i="1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i="1" kern="1200" dirty="0" smtClean="0"/>
            <a:t>Рами</a:t>
          </a:r>
          <a:endParaRPr lang="ru-RU" sz="1400" i="1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i="1" kern="1200" dirty="0" smtClean="0"/>
            <a:t>Джут</a:t>
          </a:r>
          <a:endParaRPr lang="ru-RU" sz="1400" i="1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i="1" kern="1200" dirty="0" smtClean="0"/>
            <a:t>Абака</a:t>
          </a:r>
          <a:endParaRPr lang="ru-RU" sz="1400" i="1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i="1" kern="1200" dirty="0" smtClean="0"/>
            <a:t>Агава</a:t>
          </a:r>
          <a:endParaRPr lang="ru-RU" sz="1400" i="1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i="1" kern="1200" dirty="0" smtClean="0"/>
            <a:t>Кенаф</a:t>
          </a:r>
          <a:endParaRPr lang="ru-RU" sz="1400" i="1" kern="1200" dirty="0"/>
        </a:p>
      </dsp:txBody>
      <dsp:txXfrm>
        <a:off x="3744411" y="0"/>
        <a:ext cx="4465200" cy="2415481"/>
      </dsp:txXfrm>
    </dsp:sp>
    <dsp:sp modelId="{CE944138-8B0F-46B3-A7F5-F4E2544E9A8F}">
      <dsp:nvSpPr>
        <dsp:cNvPr id="0" name=""/>
        <dsp:cNvSpPr/>
      </dsp:nvSpPr>
      <dsp:spPr>
        <a:xfrm>
          <a:off x="0" y="261983"/>
          <a:ext cx="3756573" cy="17301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Растительные волокна</a:t>
          </a:r>
          <a:endParaRPr lang="ru-RU" sz="3200" b="1" kern="1200" dirty="0"/>
        </a:p>
      </dsp:txBody>
      <dsp:txXfrm>
        <a:off x="0" y="261983"/>
        <a:ext cx="3756573" cy="1730130"/>
      </dsp:txXfrm>
    </dsp:sp>
    <dsp:sp modelId="{A1B9CE12-8AEA-4375-8C5E-A2DF8B401209}">
      <dsp:nvSpPr>
        <dsp:cNvPr id="0" name=""/>
        <dsp:cNvSpPr/>
      </dsp:nvSpPr>
      <dsp:spPr>
        <a:xfrm>
          <a:off x="3819008" y="2535622"/>
          <a:ext cx="4407336" cy="3081078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i="1" kern="1200" dirty="0" smtClean="0"/>
            <a:t>Шерсть:</a:t>
          </a:r>
          <a:endParaRPr lang="ru-RU" sz="1400" i="1" kern="1200" dirty="0"/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i="1" kern="1200" dirty="0" smtClean="0"/>
            <a:t>овечья</a:t>
          </a:r>
          <a:endParaRPr lang="ru-RU" sz="1400" i="1" kern="1200" dirty="0"/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i="1" kern="1200" dirty="0" smtClean="0"/>
            <a:t>альпака</a:t>
          </a:r>
          <a:endParaRPr lang="ru-RU" sz="1400" i="1" kern="1200" dirty="0"/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i="1" kern="1200" dirty="0" smtClean="0"/>
            <a:t>лама</a:t>
          </a:r>
          <a:endParaRPr lang="ru-RU" sz="1400" i="1" kern="1200" dirty="0"/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i="1" kern="1200" dirty="0" smtClean="0"/>
            <a:t>викунья</a:t>
          </a:r>
          <a:endParaRPr lang="ru-RU" sz="1400" i="1" kern="1200" dirty="0"/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i="1" kern="1200" dirty="0" smtClean="0"/>
            <a:t>верблюжья</a:t>
          </a:r>
          <a:endParaRPr lang="ru-RU" sz="1400" i="1" kern="1200" dirty="0"/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i="1" kern="1200" dirty="0" err="1" smtClean="0"/>
            <a:t>кашмир</a:t>
          </a:r>
          <a:endParaRPr lang="ru-RU" sz="1400" i="1" kern="1200" dirty="0"/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i="1" kern="1200" dirty="0" err="1" smtClean="0"/>
            <a:t>ангора</a:t>
          </a:r>
          <a:endParaRPr lang="ru-RU" sz="1400" i="1" kern="1200" dirty="0"/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i="1" kern="1200" dirty="0" smtClean="0"/>
            <a:t>мохер</a:t>
          </a:r>
          <a:endParaRPr lang="ru-RU" sz="1400" i="1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i="1" kern="1200" dirty="0" smtClean="0"/>
            <a:t>Шелк</a:t>
          </a:r>
          <a:endParaRPr lang="ru-RU" sz="1400" i="1" kern="1200" dirty="0"/>
        </a:p>
      </dsp:txBody>
      <dsp:txXfrm>
        <a:off x="3819008" y="2535622"/>
        <a:ext cx="4407336" cy="3081078"/>
      </dsp:txXfrm>
    </dsp:sp>
    <dsp:sp modelId="{584A3C7B-D1A9-4A27-BF53-F6C938310044}">
      <dsp:nvSpPr>
        <dsp:cNvPr id="0" name=""/>
        <dsp:cNvSpPr/>
      </dsp:nvSpPr>
      <dsp:spPr>
        <a:xfrm>
          <a:off x="3254" y="2611968"/>
          <a:ext cx="3815754" cy="29283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 smtClean="0"/>
            <a:t>Волокна животного происхождения</a:t>
          </a:r>
          <a:endParaRPr lang="ru-RU" sz="3000" kern="1200" dirty="0"/>
        </a:p>
      </dsp:txBody>
      <dsp:txXfrm>
        <a:off x="3254" y="2611968"/>
        <a:ext cx="3815754" cy="29283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FF87DBFF-DF88-433B-B3EF-36A000A1749D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161D6AF0-9201-4A90-BA69-9F9E313AD9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DBFF-DF88-433B-B3EF-36A000A1749D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D6AF0-9201-4A90-BA69-9F9E313AD9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DBFF-DF88-433B-B3EF-36A000A1749D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D6AF0-9201-4A90-BA69-9F9E313AD9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FF87DBFF-DF88-433B-B3EF-36A000A1749D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D6AF0-9201-4A90-BA69-9F9E313AD9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FF87DBFF-DF88-433B-B3EF-36A000A1749D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161D6AF0-9201-4A90-BA69-9F9E313AD90D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F87DBFF-DF88-433B-B3EF-36A000A1749D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61D6AF0-9201-4A90-BA69-9F9E313AD9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FF87DBFF-DF88-433B-B3EF-36A000A1749D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161D6AF0-9201-4A90-BA69-9F9E313AD90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DBFF-DF88-433B-B3EF-36A000A1749D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D6AF0-9201-4A90-BA69-9F9E313AD9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F87DBFF-DF88-433B-B3EF-36A000A1749D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61D6AF0-9201-4A90-BA69-9F9E313AD9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FF87DBFF-DF88-433B-B3EF-36A000A1749D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161D6AF0-9201-4A90-BA69-9F9E313AD90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FF87DBFF-DF88-433B-B3EF-36A000A1749D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161D6AF0-9201-4A90-BA69-9F9E313AD90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FF87DBFF-DF88-433B-B3EF-36A000A1749D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161D6AF0-9201-4A90-BA69-9F9E313AD90D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2652712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Волокна и ткани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4869160"/>
            <a:ext cx="8062912" cy="1752600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xit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отличить натуральную ткань от синтетической.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19256" cy="720080"/>
          </a:xfrm>
        </p:spPr>
        <p:txBody>
          <a:bodyPr>
            <a:noAutofit/>
          </a:bodyPr>
          <a:lstStyle/>
          <a:p>
            <a:r>
              <a:rPr lang="ru-RU" sz="1400" dirty="0" smtClean="0"/>
              <a:t>Самый простой способ — </a:t>
            </a:r>
            <a:r>
              <a:rPr lang="ru-RU" sz="1400" b="1" dirty="0" smtClean="0"/>
              <a:t>проба на горение</a:t>
            </a:r>
            <a:r>
              <a:rPr lang="ru-RU" sz="1400" dirty="0" smtClean="0"/>
              <a:t>. Для этого поджигают одну или несколько нитей ткани. Кстати, данный метод обычно всегда обоснован в магазинах в Индии и других восточных странах.   </a:t>
            </a:r>
            <a:endParaRPr lang="ru-RU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1115616" y="3284984"/>
            <a:ext cx="66247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Натуральный шёлк</a:t>
            </a:r>
            <a:r>
              <a:rPr lang="ru-RU" dirty="0"/>
              <a:t> — горит плохо, ощущается запах паленых волос, менее неприятный, чем при горении шерсти. На конце горевшей нити образуется обугленный хрупкий шарик, легко дробящийся.</a:t>
            </a:r>
            <a:br>
              <a:rPr lang="ru-RU" dirty="0"/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259632" y="3068960"/>
            <a:ext cx="64087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Натуральные растительные волокна</a:t>
            </a:r>
            <a:r>
              <a:rPr lang="ru-RU" dirty="0"/>
              <a:t> (хлопок, лен, конопля), а также </a:t>
            </a:r>
            <a:r>
              <a:rPr lang="ru-RU" b="1" dirty="0"/>
              <a:t>вискоза</a:t>
            </a:r>
            <a:r>
              <a:rPr lang="ru-RU" dirty="0"/>
              <a:t> — легко загораются, горят большим ярким пламенем. Ощущается запах жженой бумаги. После сгорания остается воздушный пепел серо-белого цвета.</a:t>
            </a:r>
            <a:br>
              <a:rPr lang="ru-RU" dirty="0"/>
            </a:b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331640" y="2780928"/>
            <a:ext cx="59766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Шерсть</a:t>
            </a:r>
            <a:r>
              <a:rPr lang="ru-RU" dirty="0"/>
              <a:t> — горит медленно, пламя слабое, подрагивающее. Ощущается характерный запах паленого волоса или рога. После удаления из огня горение прекращается. Зола черная или коричневая, легко крошащаяся.</a:t>
            </a:r>
            <a:br>
              <a:rPr lang="ru-RU" dirty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269033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Ацетатный шёлк(</a:t>
            </a:r>
            <a:r>
              <a:rPr lang="ru-RU" dirty="0"/>
              <a:t>один из основных видов искусственных волокон) — горит и плавится, ощущается запах горящей бумаги и уксуса.</a:t>
            </a:r>
            <a:br>
              <a:rPr lang="ru-RU" dirty="0"/>
            </a:b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267744" y="2636912"/>
            <a:ext cx="48965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dirty="0"/>
              <a:t>Синтетические волокна</a:t>
            </a:r>
            <a:r>
              <a:rPr lang="ru-RU" dirty="0"/>
              <a:t> — горят без запаха и одновременно плавятся. На конце горевшей нити образуется медленно остывающая пластическая масса, сильно обжигающая. Остынув, она превращается в твердый шарик.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9592" y="5013176"/>
            <a:ext cx="720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При рассмотрении вблизи можно видеть неравномерность некоторых нитей – это не недостаток, наоборот, именно в химически произведённых тканях нить всегда ровная. Материал имеет приятный блеск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i="1" u="sng" dirty="0" smtClean="0">
                <a:solidFill>
                  <a:srgbClr val="00B0F0"/>
                </a:solidFill>
              </a:rPr>
              <a:t>Волокно</a:t>
            </a:r>
            <a:r>
              <a:rPr lang="ru-RU" sz="2400" dirty="0" smtClean="0">
                <a:solidFill>
                  <a:srgbClr val="00B0F0"/>
                </a:solidFill>
              </a:rPr>
              <a:t> - </a:t>
            </a:r>
            <a:r>
              <a:rPr lang="ru-RU" sz="2400" dirty="0" smtClean="0">
                <a:solidFill>
                  <a:srgbClr val="00B0F0"/>
                </a:solidFill>
              </a:rPr>
              <a:t>класс материалов, состоящий из непрядёных нитей материала или длинных тонких отрезков нити. Волокно используется в природе как животными, так и растениями для </a:t>
            </a:r>
            <a:r>
              <a:rPr lang="ru-RU" sz="2400" dirty="0" smtClean="0">
                <a:solidFill>
                  <a:srgbClr val="00B0F0"/>
                </a:solidFill>
              </a:rPr>
              <a:t>удержания </a:t>
            </a:r>
            <a:r>
              <a:rPr lang="ru-RU" sz="2400" dirty="0" smtClean="0">
                <a:solidFill>
                  <a:srgbClr val="00B0F0"/>
                </a:solidFill>
              </a:rPr>
              <a:t>тканей (биологических</a:t>
            </a:r>
            <a:r>
              <a:rPr lang="ru-RU" sz="2400" dirty="0" smtClean="0">
                <a:solidFill>
                  <a:srgbClr val="00B0F0"/>
                </a:solidFill>
              </a:rPr>
              <a:t>).</a:t>
            </a:r>
          </a:p>
          <a:p>
            <a:endParaRPr lang="ru-RU" sz="2400" dirty="0" smtClean="0">
              <a:solidFill>
                <a:srgbClr val="00B0F0"/>
              </a:solidFill>
            </a:endParaRPr>
          </a:p>
          <a:p>
            <a:r>
              <a:rPr lang="ru-RU" sz="2400" b="1" i="1" u="sng" dirty="0" smtClean="0">
                <a:solidFill>
                  <a:srgbClr val="00B0F0"/>
                </a:solidFill>
              </a:rPr>
              <a:t>Ткань</a:t>
            </a:r>
            <a:r>
              <a:rPr lang="ru-RU" sz="2400" dirty="0" smtClean="0">
                <a:solidFill>
                  <a:srgbClr val="00B0F0"/>
                </a:solidFill>
              </a:rPr>
              <a:t> - </a:t>
            </a:r>
            <a:r>
              <a:rPr lang="ru-RU" sz="2400" dirty="0" smtClean="0">
                <a:solidFill>
                  <a:srgbClr val="00B0F0"/>
                </a:solidFill>
              </a:rPr>
              <a:t>Всякая тканая материя, то, что приготовлено тканьем. Шерстяная ткань. Шелковая ткань</a:t>
            </a:r>
            <a:endParaRPr lang="ru-RU" sz="24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/>
          <a:lstStyle/>
          <a:p>
            <a:r>
              <a:rPr lang="ru-RU" b="1" dirty="0" smtClean="0"/>
              <a:t>Химические волокна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980728"/>
          <a:ext cx="8229600" cy="54740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Разница искусственных и синтетических волокон.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Искусственные волокна - это химические волокна, получаемые химическим превращением природных органических полимеров (например, целлюлозы, казеина, протеинов или морских водорослей). Многие путают искусственные и синтетические волокна. Синтетические волокна имеют химический состав, подобный которому не встретить среди природных материалов. Другое дело искусственные волокна. Искусственные волокна получают из полимеров, встречающихся в природе в готовом виде (целлюлоза, белки). Например, вискоза, это та же целлюлоза, что и в хлопке. Только вискозу прядут из древесных волокон. Чтобы получить из "дров" мягкие нити, необходимы разные химические процессы.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Гранулят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4191000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6016" y="404664"/>
            <a:ext cx="4032448" cy="6192688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Путем длительной химической переработки из нефтепродуктов получают </a:t>
            </a:r>
            <a:r>
              <a:rPr lang="ru-RU" dirty="0" err="1" smtClean="0"/>
              <a:t>гранулят</a:t>
            </a:r>
            <a:r>
              <a:rPr lang="ru-RU" dirty="0" smtClean="0"/>
              <a:t> (</a:t>
            </a:r>
            <a:r>
              <a:rPr lang="ru-RU" dirty="0" smtClean="0"/>
              <a:t>сухая масса мелких гранул одинакового </a:t>
            </a:r>
            <a:r>
              <a:rPr lang="ru-RU" dirty="0" smtClean="0"/>
              <a:t>размера) - он </a:t>
            </a:r>
            <a:r>
              <a:rPr lang="ru-RU" dirty="0" smtClean="0"/>
              <a:t>и становится сырьем </a:t>
            </a:r>
            <a:r>
              <a:rPr lang="ru-RU" dirty="0" smtClean="0"/>
              <a:t>для </a:t>
            </a:r>
            <a:r>
              <a:rPr lang="ru-RU" dirty="0" smtClean="0"/>
              <a:t>производства синтетических химических волокон. В расплавленном состоянии гранулы пропускаются через фильтры. В результате образуются бесконечные струйки, которые в зависимости от дальнейшей переработки превращаются в самые разнообразные волокна и нити — от блестящих до матовых, от очень тонких до высокообъемных, имитирующих шелк, хлопок или шерсть. 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/>
          <a:lstStyle/>
          <a:p>
            <a:r>
              <a:rPr lang="ru-RU" dirty="0" smtClean="0"/>
              <a:t>Типы волокон: Натуральные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20" y="764704"/>
          <a:ext cx="8229600" cy="56180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PVC_Coated_Oxford_Fabric__420D_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1960" y="4365104"/>
            <a:ext cx="3096344" cy="2520280"/>
          </a:xfrm>
          <a:prstGeom prst="rect">
            <a:avLst/>
          </a:prstGeom>
        </p:spPr>
      </p:pic>
      <p:pic>
        <p:nvPicPr>
          <p:cNvPr id="13" name="Рисунок 12" descr="dvunitka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4365104"/>
            <a:ext cx="3168352" cy="2492896"/>
          </a:xfrm>
          <a:prstGeom prst="rect">
            <a:avLst/>
          </a:prstGeom>
        </p:spPr>
      </p:pic>
      <p:pic>
        <p:nvPicPr>
          <p:cNvPr id="12" name="Рисунок 11" descr="Len-odn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276872"/>
            <a:ext cx="2996624" cy="2088232"/>
          </a:xfrm>
          <a:prstGeom prst="rect">
            <a:avLst/>
          </a:prstGeom>
        </p:spPr>
      </p:pic>
      <p:pic>
        <p:nvPicPr>
          <p:cNvPr id="11" name="Рисунок 10" descr="36923328a51ea4c04918f5b6a89666b45f38e214330679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87824" y="2276872"/>
            <a:ext cx="2880320" cy="208823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399032"/>
          </a:xfrm>
        </p:spPr>
        <p:txBody>
          <a:bodyPr/>
          <a:lstStyle/>
          <a:p>
            <a:r>
              <a:rPr lang="ru-RU" dirty="0" smtClean="0"/>
              <a:t>Ткани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10081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По виду сырья различают текстильные ткани </a:t>
            </a:r>
          </a:p>
          <a:p>
            <a:endParaRPr lang="ru-RU" dirty="0"/>
          </a:p>
        </p:txBody>
      </p:sp>
      <p:pic>
        <p:nvPicPr>
          <p:cNvPr id="4" name="Рисунок 3" descr="0_815d1_3cb8a18e_L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868144" y="2276872"/>
            <a:ext cx="3275856" cy="208823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5536" y="2492897"/>
            <a:ext cx="2736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Хлопчатобумажные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707904" y="2492896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b="1" dirty="0" smtClean="0">
                <a:solidFill>
                  <a:schemeClr val="bg1"/>
                </a:solidFill>
              </a:rPr>
              <a:t>шерстяные</a:t>
            </a:r>
          </a:p>
        </p:txBody>
      </p:sp>
      <p:sp>
        <p:nvSpPr>
          <p:cNvPr id="8" name="TextBox 7"/>
          <p:cNvSpPr txBox="1"/>
          <p:nvPr/>
        </p:nvSpPr>
        <p:spPr>
          <a:xfrm flipH="1">
            <a:off x="5940152" y="2492896"/>
            <a:ext cx="2191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шелковые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619672" y="4581128"/>
            <a:ext cx="16561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 </a:t>
            </a:r>
            <a:r>
              <a:rPr lang="ru-RU" b="1" dirty="0" smtClean="0">
                <a:solidFill>
                  <a:schemeClr val="bg1"/>
                </a:solidFill>
              </a:rPr>
              <a:t>льняные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788024" y="4797152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из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chemeClr val="bg1"/>
                </a:solidFill>
              </a:rPr>
              <a:t>химических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chemeClr val="bg1"/>
                </a:solidFill>
              </a:rPr>
              <a:t>волокон</a:t>
            </a:r>
            <a:r>
              <a:rPr lang="ru-RU" dirty="0" smtClean="0"/>
              <a:t>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tovar-705163.jpg"/>
          <p:cNvPicPr>
            <a:picLocks noChangeAspect="1"/>
          </p:cNvPicPr>
          <p:nvPr/>
        </p:nvPicPr>
        <p:blipFill>
          <a:blip r:embed="rId2" cstate="print">
            <a:lum bright="30000" contras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229600" cy="6338176"/>
          </a:xfrm>
        </p:spPr>
        <p:txBody>
          <a:bodyPr/>
          <a:lstStyle/>
          <a:p>
            <a:endParaRPr lang="ru-RU" sz="2400" b="1" i="1" dirty="0" smtClean="0">
              <a:solidFill>
                <a:schemeClr val="bg1"/>
              </a:solidFill>
            </a:endParaRPr>
          </a:p>
          <a:p>
            <a:endParaRPr lang="ru-RU" sz="2400" b="1" i="1" dirty="0" smtClean="0">
              <a:solidFill>
                <a:schemeClr val="bg1"/>
              </a:solidFill>
            </a:endParaRPr>
          </a:p>
          <a:p>
            <a:endParaRPr lang="ru-RU" sz="2400" b="1" i="1" dirty="0" smtClean="0">
              <a:solidFill>
                <a:schemeClr val="bg1"/>
              </a:solidFill>
            </a:endParaRPr>
          </a:p>
          <a:p>
            <a:endParaRPr lang="ru-RU" sz="2400" b="1" i="1" dirty="0" smtClean="0">
              <a:solidFill>
                <a:schemeClr val="bg1"/>
              </a:solidFill>
            </a:endParaRPr>
          </a:p>
          <a:p>
            <a:endParaRPr lang="ru-RU" sz="2400" b="1" i="1" dirty="0" smtClean="0">
              <a:solidFill>
                <a:schemeClr val="bg1"/>
              </a:solidFill>
            </a:endParaRPr>
          </a:p>
          <a:p>
            <a:r>
              <a:rPr lang="ru-RU" sz="2400" b="1" i="1" dirty="0" smtClean="0">
                <a:solidFill>
                  <a:schemeClr val="bg1"/>
                </a:solidFill>
              </a:rPr>
              <a:t>Технические </a:t>
            </a:r>
            <a:r>
              <a:rPr lang="ru-RU" sz="2400" b="1" i="1" dirty="0" smtClean="0">
                <a:solidFill>
                  <a:schemeClr val="bg1"/>
                </a:solidFill>
              </a:rPr>
              <a:t>ткани</a:t>
            </a:r>
            <a:r>
              <a:rPr lang="ru-RU" sz="2400" dirty="0" smtClean="0">
                <a:solidFill>
                  <a:schemeClr val="bg1"/>
                </a:solidFill>
              </a:rPr>
              <a:t> надежные долговечные материалы, благодаря своей уникальной структуре и применяемым видам сырья они устойчивы к химическому и механическому воздействию, имеют высокую стойкость к тепловому удару.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_15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16632"/>
            <a:ext cx="9144000" cy="6741368"/>
          </a:xfrm>
          <a:prstGeom prst="rect">
            <a:avLst/>
          </a:prstGeo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124</TotalTime>
  <Words>439</Words>
  <Application>Microsoft Office PowerPoint</Application>
  <PresentationFormat>Экран (4:3)</PresentationFormat>
  <Paragraphs>72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Яркая</vt:lpstr>
      <vt:lpstr>Волокна и ткани</vt:lpstr>
      <vt:lpstr>Слайд 2</vt:lpstr>
      <vt:lpstr>Химические волокна</vt:lpstr>
      <vt:lpstr>Разница искусственных и синтетических волокон.</vt:lpstr>
      <vt:lpstr> </vt:lpstr>
      <vt:lpstr>Типы волокон: Натуральные</vt:lpstr>
      <vt:lpstr>Ткани</vt:lpstr>
      <vt:lpstr> </vt:lpstr>
      <vt:lpstr>Слайд 9</vt:lpstr>
      <vt:lpstr>Как отличить натуральную ткань от синтетической.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Волокна и ткани</dc:title>
  <dc:creator>Макс</dc:creator>
  <cp:lastModifiedBy>Макс</cp:lastModifiedBy>
  <cp:revision>13</cp:revision>
  <dcterms:created xsi:type="dcterms:W3CDTF">2014-05-14T16:16:55Z</dcterms:created>
  <dcterms:modified xsi:type="dcterms:W3CDTF">2014-05-14T18:21:28Z</dcterms:modified>
</cp:coreProperties>
</file>