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81" r:id="rId4"/>
    <p:sldId id="258" r:id="rId5"/>
    <p:sldId id="259" r:id="rId6"/>
    <p:sldId id="260" r:id="rId7"/>
    <p:sldId id="261" r:id="rId8"/>
    <p:sldId id="262" r:id="rId9"/>
    <p:sldId id="280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  <p:sldId id="278" r:id="rId23"/>
    <p:sldId id="279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56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lumMod val="7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04.11.2014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png"/><Relationship Id="rId3" Type="http://schemas.openxmlformats.org/officeDocument/2006/relationships/audio" Target="file:///F:\&#1054;&#1050;&#1057;&#1040;&#1053;&#1040;%20&#1052;&#1059;&#1051;&#1068;&#1058;&#1048;\&#1092;&#1072;&#1081;&#1083;&#1099;%20&#1076;&#1083;&#1103;%20&#1087;&#1088;&#1077;&#1079;&#1080;&#1085;&#1090;&#1072;&#1094;&#1080;&#1080;\1-%20&#1078;&#1091;&#1088;&#1072;&#1074;&#1083;&#1080;.mp3" TargetMode="External"/><Relationship Id="rId7" Type="http://schemas.openxmlformats.org/officeDocument/2006/relationships/image" Target="../media/image3.png"/><Relationship Id="rId2" Type="http://schemas.openxmlformats.org/officeDocument/2006/relationships/audio" Target="file:///F:\&#1054;&#1050;&#1057;&#1040;&#1053;&#1040;%20&#1052;&#1059;&#1051;&#1068;&#1058;&#1048;\&#1074;&#1086;&#1077;&#1085;&#1085;&#1086;&#1077;%20&#1074;&#1086;&#1089;&#1087;&#1086;&#1084;&#1080;&#1085;&#1072;&#1085;&#1080;&#1077;\1-%20&#1078;&#1091;&#1088;&#1072;&#1074;&#1083;&#1080;.mp3" TargetMode="External"/><Relationship Id="rId1" Type="http://schemas.openxmlformats.org/officeDocument/2006/relationships/audio" Target="file:///F:\&#1053;&#1086;&#1074;&#1072;&#1103;%20&#1087;&#1072;&#1087;&#1082;&#1072;%20(3)\&#1074;&#1086;&#1077;&#1085;&#1085;&#1086;&#1077;%20&#1074;&#1086;&#1089;&#1087;&#1086;&#1084;&#1080;&#1085;&#1072;&#1085;&#1080;&#1077;\1-%20&#1078;&#1091;&#1088;&#1072;&#1074;&#1083;&#1080;.mp3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eg"/><Relationship Id="rId4" Type="http://schemas.openxmlformats.org/officeDocument/2006/relationships/slideLayout" Target="../slideLayouts/slideLayout7.xml"/><Relationship Id="rId9" Type="http://schemas.openxmlformats.org/officeDocument/2006/relationships/image" Target="../media/image5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User\Desktop\1c68d0bb99448607733bbde7981ffb28.mp3" TargetMode="External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slideLayout" Target="../slideLayouts/slideLayout7.xml"/><Relationship Id="rId1" Type="http://schemas.openxmlformats.org/officeDocument/2006/relationships/video" Target="file:///F:\&#1054;&#1050;&#1057;&#1040;&#1053;&#1040;%20&#1052;&#1059;&#1051;&#1068;&#1058;&#1048;\&#1092;&#1072;&#1081;&#1083;&#1099;%20&#1076;&#1083;&#1103;%20&#1087;&#1088;&#1077;&#1079;&#1080;&#1085;&#1090;&#1072;&#1094;&#1080;&#1080;\&#1056;&#8217;&#1057;&#1027;&#1057;&#8218;&#1056;&#176;&#1056;&#1030;&#1056;&#176;&#1056;&#8470;,%20&#1057;&#1027;&#1057;&#8218;&#1057;&#1026;&#1056;&#176;&#1056;&#1029;&#1056;&#176;%20&#1056;&#1109;&#1056;&#1110;&#1057;&#1026;&#1056;&#1109;&#1056;&#1112;&#1056;&#1029;&#1056;&#176;&#1057;&#1039;.mp4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audio" Target="file:///F:\&#1054;&#1050;&#1057;&#1040;&#1053;&#1040;%20&#1052;&#1059;&#1051;&#1068;&#1058;&#1048;\&#1092;&#1072;&#1081;&#1083;&#1099;%20&#1076;&#1083;&#1103;%20&#1087;&#1088;&#1077;&#1079;&#1080;&#1085;&#1090;&#1072;&#1094;&#1080;&#1080;\4%20&#1086;%20&#1090;&#1086;&#1081;%20&#1074;&#1077;&#1089;&#1085;&#1077;.mp3" TargetMode="External"/><Relationship Id="rId7" Type="http://schemas.openxmlformats.org/officeDocument/2006/relationships/image" Target="../media/image18.png"/><Relationship Id="rId2" Type="http://schemas.openxmlformats.org/officeDocument/2006/relationships/audio" Target="file:///F:\&#1054;&#1050;&#1057;&#1040;&#1053;&#1040;%20&#1052;&#1059;&#1051;&#1068;&#1058;&#1048;\&#1074;&#1086;&#1077;&#1085;&#1085;&#1086;&#1077;%20&#1074;&#1086;&#1089;&#1087;&#1086;&#1084;&#1080;&#1085;&#1072;&#1085;&#1080;&#1077;\4%20&#1086;%20&#1090;&#1086;&#1081;%20&#1074;&#1077;&#1089;&#1085;&#1077;.mp3" TargetMode="External"/><Relationship Id="rId1" Type="http://schemas.openxmlformats.org/officeDocument/2006/relationships/audio" Target="file:///F:\&#1053;&#1086;&#1074;&#1072;&#1103;%20&#1087;&#1072;&#1087;&#1082;&#1072;%20(3)\&#1074;&#1086;&#1077;&#1085;&#1085;&#1086;&#1077;%20&#1074;&#1086;&#1089;&#1087;&#1086;&#1084;&#1080;&#1085;&#1072;&#1085;&#1080;&#1077;\4%20&#1086;%20&#1090;&#1086;&#1081;%20&#1074;&#1077;&#1089;&#1085;&#1077;.mp3" TargetMode="Externa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Imagini Frumoase Pentru Orice Gust 101 2012 скачать торрент бесплатно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79513" y="188640"/>
            <a:ext cx="8784976" cy="64807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1- журав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5" name="1- журавли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1- журавли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8" cstate="print"/>
          <a:stretch>
            <a:fillRect/>
          </a:stretch>
        </p:blipFill>
        <p:spPr>
          <a:xfrm>
            <a:off x="4427984" y="3284984"/>
            <a:ext cx="304800" cy="304800"/>
          </a:xfrm>
          <a:prstGeom prst="rect">
            <a:avLst/>
          </a:prstGeom>
        </p:spPr>
      </p:pic>
      <p:pic>
        <p:nvPicPr>
          <p:cNvPr id="7" name="1- журавли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9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368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243682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243682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87364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243682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43682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  <p:audio>
              <p:cMediaNode showWhenStopped="0">
                <p:cTn id="19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>
                <p:cTn id="20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  <p:audio>
              <p:cMediaNode>
                <p:cTn id="21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80" name="Picture 4" descr="Вашингтонская битва за рождение Израиля - ИНОСМ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8568952" cy="6192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8" name="Picture 6" descr="http://2worldwar.at.ua/_ph/1/2/36945352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87624" y="260648"/>
            <a:ext cx="6480720" cy="63367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http://im2-tub-ru.yandex.net/i?id=574503b65ab40ee26fed68f87d4c4ef6-87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620688"/>
            <a:ext cx="6984776" cy="547260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2" name="Picture 4" descr="Загрузка картинки 246695 / солдат, война, ретро / wallpapers1.skeeks.com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08912" cy="61206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Фото Оборона Москвы, солдат, поднявшись из окопа, бросает гранату во вражеский танк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404664"/>
            <a:ext cx="8352929" cy="60486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4" name="Picture 4" descr="Александр Гумбаци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24936" cy="6192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http://top-desktop.ru/files/armiya/220/1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260648"/>
            <a:ext cx="8424936" cy="62646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http://cebu-market.com/wp-content/uploads/2010/07/img4c47f95a524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60648"/>
            <a:ext cx="8496944" cy="62646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http://www.milstock.biz/images/stuff/35103/35103-8915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11560" y="260648"/>
            <a:ext cx="7992888" cy="62646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ИЛ2 - Игровой портал GamesLink.ru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8280920" cy="6192688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topwar.ru/uploads/posts/2011-04/1302600370_blokadnyy-leningr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88640"/>
            <a:ext cx="8640960" cy="648072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photo1140 - Планета люд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76672"/>
            <a:ext cx="4217665" cy="5514975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Энциклопедия Второй мировой войны, Третий рейх, СССР - Танки советской армии времён Великой Отечественной Войн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1206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6" name="Picture 2" descr="http://muzmix.com/images/songs/115978/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32656"/>
            <a:ext cx="8424936" cy="6192688"/>
          </a:xfrm>
          <a:prstGeom prst="rect">
            <a:avLst/>
          </a:prstGeom>
          <a:noFill/>
        </p:spPr>
      </p:pic>
      <p:pic>
        <p:nvPicPr>
          <p:cNvPr id="3" name="1c68d0bb99448607733bbde7981ffb28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42336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4" name="Picture 4" descr="http://www.dn.cominformua.com/images/stories/kozorez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33670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’СЃС‚Р°РІР°Р№, СЃС‚СЂР°РЅР° РѕРіСЂРѕРјРЅР°СЏ.mp4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755576" y="260648"/>
            <a:ext cx="7788000" cy="6372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404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im0-tub-ru.yandex.net/i?id=9add87dfc2ba1206fc40cf7647b038ec-66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32656"/>
            <a:ext cx="3096344" cy="1800200"/>
          </a:xfrm>
          <a:prstGeom prst="rect">
            <a:avLst/>
          </a:prstGeom>
          <a:noFill/>
        </p:spPr>
      </p:pic>
      <p:pic>
        <p:nvPicPr>
          <p:cNvPr id="1028" name="Picture 4" descr="http://im2-tub-ru.yandex.net/i?id=fcbb51d12fd7e04559dc1426dd5a8fe0-124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260648"/>
            <a:ext cx="2952328" cy="1872208"/>
          </a:xfrm>
          <a:prstGeom prst="rect">
            <a:avLst/>
          </a:prstGeom>
          <a:noFill/>
        </p:spPr>
      </p:pic>
      <p:pic>
        <p:nvPicPr>
          <p:cNvPr id="1030" name="Picture 6" descr="http://im2-tub-ru.yandex.net/i?id=f3a7fe2c981fae8b9f64326d09739e94-24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2420888"/>
            <a:ext cx="3096344" cy="1800200"/>
          </a:xfrm>
          <a:prstGeom prst="rect">
            <a:avLst/>
          </a:prstGeom>
          <a:noFill/>
        </p:spPr>
      </p:pic>
      <p:pic>
        <p:nvPicPr>
          <p:cNvPr id="1032" name="Picture 8" descr="Новая страница 1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004048" y="2420888"/>
            <a:ext cx="3024336" cy="1800200"/>
          </a:xfrm>
          <a:prstGeom prst="rect">
            <a:avLst/>
          </a:prstGeom>
          <a:noFill/>
        </p:spPr>
      </p:pic>
      <p:pic>
        <p:nvPicPr>
          <p:cNvPr id="1034" name="Picture 10" descr="http://im2-tub-ru.yandex.net/i?id=3f22baa4189f55452d80361086c7cb72-63-144&amp;n=2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915816" y="4437112"/>
            <a:ext cx="3024336" cy="2016224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Брестская крепость. Большая советская энциклопедия. понятие"/>
          <p:cNvPicPr/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90800" y="476250"/>
            <a:ext cx="3962400" cy="59055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6" name="Picture 4" descr="Города- Герои. &quot; Фотоприколы, смешные фотографии и различные фото приколы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96944" cy="61206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8" name="Picture 10" descr="http://photos.wikimapia.org/p/00/00/82/17/98_bi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332656"/>
            <a:ext cx="8496944" cy="6264696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В День Победы Kleinburd News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04664"/>
            <a:ext cx="8280920" cy="6120680"/>
          </a:xfrm>
          <a:prstGeom prst="rect">
            <a:avLst/>
          </a:prstGeom>
          <a:noFill/>
        </p:spPr>
      </p:pic>
      <p:pic>
        <p:nvPicPr>
          <p:cNvPr id="5" name="4 о той весне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4" name="4 о той весне.mp3">
            <a:hlinkClick r:id="" action="ppaction://media"/>
          </p:cNvPr>
          <p:cNvPicPr>
            <a:picLocks noRot="1" noChangeAspect="1"/>
          </p:cNvPicPr>
          <p:nvPr>
            <a:audioFile r:link="rId2"/>
          </p:nvPr>
        </p:nvPicPr>
        <p:blipFill>
          <a:blip r:embed="rId7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6" name="4 о той весне.mp3">
            <a:hlinkClick r:id="" action="ppaction://media"/>
          </p:cNvPr>
          <p:cNvPicPr>
            <a:picLocks noRot="1" noChangeAspect="1"/>
          </p:cNvPicPr>
          <p:nvPr>
            <a:audioFile r:link="rId3"/>
          </p:nvPr>
        </p:nvPicPr>
        <p:blipFill>
          <a:blip r:embed="rId8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95579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195579"/>
                            </p:stCondLst>
                            <p:childTnLst>
                              <p:par>
                                <p:cTn id="8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9" dur="195579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91158"/>
                            </p:stCondLst>
                            <p:childTnLst>
                              <p:par>
                                <p:cTn id="1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2" dur="195579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  <p:audio>
              <p:cMediaNode vol="78000">
                <p:cTn id="14" repeatCount="indefinite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  <p:audio>
              <p:cMediaNode>
                <p:cTn id="15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7890" name="Picture 2" descr="http://s55.radikal.ru/i150/1104/07/fc2a68f10f1d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404664"/>
            <a:ext cx="8424936" cy="612068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427</TotalTime>
  <Words>0</Words>
  <Application>Microsoft Office PowerPoint</Application>
  <PresentationFormat>Экран (4:3)</PresentationFormat>
  <Paragraphs>0</Paragraphs>
  <Slides>23</Slides>
  <Notes>0</Notes>
  <HiddenSlides>0</HiddenSlides>
  <MMClips>9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Пользователь</cp:lastModifiedBy>
  <cp:revision>48</cp:revision>
  <dcterms:modified xsi:type="dcterms:W3CDTF">2014-11-04T10:54:30Z</dcterms:modified>
</cp:coreProperties>
</file>