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785926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Жизнь священна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071810"/>
            <a:ext cx="8458200" cy="235743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4400" b="1" dirty="0" smtClean="0"/>
              <a:t>4 </a:t>
            </a:r>
            <a:r>
              <a:rPr lang="ru-RU" sz="4400" b="1" dirty="0" smtClean="0"/>
              <a:t>класс</a:t>
            </a:r>
            <a:br>
              <a:rPr lang="ru-RU" sz="4400" b="1" dirty="0" smtClean="0"/>
            </a:br>
            <a:r>
              <a:rPr lang="ru-RU" sz="4400" b="1" dirty="0" smtClean="0"/>
              <a:t>МБОУ «</a:t>
            </a:r>
            <a:r>
              <a:rPr lang="ru-RU" sz="4400" b="1" dirty="0" err="1" smtClean="0"/>
              <a:t>Нахабинская</a:t>
            </a:r>
            <a:r>
              <a:rPr lang="ru-RU" sz="4400" b="1" dirty="0" smtClean="0"/>
              <a:t> гимназия №4»</a:t>
            </a:r>
            <a:br>
              <a:rPr lang="ru-RU" sz="4400" b="1" dirty="0" smtClean="0"/>
            </a:br>
            <a:r>
              <a:rPr lang="ru-RU" sz="4400" b="1" dirty="0" smtClean="0"/>
              <a:t>учитель начальных классов</a:t>
            </a:r>
            <a:br>
              <a:rPr lang="ru-RU" sz="4400" b="1" dirty="0" smtClean="0"/>
            </a:br>
            <a:r>
              <a:rPr lang="ru-RU" sz="4400" b="1" dirty="0" smtClean="0"/>
              <a:t>Г</a:t>
            </a:r>
            <a:r>
              <a:rPr lang="ru-RU" sz="4400" b="1" dirty="0" smtClean="0"/>
              <a:t>олованова Оксана Борисовна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encrypted-tbn2.gstatic.com/images?q=tbn:ANd9GcSvVGi3tpfm3nqTmUnuEDsrOEO6zFE69Z-Em-1C-FnFUearnfnJr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14290"/>
            <a:ext cx="4429156" cy="558073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5857892"/>
            <a:ext cx="7143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Жизнь священна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57158" y="428604"/>
            <a:ext cx="878684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ru-RU" altLang="zh-CN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ЖИЗНЬ- ЕДИНСТВЕННОЕ БЛАГО, ДАННОЕ ЧЕЛОВЕКУ ОТ РОЖДЕНИЯ.  </a:t>
            </a:r>
            <a:endParaRPr kumimoji="0" lang="ru-RU" altLang="zh-CN" sz="32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                                                                                                                                       </a:t>
            </a: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Сенека</a:t>
            </a:r>
            <a:endParaRPr kumimoji="0" lang="ru-RU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357158" y="3929066"/>
            <a:ext cx="842968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ЖИЗНЬ ДОРОЖЕ БОГАТСТВА И ПОЧЕСТЕЙ ВСЕХ.</a:t>
            </a:r>
            <a:endParaRPr kumimoji="0" lang="ru-RU" altLang="zh-CN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                                                                                                    </a:t>
            </a: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Омар Хайям</a:t>
            </a:r>
            <a:endParaRPr kumimoji="0" lang="ru-RU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142984"/>
            <a:ext cx="7143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Задание на дом:</a:t>
            </a:r>
          </a:p>
          <a:p>
            <a:r>
              <a:rPr lang="ru-RU" sz="2800" b="1" dirty="0" smtClean="0"/>
              <a:t>запишите, что вы считаете в жизни главным для себя. Что для вас жизнь?</a:t>
            </a:r>
            <a:endParaRPr lang="ru-RU" sz="2800" b="1" dirty="0"/>
          </a:p>
        </p:txBody>
      </p:sp>
      <p:pic>
        <p:nvPicPr>
          <p:cNvPr id="24578" name="Picture 2" descr="https://encrypted-tbn1.gstatic.com/images?q=tbn:ANd9GcSaSXfzyg-ab9z4LHdPnGft5PmWXZOVcdBsA2_hD2a-Fkcrkqg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3214686"/>
            <a:ext cx="4857784" cy="3407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642918"/>
            <a:ext cx="84296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/>
              <a:t>Человек, общение, дом, цветы, солнце, игрушки, кино, деньги, школа, музыка, родители, друзья, семья, праздники, жизнь, интересное дело, театр, природа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926" y="2967335"/>
            <a:ext cx="847616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rgbClr val="FF3300"/>
                </a:solidFill>
                <a:effectLst/>
              </a:rPr>
              <a:t>Человеку нужны разные потребности</a:t>
            </a:r>
            <a:endParaRPr lang="ru-RU" sz="4000" b="1" cap="none" spc="0" dirty="0">
              <a:ln/>
              <a:solidFill>
                <a:srgbClr val="FF33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3.gstatic.com/images?q=tbn:ANd9GcRhoEeofzQPfrirt1mBrR6xREPJjuhAFRotlwk1bEwiDy3Jc3n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7" y="214290"/>
            <a:ext cx="1714513" cy="1568598"/>
          </a:xfrm>
          <a:prstGeom prst="rect">
            <a:avLst/>
          </a:prstGeom>
          <a:noFill/>
        </p:spPr>
      </p:pic>
      <p:sp>
        <p:nvSpPr>
          <p:cNvPr id="1028" name="AutoShape 4" descr="data:image/jpeg;base64,/9j/4AAQSkZJRgABAQAAAQABAAD/2wCEAAkGBxMSEhQUExQUFBUWFBQUFBcYGRgXFBUUFRUWFxQaFRcYHCggGB0lHRQUITEhJSkrLi4uFx8zODMsNygtLisBCgoKDg0OGhAQGywkICQsLC8vLywsLCwsLCwsLCwsLCwsLCwsLCwsLCwsLCwsLCwsLCwsLCwsLCwsLCwsLCwsLP/AABEIAOEA4QMBIgACEQEDEQH/xAAcAAABBQEBAQAAAAAAAAAAAAAAAQIDBAUGBwj/xABCEAABAwIEAgcFBgMHBAMAAAABAAIDBBEFEiExQVEGEyJhcYGRMkJSodEHI2KSscEz4fAUFTRDU3KCFmNzomTx8v/EABoBAAIDAQEAAAAAAAAAAAAAAAADAQIEBQb/xAAvEQACAgEDAgMHBAMBAAAAAAAAAQIDERIhMQRBIlFhBRMycZGx8IGhwdEj4fFi/9oADAMBAAIRAxEAPwD3FCEIAEIQgAQhCABCEIAEIQgAQhCABCEIAEIQgAQhCABCEIAEIQgAQhCABCEIAEIQgAQhCABCEIAEIQgAQhCABCEIAEl00uTCTzVcgTIUQfzTg9GQFLk0vSW5qIqGySYSJzX3UAKUFCYE2ZOTGu01Vc4jCNOtjv8A7m/VWXqQW0KBtUw7OB808SDmEZROGSITbpykgEJEqABCEIAEIQgAQhCABCEIAEJEqjICEppelddQuBVckk11E5yQOSFQ2AheUrSoi5NzJevBbBK56QPUaLKupsnCJi9MJSXTJqhrRclS5eYKPkTMCinqms1JA9FyeP8ATaOEENN3HYDUnw5rgMQxuoqSczi1p90e15kbeXqlSuSWx0em9mWWvMtjrulnSqN8mQHrY2N/hhxDHyE69cRu0AaN1vmJINly7IIJTdzaZp4Axtaweg+ZVKKlAH7D90hjPJZLLpT7ncp9m01xxy/UvGN0ZvH1jBzilfl9ASPkp4MeqhtUE/hlYD/7MLSPRZIBG1x4IdUP4kO8Rr6qqnNdxsugplzFHTQdNqph7cDZBzikufyvA/VatL9osN7SOfCeUrXMH5jp81wPWjiCPDZTMu7QODu47/NNV7XJks9kQfwv6nrtB0lbILtcx401aQ4eoK1IcVYd/qvAp8ODTdrXRu3uwlh8dNCrFLj1dD7Mwlb8MrRfycNfVPh1GeH9Tn2+ybI7pZ+R9AxzNdsbp9143hv2mdXYVEEjPxss5o8jZejdG+lNNWD7mVr3W1bs8eLTqtULM8nJsqcHhm+hIlTRQIQhAAhCEAImvNk5IQqckjOsUT3p7mqFzVSTZKDOo3uSOKjcVnnYMUQL0Z1Xe9DVl97ljdBZEicZQBcmyw8XxqOnaXOcBbmbLzfGOmc9SS2nBy8Xm4aPDmmxnIdX0rnzt9/p+I77H+mcMAIBBK8+xHpNU1R7N2M5kcPwt/crMhw7XPK4vdzOw8BsFbMoGgCVOzPr9jvdN7PjDtj7/ny+pHFRgakkk7uJuT5qy1oGyqlxKaSltN8nTUMLCLwNt0rqto2WebpmRV92u5OgtPmadymlzO9QZEWCvpSLaUPMgQHpmUIDhwCnBOEdFS4gzq2tD+rIFnZmZw487qaqw2GwMlzmAIfG2wF+YKw42AC7t+DeJ8eSKnEsje27K3g3n4BKcW34TFOGjxasLuJU0bATkfnHgR+qzZIKdrg5wIeCC10ZLHtI2IcOKo1WLyTOyxgtB2A1cfEhdx0A+z4zBlRUaNcA9jeJadQfMWK2QqmuXv5I5/UdfTNaWtS83/Hqeh9AqqSSkaZHvksTlfIAJHN3Ga2htte2tl0ygpaVsbQxgs0CwCnXRgmlueZm4uTceAQhCsUBCEIAEyROUbwqsCMlQvcppNlUles9ssIZFZGPfZVpqkAEuNgAST3BRVDzdYHSqpdHCXDhr6arlzuzLSb6qNWEQ4t05hg1MMxHM9W2/g1z8x9FyuK/aa52lOxwPxPDQB4gErg6qoM8xc/W548l3mG9G2TUzHBmX2gS3a7SQdD4La6oVpORVZy3Dj17nK1dXLM/rKomYbgBwDR4NGi06XEox7DjGRsHAAeRGibiHRV8ZOUn9D5rHmpJGbtv3jQ/zQ1XZ3OhTc6fhX8/vydk2uY8ffQhw+OM5T6DQp391xyawStP4JOxJ4DgVw8FWWHsuLTyPZP0K0Y8ZP8AmMB7x2XfT9EmXTSj8Jsr62D76f3RrVVM5hs9pae9RCMp9Li9xYOuPhePr+ynzsdzjPqz6hJblHlHShZqWVv8irkPFJlV0UslxfY+8NRbyWjS0MbWmUlsrG+6NO1ycDrZUdiQStUTBt3IIK6CqYyRjXMayI3LXC/Z7iL6rPNEQT1hyged/BCsTCFyfOxRp6Z0jsrd/kBzKsSxsi9k5nDd3ujwSYjiDYo7XDGch7Tz38/BcpXVjn6Hst4N4nldPqrlZ6IzdT1saVvz5f2aNbi4vaLtHi47Dw5rMhpZJ36Enm47X7votPCOjz5LF7S1m+XYkcMx/Zdlh9EyMANaDbc+6P67lodkKtocnCuus6h+PjyM7CsBbBHI42BEb9Tqb5SvZOjr2GCPq7FojjAsQbAMFhYbaWXBYVQulu7aMA5nnQZfeyk7Dv4qToBVzx1ApJIw2OGOTq5gxw/tMAcBBra3ZF9TqdLcbs6Zt5bMPUvhI9MSpjX3T1sTMgIQhSAIQhADJCoSU+VV5EqTwWSGveqsxUxKilWG2WUPgsMz5TzWVjlMJIHt0Oh+a0KxwCzZ5rHfQri2TxPJ1aIvZo8SpKQ9cGHQ5svmDYr3b7PIR/d8ZLczXPmcCBfsmR2U87WF/NeZ9LMGMbnzR7OBuf8ATcdM3+3nyXYdF+m8UEMULhlaxrWNI1aQBz/rdd2vqIWJTEXdLPTpguHn+jsKugaRfJnbzbYkeLfp6LBqujkExORwzDduzh/uYdR6LoqTEYJu0x2Vx95psb942d5p9ZSZx242zi3tN7Eo8NR8iPBXdNc/hMSstqeGeY4r0IcPdzDwuuRruj7472zN7tx6L29sJvliqNbfwZ23PqbP+ZCp19Npaop3N/HH94zxNrOA8lRwshwzRHqYS+JHg745Gbtv4ajzaVPTYrbS5HzHoV6nWdFIZhmic1w5tN/UcFyWKdDHi/ZB8NCo99F7TWDTXKUd6pfUgwzGMpBabEG+huPNq134jHI7Nlyh2j8h0Pfl4LiqjB5YjcX04HRNhxF7DZ92+P1S59NGe8Gbodcs/wCVYfn2+p2MmUPuLuaPZvoT3kcFk4tjAYbA538uDfE8PBZ9XjLnts3st4v0zHub9d1XwjB5apwEbSG7k8T33UVdMl4rCOp9oYWmrnz/AD7lZpklfpeR50/C36LtsB6JiMdZPq47XFyTyjbx7/2Wz0a6NsiHYAeeMh/h3G9uMhB8u9dDXRx04DpMznu0Y3QzSkcGDQNaO6wHFNnNy2XByHLDzJ7mLNTANLn2jYB7N7afiP7D5qlLWxNs6a4jOjImj7yXuy8G93mbbLMxjGXyS5GgPkB0YDeGA8C8/wCY/wCiyXy5ZbZjLM7R7zs3ubwAHJIxhmW/rcbRO4wzH29Yw1A+5zACG92wk6Mc8n+LrwIs29xsvRW1AcAWm4I0K8QmoiIX3NyAbu+IW0svVOiM5koqd53fEx3q0EplN0pRZnps95ls3o5NVcabrMa7VX4CtdM87DJRwSoQhaSgJClQgCGQqtKVafGqso1We3gvEhcFXl71aubKhO48brn3bI0V7soVmXW6x6q2435LRqJDvusmofZ3muLa8s7XTxwRSngQFztf0RzXdTuDCdSw6xE+G48l0LHDx+igxTFm0zc51G17jfhorUTsjJKsfdpjHL7dzi3Grojd8b4wPeb24z6G4C6rAftKI0lGYAC7mgkC/wA/kufxPpk6cGPN1bD7R95wPBo2b46rJfh0bgOr7JGxB1813o5SzNYfocC32lDVpmsrzxue74djlNWM0LJByNrg+atsoi3+BK5v4JPvIj69pvk63cvnqB9RGbgE295pLX/mbv4FdJg/T+eIhrnZre7J2X+AdsfknKyS9QjVTdvVL9Gep1sDL5qincx3+tDdw88nbHmCO9Mbh7ntvDMyoZ+K2Yd2Zv7i6oYF09hls1xyO5O09Cd/JdBJR08xz2DX8JIzkk/O2xI7jcK3+OwXOFtT3OZrcPH+bGWHmRpfucNPVc/iuBwgXygj+vVeiS09Swdlzahnwv8Au5bd0jRlPm0eK4zp9iUcVLMWwPhkawntgtBJ07GXsyHUa3sky6bD8LGQ6p4wzzyhwBtTMerBaxrrEjtF7xrlY3Z1hudhzXqWF4KMoaWhrdLRt2P/AJD7/h7I71L0XwGOlpo2tDQera+Z+gJcQC4uedgLpMWxprYXSGT+z0rfam2ln/BTDdoPx7nhbdWcW3vwiuvCJ8SxdsAcyPI+Rg7bnaQQD/uEbutswa87BeYYpjj6p7mwOeQ/SSd2ksoHus4RxjkP13rYriz64hkbOppWkmOIe9+OU8TqT5nxVV8unUwan33ja3IcgqzePCv+erMV1/ZCyVIjHUwb7PcPnb6p0DWxDU9o8eN1E7JTtIvd3HmSs+CpJfmdqRq1vDz5BVVepbcfuzLCuVj0xNvFsRIhe46F4yRjn8R8gvS+iXSOjjo6WF1RG2RkMbHBxyEPy6jtWvY6LyGaziC8ZnDY/oAOAHJXsDw+Sum6hp+6Ba6ok3AaD7IPM6gd+vBXrgox0r9TsvpPcwTk9+yPd2TA2INwdQQbgjuWlSFc9A5rA1jLBrWhoA4ADRbOGP4K1K8Qma2NFCELaIBCEIAa5U5XK08KpMEi3gvEpySlUqiS39XVqodbZZ1STyXF6ibSZvphkpTVBBF7c9N1lVMl3XWhVx8fqqvVcSLrltvJ16tMVkqOunvwpkos4A3FudgrUlMQBcb7KxRwkHZTFtPKLWTUos89xboP1crWjVkubqjxa9ouWOvzGo8CufrsJnp3bHT1XrnSmvawQxg3mdUU5jFs2X71rcz7ey3Ujv1AXRVOEwyMAk7X49CCe8j2fOy9HRK2UE3uecuhXqaPB6XpK5vZkjB7xoVbNTTTjUC/foQu+xz7O2PBLNeR0/ULgcW6ETREloJtff6oddec/CxD6Z8wf0K8uHPYPun3b8Du0PmreGdLKinIGZzByN3s9fab8/BZEFVLAbPDrbai6vf3hFKLOsDz3H1UtSXKyvNFodXdXtLdHpvR77QmSWEmhJAuD2STtY/sbFanTtorMNqRG4OtEXgDe7O1qPJeLTYXbtRn8p4d/wDNWMMxuopzrct2PDQ7jXQq8X5PPp3Hxspu/wDL/Y9UbikIoIaqpIbTiOMshbY9Y+wtm+Nxdsz2Rub8PM8WxSbEputm7MTb9VHfsRs7+Z01Pks6ma+pyMLnCngzZAfZY1xJI7zra/LRXspm7EfYhZoXcXf18lFlqWy/X0/2YbrceFEIc6Q9VDo33ncx/XBST1LKduSPV3Eora1sTeri8z/NYpbmPzP81SuGvd8ff1YiEHN4ELi8kk3/AK4qVlmi53ULnaWGiVjHOIDQXPdoxvMrU19Ds0wjSsrksU1LJO8sj9rK57j7rGNBJLjw2+a9M6NxNpqWFrQAXMa91t3yOF3E8wL2HcDzWbg2ECGmmjBF3MPXycc2XRjT6f8A2VBT13WBhJs/JYtHu5eyb8jcfLuU1pWLCFWyk5ZZ2eHVBJXXYW078LD6ri+jTMwF/wCtV31CyzQrKGlipSyWkIQmCwQhCAGSbKrKrblWkbdJsRaJnyt3VORnetR7FVdFdcu2o11zwZMkWvikfTk6cNytJ1KoJm5QSeAuedgsEqGuxrjdngzpmBo1O3G65LHenDYi6OFnWSW7Lr3azm5wAvoNbcVjdLelzpXmOAgWNi/3Rztz8VmYdTRtHZIJOrnHifmtVPRqK12L5Ivqdngi/my5hHSNsc8ck2Z4a/rXONs8sxBDXv4BrAXZY+GY8V6tQdIaaqGZj8rviYbOHc4fsQQvGa6gDttDzHFZIEsLg5pc0jYg2PyXTi9S8Lwc22iyt77o+gJOtZq0ZxziIY//AJROvHJ8io4MUZKSx7Q9w9oNaWTtHN9NJ2vNpK8twD7Qp4rCb7xu1xYOt4bO+S76hxujr2AOyvI1AOkjDzFrOYe9pUubW00Ljh/C9yxW9GaepBMeV3O3tDuc3cHuK4HHvs+c25ZfyC9CdQyssY3iYD2etcWzNHJlTGMx22eD3lW48S2bKCCbANlDY3m/BkrfupD3aFQoLmtl3LtNZPBJKWenPHTeyu0tQ2a3W+yPa4EeI/detY9gMFQ14AySAE5XDK7097xFwvE8QpnsdJybIWeiEte0tn5iLao8xOvgpOuboOqpQcuYe8Rt/wDpZeL1eQmKMWDdNOXCyoYXjLwx0Z1aWkfT0UEtToAPata54BJjQ1Pxcfm5k0Ny0pFdzje3qeScxl9tv1KWmpy82HmfqrdVGGAgHYanl/NaXJZwdvpumUIamVZGgWtrroBu48AF1nRzCTF2iB17xx1ETOJ8dvE+BVPo3heole27jYQt5X4nv491l1MgbG1zXOsAM079tLaMHLQjwHeVST1bIrOe+Qnq2xxjS7AcsTOM0nxEndo3JPIngqeHURu4nUvcXPdawLuYHAC1gO5QUrn1EoeBb3WN+BnAeJ3J8BwXc4XhgYBcXO/nutlSVa35Ms5dyTA4crRpxHnZdpS+yPALLw+i4lbDAozl5FschCFJAIQhAEcpVV6szKo4LPYXiMKQNTspTmsWfGRmSKc5WucdgCfReB9Lel81RI+MPLYs5GlwSAbc9t/Fe29LJHMopyN+rdb0XzkaQutl+HMe4AXJJTIQjq3GR1ODaNzBeionY45i1zHZXDhqLtI8QQUVPQ+VnsuJ8F6R9nFAW0rpZCxrp3hzWyWB6uNojjJBIIuG38CFvVNCTqYGv743C58j9UNW5ymSp1rbB4XJh1RHxP8AXyUJnlb7Tbhev1tJT++JIb39thDO/tez81mz9GGSC8UkT+8EfsVTXJfEh0bF2b/PmeVSTMduMqI9CCx4uNWm9iD3Hgu3r+hz/wDTv37rCqujLm7tcPJXjdDGCllXvN9vsaWBdPaiAhso6xvfo/8AMNHefqvQcI6YUlSMheGudoWPFs3key71XjE+FubsT6H9FAI5Wd/cRp6FToi94vAh12w7ZR9Bvw5uQhjuzYkMPaYNNMo3Z/xK8U6UPyl0VtpXP5+1ruoaTpRVQi0ckkY5BxLfyuvbysqFbick5vK4uN73IAN/LgphCedxc5ZWMYKtM8g6a30sr9JQOeQB3XKZQsaDc6rdGKtiYcoGYiw7kWzaeIo3dL00VHXIr1VoQI2G7zv3cyUuD4eXnO/2B2hf3j8Z7tdBxUmCYQZ3Fz7lt+3+I/CO7mfJdpRQANEzhdgcGws/1pNg4Di0cPAu2ASkuy/UtdbnbsJT05iaCRaV7Tkadeqj4ud37E8zYcCsLEKjr3iGO5Y12p36yS+pJ4gH1KvY7WOBMTTeaTWVw9wcGt5bkN8zxW70VwERgOcO1a1vhHAD5LQkoLV9DI3kudHcH6po0u7e/wBF1FLFaw9UlPCrkbUt2Nsq0XIAp1WYp2FaIcCWOQhCuQCChCAIXWULlK8KIpMyyGkoa9ISmFJcsF0iLE4hJE9h1DhYrzSt6IR08crnxmohbHI5rWENcwhjiDK11usa3fR3DYr0+65H7ScUDKYUzdZqxwp42j2sryGyO02ADrX71C3kXUmo4LOB9IqZ8cTOta1/VsBZJ92/Rov2ZLXHgtkwxnVzG/7hdh/Mz6qU4fC6JsUkbJGta1tnAOGgA4+CyH9CqQaw9dSn/wCPK6Nv5NWH0TM+TKfM1209/ZkeO4kSNI/5gu+YVCr6Psebuigf3jNE/wBRf9QqBwCtj/g1zZbcKmIEn/nEWnzsj+8MSh/iUfWj4qeVjx45JcrvIXU5ZGwkuBObrHLVQ9zrTs07zmNvMKnJS1PB1NN3Euhfa3Kzhf0V4dPKdhtP1kB/70UkY/PlLfmtmmxemqB2XxSjxa9VcYvlFlKS4OFqqS1zNRzNA3c1okbr/wCMk/8Aqsp1HRvNmyBrtsruyfR1ivUzhkR1YXMPNji35bfJV6nCnuFusZKPhmja8eosUt0R7DF1ElyeXzdFb7ZXclmVHRccWeY0Xpc3RwN2pWt4l1NL1Z/I6wVSakDdOsnj7poszfzNH7pbrnHhjlcpco8zf0Qv7Dy08jrb0ss2kwh5n6q4Jtcuvo1vPUb9y9Uq6d5YSwwSn8LrH0N+a43CoH/2yoiMd5nmPLxDRYkk290bnwtxVo2Tw02Q9OzRv4PhwI6skMgjbeZ17ZWWvluOLhck8BfmFfxSu6tgqHNs5w6qjh2s08SOBI1PJoA8bUccTIjmdlpKe75Xu3mmBu4n4mtdw4uAGzVBgeGSVsv9rqGlotaGM/5cW4B/EdC4+A4JlaWMvgTN5ZB0VwA366btPcc5PMnUnuHJdtDT28FNDCBwUqXZY5MFsIxqnYE1rFI1qmuLKSZMwKZoUcZUoWyIpioQhXIBCEIAZI1ROYpnOAFybAbrjukP2mYfSXBl6540yRWcb8i4kNHqqOKZKOheEjQuBj6WYtXC9FQthYdpKg8OBsdPQFPHQ7Eqj/G4k4NO8cDco8M1h+izurfkYpGp0q6cUtEC3MJZrdmFhBdc7ZyPYHz5BYvQrAaipqP7yrwQ8/4aIg/dtN7Gx1bYHTibklb2BdBaKjOaOLNJv1khL33twvo3yC6JVclHZBjIE2SFyCgBJ3LiZk5siY6NMLFXVJE4TLLpLixAI5EXCxK3orQykudTRBx99jerf+ZlitC5ShxVvfSDQjn/APpJ0f8Ahq2rhHwud17PSXX5pwZi0Oz6SqHJzXwOt4jMF0V0mZSrWRpMD/qmeP8AxGH1LLbvhtUM8sna/wDVW6PprQvIaalkTj7s14neFpAFrxvTKmiilFpI2PH4mg/qnRmmUcSCegim7WWKTk5tifIj6rgcao30tVFMHGMTjqKmwzGngc9rYZHOGzr3BJ4u45V1cvQijveNjoDveGR8Rv4McAfMLnukeFVELRTxVck0la7qerlZE/7sCz3l2XMGxsO9zqRxKtsycslipxX1IiYAKCicBp7FRUNAtbgWMued3arto2BosNlz+AYdVUNOyARQzRxggOY8xyOu4uJLXtsTr8Wq6BpJANiLgaHcHkbJVu2y4JW48J4akY1TRsUQg2Q2LG1PDkpCdGxa1HGwtscxqelQmYKghCFIAq2I1BjifIGOkLGOcGNtnfYXytvpcqykKhgeNSw4lj0xbK2SjomnYgtOmmod/EedeGUd/H0Lo90JoqJo6mFuYf5j7OkP/IjTyAXR2UZaVUkjKjcp3tUTmpckSiApMqkLSlEZSdGS+SIBOspOrR1alQYaiBwSWUrmJAxLcHknJCQmEK11KTqFV1MspoqlqXq1P1STIq+7ZOsYyOykCkDECIpqra4KuWQATDGLg2FwCAeIB3se+w9FYa0pQ1O0C8kJCGxK0Y0NjU+6QahGRJTEpEqcopFckbWJ6VCMEAhCFYAQhCABIUqFDWQESoQhIBCkTkIwAwsTgEqEYAbkCRzE9IowgK7mJWNupMieAqqO5I0MSloTkhVuCCIxJphU6VRpTJyRMYnPanoU6SBrW6JmQqVIjAAEqEKwAhCEACEIQAIQhAAhCEACEIQAIQhAAhCEACEIQAIQhQAJEIQAqEIUgCEIQAIQhAAhCEACEIQAIQhAAhCEACEIQAIQh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data:image/jpeg;base64,/9j/4AAQSkZJRgABAQAAAQABAAD/2wCEAAkGBxMSEhQUExQUFBUWFBQUFBcYGRgXFBUUFRUWFxQaFRcYHCggGB0lHRQUITEhJSkrLi4uFx8zODMsNygtLisBCgoKDg0OGhAQGywkICQsLC8vLywsLCwsLCwsLCwsLCwsLCwsLCwsLCwsLCwsLCwsLCwsLCwsLCwsLCwsLCwsLP/AABEIAOEA4QMBIgACEQEDEQH/xAAcAAABBQEBAQAAAAAAAAAAAAAAAQIDBAUGBwj/xABCEAABAwIEAgcFBgMHBAMAAAABAAIDBBEFEiExQVEGEyJhcYGRMkJSodEHI2KSscEz4fAUFTRDU3KCFmNzomTx8v/EABoBAAIDAQEAAAAAAAAAAAAAAAADAQIEBQb/xAAvEQACAgEDAgMHBAMBAAAAAAAAAQIDERIhMQRBIlFhBRMycZGx8IGhwdEj4fFi/9oADAMBAAIRAxEAPwD3FCEIAEIQgAQhCABCEIAEIQgAQhCABCEIAEIQgAQhCABCEIAEIQgAQhCABCEIAEIQgAQhCABCEIAEIQgAQhCABCEIAEl00uTCTzVcgTIUQfzTg9GQFLk0vSW5qIqGySYSJzX3UAKUFCYE2ZOTGu01Vc4jCNOtjv8A7m/VWXqQW0KBtUw7OB808SDmEZROGSITbpykgEJEqABCEIAEIQgAQhCABCEIAEJEqjICEppelddQuBVckk11E5yQOSFQ2AheUrSoi5NzJevBbBK56QPUaLKupsnCJi9MJSXTJqhrRclS5eYKPkTMCinqms1JA9FyeP8ATaOEENN3HYDUnw5rgMQxuoqSczi1p90e15kbeXqlSuSWx0em9mWWvMtjrulnSqN8mQHrY2N/hhxDHyE69cRu0AaN1vmJINly7IIJTdzaZp4Axtaweg+ZVKKlAH7D90hjPJZLLpT7ncp9m01xxy/UvGN0ZvH1jBzilfl9ASPkp4MeqhtUE/hlYD/7MLSPRZIBG1x4IdUP4kO8Rr6qqnNdxsugplzFHTQdNqph7cDZBzikufyvA/VatL9osN7SOfCeUrXMH5jp81wPWjiCPDZTMu7QODu47/NNV7XJks9kQfwv6nrtB0lbILtcx401aQ4eoK1IcVYd/qvAp8ODTdrXRu3uwlh8dNCrFLj1dD7Mwlb8MrRfycNfVPh1GeH9Tn2+ybI7pZ+R9AxzNdsbp9143hv2mdXYVEEjPxss5o8jZejdG+lNNWD7mVr3W1bs8eLTqtULM8nJsqcHhm+hIlTRQIQhAAhCEAImvNk5IQqckjOsUT3p7mqFzVSTZKDOo3uSOKjcVnnYMUQL0Z1Xe9DVl97ljdBZEicZQBcmyw8XxqOnaXOcBbmbLzfGOmc9SS2nBy8Xm4aPDmmxnIdX0rnzt9/p+I77H+mcMAIBBK8+xHpNU1R7N2M5kcPwt/crMhw7XPK4vdzOw8BsFbMoGgCVOzPr9jvdN7PjDtj7/ny+pHFRgakkk7uJuT5qy1oGyqlxKaSltN8nTUMLCLwNt0rqto2WebpmRV92u5OgtPmadymlzO9QZEWCvpSLaUPMgQHpmUIDhwCnBOEdFS4gzq2tD+rIFnZmZw487qaqw2GwMlzmAIfG2wF+YKw42AC7t+DeJ8eSKnEsje27K3g3n4BKcW34TFOGjxasLuJU0bATkfnHgR+qzZIKdrg5wIeCC10ZLHtI2IcOKo1WLyTOyxgtB2A1cfEhdx0A+z4zBlRUaNcA9jeJadQfMWK2QqmuXv5I5/UdfTNaWtS83/Hqeh9AqqSSkaZHvksTlfIAJHN3Ga2htte2tl0ygpaVsbQxgs0CwCnXRgmlueZm4uTceAQhCsUBCEIAEyROUbwqsCMlQvcppNlUles9ssIZFZGPfZVpqkAEuNgAST3BRVDzdYHSqpdHCXDhr6arlzuzLSb6qNWEQ4t05hg1MMxHM9W2/g1z8x9FyuK/aa52lOxwPxPDQB4gErg6qoM8xc/W548l3mG9G2TUzHBmX2gS3a7SQdD4La6oVpORVZy3Dj17nK1dXLM/rKomYbgBwDR4NGi06XEox7DjGRsHAAeRGibiHRV8ZOUn9D5rHmpJGbtv3jQ/zQ1XZ3OhTc6fhX8/vydk2uY8ffQhw+OM5T6DQp391xyawStP4JOxJ4DgVw8FWWHsuLTyPZP0K0Y8ZP8AmMB7x2XfT9EmXTSj8Jsr62D76f3RrVVM5hs9pae9RCMp9Li9xYOuPhePr+ynzsdzjPqz6hJblHlHShZqWVv8irkPFJlV0UslxfY+8NRbyWjS0MbWmUlsrG+6NO1ycDrZUdiQStUTBt3IIK6CqYyRjXMayI3LXC/Z7iL6rPNEQT1hyged/BCsTCFyfOxRp6Z0jsrd/kBzKsSxsi9k5nDd3ujwSYjiDYo7XDGch7Tz38/BcpXVjn6Hst4N4nldPqrlZ6IzdT1saVvz5f2aNbi4vaLtHi47Dw5rMhpZJ36Enm47X7votPCOjz5LF7S1m+XYkcMx/Zdlh9EyMANaDbc+6P67lodkKtocnCuus6h+PjyM7CsBbBHI42BEb9Tqb5SvZOjr2GCPq7FojjAsQbAMFhYbaWXBYVQulu7aMA5nnQZfeyk7Dv4qToBVzx1ApJIw2OGOTq5gxw/tMAcBBra3ZF9TqdLcbs6Zt5bMPUvhI9MSpjX3T1sTMgIQhSAIQhADJCoSU+VV5EqTwWSGveqsxUxKilWG2WUPgsMz5TzWVjlMJIHt0Oh+a0KxwCzZ5rHfQri2TxPJ1aIvZo8SpKQ9cGHQ5svmDYr3b7PIR/d8ZLczXPmcCBfsmR2U87WF/NeZ9LMGMbnzR7OBuf8ATcdM3+3nyXYdF+m8UEMULhlaxrWNI1aQBz/rdd2vqIWJTEXdLPTpguHn+jsKugaRfJnbzbYkeLfp6LBqujkExORwzDduzh/uYdR6LoqTEYJu0x2Vx95psb942d5p9ZSZx242zi3tN7Eo8NR8iPBXdNc/hMSstqeGeY4r0IcPdzDwuuRruj7472zN7tx6L29sJvliqNbfwZ23PqbP+ZCp19Npaop3N/HH94zxNrOA8lRwshwzRHqYS+JHg745Gbtv4ajzaVPTYrbS5HzHoV6nWdFIZhmic1w5tN/UcFyWKdDHi/ZB8NCo99F7TWDTXKUd6pfUgwzGMpBabEG+huPNq134jHI7Nlyh2j8h0Pfl4LiqjB5YjcX04HRNhxF7DZ92+P1S59NGe8Gbodcs/wCVYfn2+p2MmUPuLuaPZvoT3kcFk4tjAYbA538uDfE8PBZ9XjLnts3st4v0zHub9d1XwjB5apwEbSG7k8T33UVdMl4rCOp9oYWmrnz/AD7lZpklfpeR50/C36LtsB6JiMdZPq47XFyTyjbx7/2Wz0a6NsiHYAeeMh/h3G9uMhB8u9dDXRx04DpMznu0Y3QzSkcGDQNaO6wHFNnNy2XByHLDzJ7mLNTANLn2jYB7N7afiP7D5qlLWxNs6a4jOjImj7yXuy8G93mbbLMxjGXyS5GgPkB0YDeGA8C8/wCY/wCiyXy5ZbZjLM7R7zs3ubwAHJIxhmW/rcbRO4wzH29Yw1A+5zACG92wk6Mc8n+LrwIs29xsvRW1AcAWm4I0K8QmoiIX3NyAbu+IW0svVOiM5koqd53fEx3q0EplN0pRZnps95ls3o5NVcabrMa7VX4CtdM87DJRwSoQhaSgJClQgCGQqtKVafGqso1We3gvEhcFXl71aubKhO48brn3bI0V7soVmXW6x6q2435LRqJDvusmofZ3muLa8s7XTxwRSngQFztf0RzXdTuDCdSw6xE+G48l0LHDx+igxTFm0zc51G17jfhorUTsjJKsfdpjHL7dzi3Grojd8b4wPeb24z6G4C6rAftKI0lGYAC7mgkC/wA/kufxPpk6cGPN1bD7R95wPBo2b46rJfh0bgOr7JGxB1813o5SzNYfocC32lDVpmsrzxue74djlNWM0LJByNrg+atsoi3+BK5v4JPvIj69pvk63cvnqB9RGbgE295pLX/mbv4FdJg/T+eIhrnZre7J2X+AdsfknKyS9QjVTdvVL9Gep1sDL5qincx3+tDdw88nbHmCO9Mbh7ntvDMyoZ+K2Yd2Zv7i6oYF09hls1xyO5O09Cd/JdBJR08xz2DX8JIzkk/O2xI7jcK3+OwXOFtT3OZrcPH+bGWHmRpfucNPVc/iuBwgXygj+vVeiS09Swdlzahnwv8Au5bd0jRlPm0eK4zp9iUcVLMWwPhkawntgtBJ07GXsyHUa3sky6bD8LGQ6p4wzzyhwBtTMerBaxrrEjtF7xrlY3Z1hudhzXqWF4KMoaWhrdLRt2P/AJD7/h7I71L0XwGOlpo2tDQera+Z+gJcQC4uedgLpMWxprYXSGT+z0rfam2ln/BTDdoPx7nhbdWcW3vwiuvCJ8SxdsAcyPI+Rg7bnaQQD/uEbutswa87BeYYpjj6p7mwOeQ/SSd2ksoHus4RxjkP13rYriz64hkbOppWkmOIe9+OU8TqT5nxVV8unUwan33ja3IcgqzePCv+erMV1/ZCyVIjHUwb7PcPnb6p0DWxDU9o8eN1E7JTtIvd3HmSs+CpJfmdqRq1vDz5BVVepbcfuzLCuVj0xNvFsRIhe46F4yRjn8R8gvS+iXSOjjo6WF1RG2RkMbHBxyEPy6jtWvY6LyGaziC8ZnDY/oAOAHJXsDw+Sum6hp+6Ba6ok3AaD7IPM6gd+vBXrgox0r9TsvpPcwTk9+yPd2TA2INwdQQbgjuWlSFc9A5rA1jLBrWhoA4ADRbOGP4K1K8Qma2NFCELaIBCEIAa5U5XK08KpMEi3gvEpySlUqiS39XVqodbZZ1STyXF6ibSZvphkpTVBBF7c9N1lVMl3XWhVx8fqqvVcSLrltvJ16tMVkqOunvwpkos4A3FudgrUlMQBcb7KxRwkHZTFtPKLWTUos89xboP1crWjVkubqjxa9ouWOvzGo8CufrsJnp3bHT1XrnSmvawQxg3mdUU5jFs2X71rcz7ey3Ujv1AXRVOEwyMAk7X49CCe8j2fOy9HRK2UE3uecuhXqaPB6XpK5vZkjB7xoVbNTTTjUC/foQu+xz7O2PBLNeR0/ULgcW6ETREloJtff6oddec/CxD6Z8wf0K8uHPYPun3b8Du0PmreGdLKinIGZzByN3s9fab8/BZEFVLAbPDrbai6vf3hFKLOsDz3H1UtSXKyvNFodXdXtLdHpvR77QmSWEmhJAuD2STtY/sbFanTtorMNqRG4OtEXgDe7O1qPJeLTYXbtRn8p4d/wDNWMMxuopzrct2PDQ7jXQq8X5PPp3Hxspu/wDL/Y9UbikIoIaqpIbTiOMshbY9Y+wtm+Nxdsz2Rub8PM8WxSbEputm7MTb9VHfsRs7+Z01Pks6ma+pyMLnCngzZAfZY1xJI7zra/LRXspm7EfYhZoXcXf18lFlqWy/X0/2YbrceFEIc6Q9VDo33ncx/XBST1LKduSPV3Eora1sTeri8z/NYpbmPzP81SuGvd8ff1YiEHN4ELi8kk3/AK4qVlmi53ULnaWGiVjHOIDQXPdoxvMrU19Ds0wjSsrksU1LJO8sj9rK57j7rGNBJLjw2+a9M6NxNpqWFrQAXMa91t3yOF3E8wL2HcDzWbg2ECGmmjBF3MPXycc2XRjT6f8A2VBT13WBhJs/JYtHu5eyb8jcfLuU1pWLCFWyk5ZZ2eHVBJXXYW078LD6ri+jTMwF/wCtV31CyzQrKGlipSyWkIQmCwQhCAGSbKrKrblWkbdJsRaJnyt3VORnetR7FVdFdcu2o11zwZMkWvikfTk6cNytJ1KoJm5QSeAuedgsEqGuxrjdngzpmBo1O3G65LHenDYi6OFnWSW7Lr3azm5wAvoNbcVjdLelzpXmOAgWNi/3Rztz8VmYdTRtHZIJOrnHifmtVPRqK12L5Ivqdngi/my5hHSNsc8ck2Z4a/rXONs8sxBDXv4BrAXZY+GY8V6tQdIaaqGZj8rviYbOHc4fsQQvGa6gDttDzHFZIEsLg5pc0jYg2PyXTi9S8Lwc22iyt77o+gJOtZq0ZxziIY//AJROvHJ8io4MUZKSx7Q9w9oNaWTtHN9NJ2vNpK8twD7Qp4rCb7xu1xYOt4bO+S76hxujr2AOyvI1AOkjDzFrOYe9pUubW00Ljh/C9yxW9GaepBMeV3O3tDuc3cHuK4HHvs+c25ZfyC9CdQyssY3iYD2etcWzNHJlTGMx22eD3lW48S2bKCCbANlDY3m/BkrfupD3aFQoLmtl3LtNZPBJKWenPHTeyu0tQ2a3W+yPa4EeI/detY9gMFQ14AySAE5XDK7097xFwvE8QpnsdJybIWeiEte0tn5iLao8xOvgpOuboOqpQcuYe8Rt/wDpZeL1eQmKMWDdNOXCyoYXjLwx0Z1aWkfT0UEtToAPata54BJjQ1Pxcfm5k0Ny0pFdzje3qeScxl9tv1KWmpy82HmfqrdVGGAgHYanl/NaXJZwdvpumUIamVZGgWtrroBu48AF1nRzCTF2iB17xx1ETOJ8dvE+BVPo3heole27jYQt5X4nv491l1MgbG1zXOsAM079tLaMHLQjwHeVST1bIrOe+Qnq2xxjS7AcsTOM0nxEndo3JPIngqeHURu4nUvcXPdawLuYHAC1gO5QUrn1EoeBb3WN+BnAeJ3J8BwXc4XhgYBcXO/nutlSVa35Ms5dyTA4crRpxHnZdpS+yPALLw+i4lbDAozl5FschCFJAIQhAEcpVV6szKo4LPYXiMKQNTspTmsWfGRmSKc5WucdgCfReB9Lel81RI+MPLYs5GlwSAbc9t/Fe29LJHMopyN+rdb0XzkaQutl+HMe4AXJJTIQjq3GR1ODaNzBeionY45i1zHZXDhqLtI8QQUVPQ+VnsuJ8F6R9nFAW0rpZCxrp3hzWyWB6uNojjJBIIuG38CFvVNCTqYGv743C58j9UNW5ymSp1rbB4XJh1RHxP8AXyUJnlb7Tbhev1tJT++JIb39thDO/tez81mz9GGSC8UkT+8EfsVTXJfEh0bF2b/PmeVSTMduMqI9CCx4uNWm9iD3Hgu3r+hz/wDTv37rCqujLm7tcPJXjdDGCllXvN9vsaWBdPaiAhso6xvfo/8AMNHefqvQcI6YUlSMheGudoWPFs3key71XjE+FubsT6H9FAI5Wd/cRp6FToi94vAh12w7ZR9Bvw5uQhjuzYkMPaYNNMo3Z/xK8U6UPyl0VtpXP5+1ruoaTpRVQi0ckkY5BxLfyuvbysqFbick5vK4uN73IAN/LgphCedxc5ZWMYKtM8g6a30sr9JQOeQB3XKZQsaDc6rdGKtiYcoGYiw7kWzaeIo3dL00VHXIr1VoQI2G7zv3cyUuD4eXnO/2B2hf3j8Z7tdBxUmCYQZ3Fz7lt+3+I/CO7mfJdpRQANEzhdgcGws/1pNg4Di0cPAu2ASkuy/UtdbnbsJT05iaCRaV7Tkadeqj4ud37E8zYcCsLEKjr3iGO5Y12p36yS+pJ4gH1KvY7WOBMTTeaTWVw9wcGt5bkN8zxW70VwERgOcO1a1vhHAD5LQkoLV9DI3kudHcH6po0u7e/wBF1FLFaw9UlPCrkbUt2Nsq0XIAp1WYp2FaIcCWOQhCuQCChCAIXWULlK8KIpMyyGkoa9ISmFJcsF0iLE4hJE9h1DhYrzSt6IR08crnxmohbHI5rWENcwhjiDK11usa3fR3DYr0+65H7ScUDKYUzdZqxwp42j2sryGyO02ADrX71C3kXUmo4LOB9IqZ8cTOta1/VsBZJ92/Rov2ZLXHgtkwxnVzG/7hdh/Mz6qU4fC6JsUkbJGta1tnAOGgA4+CyH9CqQaw9dSn/wCPK6Nv5NWH0TM+TKfM1209/ZkeO4kSNI/5gu+YVCr6Psebuigf3jNE/wBRf9QqBwCtj/g1zZbcKmIEn/nEWnzsj+8MSh/iUfWj4qeVjx45JcrvIXU5ZGwkuBObrHLVQ9zrTs07zmNvMKnJS1PB1NN3Euhfa3Kzhf0V4dPKdhtP1kB/70UkY/PlLfmtmmxemqB2XxSjxa9VcYvlFlKS4OFqqS1zNRzNA3c1okbr/wCMk/8Aqsp1HRvNmyBrtsruyfR1ivUzhkR1YXMPNji35bfJV6nCnuFusZKPhmja8eosUt0R7DF1ElyeXzdFb7ZXclmVHRccWeY0Xpc3RwN2pWt4l1NL1Z/I6wVSakDdOsnj7poszfzNH7pbrnHhjlcpco8zf0Qv7Dy08jrb0ss2kwh5n6q4Jtcuvo1vPUb9y9Uq6d5YSwwSn8LrH0N+a43CoH/2yoiMd5nmPLxDRYkk290bnwtxVo2Tw02Q9OzRv4PhwI6skMgjbeZ17ZWWvluOLhck8BfmFfxSu6tgqHNs5w6qjh2s08SOBI1PJoA8bUccTIjmdlpKe75Xu3mmBu4n4mtdw4uAGzVBgeGSVsv9rqGlotaGM/5cW4B/EdC4+A4JlaWMvgTN5ZB0VwA366btPcc5PMnUnuHJdtDT28FNDCBwUqXZY5MFsIxqnYE1rFI1qmuLKSZMwKZoUcZUoWyIpioQhXIBCEIAZI1ROYpnOAFybAbrjukP2mYfSXBl6540yRWcb8i4kNHqqOKZKOheEjQuBj6WYtXC9FQthYdpKg8OBsdPQFPHQ7Eqj/G4k4NO8cDco8M1h+izurfkYpGp0q6cUtEC3MJZrdmFhBdc7ZyPYHz5BYvQrAaipqP7yrwQ8/4aIg/dtN7Gx1bYHTibklb2BdBaKjOaOLNJv1khL33twvo3yC6JVclHZBjIE2SFyCgBJ3LiZk5siY6NMLFXVJE4TLLpLixAI5EXCxK3orQykudTRBx99jerf+ZlitC5ShxVvfSDQjn/APpJ0f8Ahq2rhHwud17PSXX5pwZi0Oz6SqHJzXwOt4jMF0V0mZSrWRpMD/qmeP8AxGH1LLbvhtUM8sna/wDVW6PprQvIaalkTj7s14neFpAFrxvTKmiilFpI2PH4mg/qnRmmUcSCegim7WWKTk5tifIj6rgcao30tVFMHGMTjqKmwzGngc9rYZHOGzr3BJ4u45V1cvQijveNjoDveGR8Rv4McAfMLnukeFVELRTxVck0la7qerlZE/7sCz3l2XMGxsO9zqRxKtsycslipxX1IiYAKCicBp7FRUNAtbgWMued3arto2BosNlz+AYdVUNOyARQzRxggOY8xyOu4uJLXtsTr8Wq6BpJANiLgaHcHkbJVu2y4JW48J4akY1TRsUQg2Q2LG1PDkpCdGxa1HGwtscxqelQmYKghCFIAq2I1BjifIGOkLGOcGNtnfYXytvpcqykKhgeNSw4lj0xbK2SjomnYgtOmmod/EedeGUd/H0Lo90JoqJo6mFuYf5j7OkP/IjTyAXR2UZaVUkjKjcp3tUTmpckSiApMqkLSlEZSdGS+SIBOspOrR1alQYaiBwSWUrmJAxLcHknJCQmEK11KTqFV1MspoqlqXq1P1STIq+7ZOsYyOykCkDECIpqra4KuWQATDGLg2FwCAeIB3se+w9FYa0pQ1O0C8kJCGxK0Y0NjU+6QahGRJTEpEqcopFckbWJ6VCMEAhCFYAQhCABIUqFDWQESoQhIBCkTkIwAwsTgEqEYAbkCRzE9IowgK7mJWNupMieAqqO5I0MSloTkhVuCCIxJphU6VRpTJyRMYnPanoU6SBrW6JmQqVIjAAEqEKwAhCEACEIQAIQhAAhCEACEIQAIQhAAhCEACEIQAIQhQAJEIQAqEIUgCEIQAIQhAAhCEACEIQAIQhAAhCEACEIQAIQh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data:image/jpeg;base64,/9j/4AAQSkZJRgABAQAAAQABAAD/2wCEAAkGBxMSEhQUExQUFBUWFBQUFBcYGRgXFBUUFRUWFxQaFRcYHCggGB0lHRQUITEhJSkrLi4uFx8zODMsNygtLisBCgoKDg0OGhAQGywkICQsLC8vLywsLCwsLCwsLCwsLCwsLCwsLCwsLCwsLCwsLCwsLCwsLCwsLCwsLCwsLCwsLP/AABEIAOEA4QMBIgACEQEDEQH/xAAcAAABBQEBAQAAAAAAAAAAAAAAAQIDBAUGBwj/xABCEAABAwIEAgcFBgMHBAMAAAABAAIDBBEFEiExQVEGEyJhcYGRMkJSodEHI2KSscEz4fAUFTRDU3KCFmNzomTx8v/EABoBAAIDAQEAAAAAAAAAAAAAAAADAQIEBQb/xAAvEQACAgEDAgMHBAMBAAAAAAAAAQIDERIhMQRBIlFhBRMycZGx8IGhwdEj4fFi/9oADAMBAAIRAxEAPwD3FCEIAEIQgAQhCABCEIAEIQgAQhCABCEIAEIQgAQhCABCEIAEIQgAQhCABCEIAEIQgAQhCABCEIAEIQgAQhCABCEIAEl00uTCTzVcgTIUQfzTg9GQFLk0vSW5qIqGySYSJzX3UAKUFCYE2ZOTGu01Vc4jCNOtjv8A7m/VWXqQW0KBtUw7OB808SDmEZROGSITbpykgEJEqABCEIAEIQgAQhCABCEIAEJEqjICEppelddQuBVckk11E5yQOSFQ2AheUrSoi5NzJevBbBK56QPUaLKupsnCJi9MJSXTJqhrRclS5eYKPkTMCinqms1JA9FyeP8ATaOEENN3HYDUnw5rgMQxuoqSczi1p90e15kbeXqlSuSWx0em9mWWvMtjrulnSqN8mQHrY2N/hhxDHyE69cRu0AaN1vmJINly7IIJTdzaZp4Axtaweg+ZVKKlAH7D90hjPJZLLpT7ncp9m01xxy/UvGN0ZvH1jBzilfl9ASPkp4MeqhtUE/hlYD/7MLSPRZIBG1x4IdUP4kO8Rr6qqnNdxsugplzFHTQdNqph7cDZBzikufyvA/VatL9osN7SOfCeUrXMH5jp81wPWjiCPDZTMu7QODu47/NNV7XJks9kQfwv6nrtB0lbILtcx401aQ4eoK1IcVYd/qvAp8ODTdrXRu3uwlh8dNCrFLj1dD7Mwlb8MrRfycNfVPh1GeH9Tn2+ybI7pZ+R9AxzNdsbp9143hv2mdXYVEEjPxss5o8jZejdG+lNNWD7mVr3W1bs8eLTqtULM8nJsqcHhm+hIlTRQIQhAAhCEAImvNk5IQqckjOsUT3p7mqFzVSTZKDOo3uSOKjcVnnYMUQL0Z1Xe9DVl97ljdBZEicZQBcmyw8XxqOnaXOcBbmbLzfGOmc9SS2nBy8Xm4aPDmmxnIdX0rnzt9/p+I77H+mcMAIBBK8+xHpNU1R7N2M5kcPwt/crMhw7XPK4vdzOw8BsFbMoGgCVOzPr9jvdN7PjDtj7/ny+pHFRgakkk7uJuT5qy1oGyqlxKaSltN8nTUMLCLwNt0rqto2WebpmRV92u5OgtPmadymlzO9QZEWCvpSLaUPMgQHpmUIDhwCnBOEdFS4gzq2tD+rIFnZmZw487qaqw2GwMlzmAIfG2wF+YKw42AC7t+DeJ8eSKnEsje27K3g3n4BKcW34TFOGjxasLuJU0bATkfnHgR+qzZIKdrg5wIeCC10ZLHtI2IcOKo1WLyTOyxgtB2A1cfEhdx0A+z4zBlRUaNcA9jeJadQfMWK2QqmuXv5I5/UdfTNaWtS83/Hqeh9AqqSSkaZHvksTlfIAJHN3Ga2htte2tl0ygpaVsbQxgs0CwCnXRgmlueZm4uTceAQhCsUBCEIAEyROUbwqsCMlQvcppNlUles9ssIZFZGPfZVpqkAEuNgAST3BRVDzdYHSqpdHCXDhr6arlzuzLSb6qNWEQ4t05hg1MMxHM9W2/g1z8x9FyuK/aa52lOxwPxPDQB4gErg6qoM8xc/W548l3mG9G2TUzHBmX2gS3a7SQdD4La6oVpORVZy3Dj17nK1dXLM/rKomYbgBwDR4NGi06XEox7DjGRsHAAeRGibiHRV8ZOUn9D5rHmpJGbtv3jQ/zQ1XZ3OhTc6fhX8/vydk2uY8ffQhw+OM5T6DQp391xyawStP4JOxJ4DgVw8FWWHsuLTyPZP0K0Y8ZP8AmMB7x2XfT9EmXTSj8Jsr62D76f3RrVVM5hs9pae9RCMp9Li9xYOuPhePr+ynzsdzjPqz6hJblHlHShZqWVv8irkPFJlV0UslxfY+8NRbyWjS0MbWmUlsrG+6NO1ycDrZUdiQStUTBt3IIK6CqYyRjXMayI3LXC/Z7iL6rPNEQT1hyged/BCsTCFyfOxRp6Z0jsrd/kBzKsSxsi9k5nDd3ujwSYjiDYo7XDGch7Tz38/BcpXVjn6Hst4N4nldPqrlZ6IzdT1saVvz5f2aNbi4vaLtHi47Dw5rMhpZJ36Enm47X7votPCOjz5LF7S1m+XYkcMx/Zdlh9EyMANaDbc+6P67lodkKtocnCuus6h+PjyM7CsBbBHI42BEb9Tqb5SvZOjr2GCPq7FojjAsQbAMFhYbaWXBYVQulu7aMA5nnQZfeyk7Dv4qToBVzx1ApJIw2OGOTq5gxw/tMAcBBra3ZF9TqdLcbs6Zt5bMPUvhI9MSpjX3T1sTMgIQhSAIQhADJCoSU+VV5EqTwWSGveqsxUxKilWG2WUPgsMz5TzWVjlMJIHt0Oh+a0KxwCzZ5rHfQri2TxPJ1aIvZo8SpKQ9cGHQ5svmDYr3b7PIR/d8ZLczXPmcCBfsmR2U87WF/NeZ9LMGMbnzR7OBuf8ATcdM3+3nyXYdF+m8UEMULhlaxrWNI1aQBz/rdd2vqIWJTEXdLPTpguHn+jsKugaRfJnbzbYkeLfp6LBqujkExORwzDduzh/uYdR6LoqTEYJu0x2Vx95psb942d5p9ZSZx242zi3tN7Eo8NR8iPBXdNc/hMSstqeGeY4r0IcPdzDwuuRruj7472zN7tx6L29sJvliqNbfwZ23PqbP+ZCp19Npaop3N/HH94zxNrOA8lRwshwzRHqYS+JHg745Gbtv4ajzaVPTYrbS5HzHoV6nWdFIZhmic1w5tN/UcFyWKdDHi/ZB8NCo99F7TWDTXKUd6pfUgwzGMpBabEG+huPNq134jHI7Nlyh2j8h0Pfl4LiqjB5YjcX04HRNhxF7DZ92+P1S59NGe8Gbodcs/wCVYfn2+p2MmUPuLuaPZvoT3kcFk4tjAYbA538uDfE8PBZ9XjLnts3st4v0zHub9d1XwjB5apwEbSG7k8T33UVdMl4rCOp9oYWmrnz/AD7lZpklfpeR50/C36LtsB6JiMdZPq47XFyTyjbx7/2Wz0a6NsiHYAeeMh/h3G9uMhB8u9dDXRx04DpMznu0Y3QzSkcGDQNaO6wHFNnNy2XByHLDzJ7mLNTANLn2jYB7N7afiP7D5qlLWxNs6a4jOjImj7yXuy8G93mbbLMxjGXyS5GgPkB0YDeGA8C8/wCY/wCiyXy5ZbZjLM7R7zs3ubwAHJIxhmW/rcbRO4wzH29Yw1A+5zACG92wk6Mc8n+LrwIs29xsvRW1AcAWm4I0K8QmoiIX3NyAbu+IW0svVOiM5koqd53fEx3q0EplN0pRZnps95ls3o5NVcabrMa7VX4CtdM87DJRwSoQhaSgJClQgCGQqtKVafGqso1We3gvEhcFXl71aubKhO48brn3bI0V7soVmXW6x6q2435LRqJDvusmofZ3muLa8s7XTxwRSngQFztf0RzXdTuDCdSw6xE+G48l0LHDx+igxTFm0zc51G17jfhorUTsjJKsfdpjHL7dzi3Grojd8b4wPeb24z6G4C6rAftKI0lGYAC7mgkC/wA/kufxPpk6cGPN1bD7R95wPBo2b46rJfh0bgOr7JGxB1813o5SzNYfocC32lDVpmsrzxue74djlNWM0LJByNrg+atsoi3+BK5v4JPvIj69pvk63cvnqB9RGbgE295pLX/mbv4FdJg/T+eIhrnZre7J2X+AdsfknKyS9QjVTdvVL9Gep1sDL5qincx3+tDdw88nbHmCO9Mbh7ntvDMyoZ+K2Yd2Zv7i6oYF09hls1xyO5O09Cd/JdBJR08xz2DX8JIzkk/O2xI7jcK3+OwXOFtT3OZrcPH+bGWHmRpfucNPVc/iuBwgXygj+vVeiS09Swdlzahnwv8Au5bd0jRlPm0eK4zp9iUcVLMWwPhkawntgtBJ07GXsyHUa3sky6bD8LGQ6p4wzzyhwBtTMerBaxrrEjtF7xrlY3Z1hudhzXqWF4KMoaWhrdLRt2P/AJD7/h7I71L0XwGOlpo2tDQera+Z+gJcQC4uedgLpMWxprYXSGT+z0rfam2ln/BTDdoPx7nhbdWcW3vwiuvCJ8SxdsAcyPI+Rg7bnaQQD/uEbutswa87BeYYpjj6p7mwOeQ/SSd2ksoHus4RxjkP13rYriz64hkbOppWkmOIe9+OU8TqT5nxVV8unUwan33ja3IcgqzePCv+erMV1/ZCyVIjHUwb7PcPnb6p0DWxDU9o8eN1E7JTtIvd3HmSs+CpJfmdqRq1vDz5BVVepbcfuzLCuVj0xNvFsRIhe46F4yRjn8R8gvS+iXSOjjo6WF1RG2RkMbHBxyEPy6jtWvY6LyGaziC8ZnDY/oAOAHJXsDw+Sum6hp+6Ba6ok3AaD7IPM6gd+vBXrgox0r9TsvpPcwTk9+yPd2TA2INwdQQbgjuWlSFc9A5rA1jLBrWhoA4ADRbOGP4K1K8Qma2NFCELaIBCEIAa5U5XK08KpMEi3gvEpySlUqiS39XVqodbZZ1STyXF6ibSZvphkpTVBBF7c9N1lVMl3XWhVx8fqqvVcSLrltvJ16tMVkqOunvwpkos4A3FudgrUlMQBcb7KxRwkHZTFtPKLWTUos89xboP1crWjVkubqjxa9ouWOvzGo8CufrsJnp3bHT1XrnSmvawQxg3mdUU5jFs2X71rcz7ey3Ujv1AXRVOEwyMAk7X49CCe8j2fOy9HRK2UE3uecuhXqaPB6XpK5vZkjB7xoVbNTTTjUC/foQu+xz7O2PBLNeR0/ULgcW6ETREloJtff6oddec/CxD6Z8wf0K8uHPYPun3b8Du0PmreGdLKinIGZzByN3s9fab8/BZEFVLAbPDrbai6vf3hFKLOsDz3H1UtSXKyvNFodXdXtLdHpvR77QmSWEmhJAuD2STtY/sbFanTtorMNqRG4OtEXgDe7O1qPJeLTYXbtRn8p4d/wDNWMMxuopzrct2PDQ7jXQq8X5PPp3Hxspu/wDL/Y9UbikIoIaqpIbTiOMshbY9Y+wtm+Nxdsz2Rub8PM8WxSbEputm7MTb9VHfsRs7+Z01Pks6ma+pyMLnCngzZAfZY1xJI7zra/LRXspm7EfYhZoXcXf18lFlqWy/X0/2YbrceFEIc6Q9VDo33ncx/XBST1LKduSPV3Eora1sTeri8z/NYpbmPzP81SuGvd8ff1YiEHN4ELi8kk3/AK4qVlmi53ULnaWGiVjHOIDQXPdoxvMrU19Ds0wjSsrksU1LJO8sj9rK57j7rGNBJLjw2+a9M6NxNpqWFrQAXMa91t3yOF3E8wL2HcDzWbg2ECGmmjBF3MPXycc2XRjT6f8A2VBT13WBhJs/JYtHu5eyb8jcfLuU1pWLCFWyk5ZZ2eHVBJXXYW078LD6ri+jTMwF/wCtV31CyzQrKGlipSyWkIQmCwQhCAGSbKrKrblWkbdJsRaJnyt3VORnetR7FVdFdcu2o11zwZMkWvikfTk6cNytJ1KoJm5QSeAuedgsEqGuxrjdngzpmBo1O3G65LHenDYi6OFnWSW7Lr3azm5wAvoNbcVjdLelzpXmOAgWNi/3Rztz8VmYdTRtHZIJOrnHifmtVPRqK12L5Ivqdngi/my5hHSNsc8ck2Z4a/rXONs8sxBDXv4BrAXZY+GY8V6tQdIaaqGZj8rviYbOHc4fsQQvGa6gDttDzHFZIEsLg5pc0jYg2PyXTi9S8Lwc22iyt77o+gJOtZq0ZxziIY//AJROvHJ8io4MUZKSx7Q9w9oNaWTtHN9NJ2vNpK8twD7Qp4rCb7xu1xYOt4bO+S76hxujr2AOyvI1AOkjDzFrOYe9pUubW00Ljh/C9yxW9GaepBMeV3O3tDuc3cHuK4HHvs+c25ZfyC9CdQyssY3iYD2etcWzNHJlTGMx22eD3lW48S2bKCCbANlDY3m/BkrfupD3aFQoLmtl3LtNZPBJKWenPHTeyu0tQ2a3W+yPa4EeI/detY9gMFQ14AySAE5XDK7097xFwvE8QpnsdJybIWeiEte0tn5iLao8xOvgpOuboOqpQcuYe8Rt/wDpZeL1eQmKMWDdNOXCyoYXjLwx0Z1aWkfT0UEtToAPata54BJjQ1Pxcfm5k0Ny0pFdzje3qeScxl9tv1KWmpy82HmfqrdVGGAgHYanl/NaXJZwdvpumUIamVZGgWtrroBu48AF1nRzCTF2iB17xx1ETOJ8dvE+BVPo3heole27jYQt5X4nv491l1MgbG1zXOsAM079tLaMHLQjwHeVST1bIrOe+Qnq2xxjS7AcsTOM0nxEndo3JPIngqeHURu4nUvcXPdawLuYHAC1gO5QUrn1EoeBb3WN+BnAeJ3J8BwXc4XhgYBcXO/nutlSVa35Ms5dyTA4crRpxHnZdpS+yPALLw+i4lbDAozl5FschCFJAIQhAEcpVV6szKo4LPYXiMKQNTspTmsWfGRmSKc5WucdgCfReB9Lel81RI+MPLYs5GlwSAbc9t/Fe29LJHMopyN+rdb0XzkaQutl+HMe4AXJJTIQjq3GR1ODaNzBeionY45i1zHZXDhqLtI8QQUVPQ+VnsuJ8F6R9nFAW0rpZCxrp3hzWyWB6uNojjJBIIuG38CFvVNCTqYGv743C58j9UNW5ymSp1rbB4XJh1RHxP8AXyUJnlb7Tbhev1tJT++JIb39thDO/tez81mz9GGSC8UkT+8EfsVTXJfEh0bF2b/PmeVSTMduMqI9CCx4uNWm9iD3Hgu3r+hz/wDTv37rCqujLm7tcPJXjdDGCllXvN9vsaWBdPaiAhso6xvfo/8AMNHefqvQcI6YUlSMheGudoWPFs3key71XjE+FubsT6H9FAI5Wd/cRp6FToi94vAh12w7ZR9Bvw5uQhjuzYkMPaYNNMo3Z/xK8U6UPyl0VtpXP5+1ruoaTpRVQi0ckkY5BxLfyuvbysqFbick5vK4uN73IAN/LgphCedxc5ZWMYKtM8g6a30sr9JQOeQB3XKZQsaDc6rdGKtiYcoGYiw7kWzaeIo3dL00VHXIr1VoQI2G7zv3cyUuD4eXnO/2B2hf3j8Z7tdBxUmCYQZ3Fz7lt+3+I/CO7mfJdpRQANEzhdgcGws/1pNg4Di0cPAu2ASkuy/UtdbnbsJT05iaCRaV7Tkadeqj4ud37E8zYcCsLEKjr3iGO5Y12p36yS+pJ4gH1KvY7WOBMTTeaTWVw9wcGt5bkN8zxW70VwERgOcO1a1vhHAD5LQkoLV9DI3kudHcH6po0u7e/wBF1FLFaw9UlPCrkbUt2Nsq0XIAp1WYp2FaIcCWOQhCuQCChCAIXWULlK8KIpMyyGkoa9ISmFJcsF0iLE4hJE9h1DhYrzSt6IR08crnxmohbHI5rWENcwhjiDK11usa3fR3DYr0+65H7ScUDKYUzdZqxwp42j2sryGyO02ADrX71C3kXUmo4LOB9IqZ8cTOta1/VsBZJ92/Rov2ZLXHgtkwxnVzG/7hdh/Mz6qU4fC6JsUkbJGta1tnAOGgA4+CyH9CqQaw9dSn/wCPK6Nv5NWH0TM+TKfM1209/ZkeO4kSNI/5gu+YVCr6Psebuigf3jNE/wBRf9QqBwCtj/g1zZbcKmIEn/nEWnzsj+8MSh/iUfWj4qeVjx45JcrvIXU5ZGwkuBObrHLVQ9zrTs07zmNvMKnJS1PB1NN3Euhfa3Kzhf0V4dPKdhtP1kB/70UkY/PlLfmtmmxemqB2XxSjxa9VcYvlFlKS4OFqqS1zNRzNA3c1okbr/wCMk/8Aqsp1HRvNmyBrtsruyfR1ivUzhkR1YXMPNji35bfJV6nCnuFusZKPhmja8eosUt0R7DF1ElyeXzdFb7ZXclmVHRccWeY0Xpc3RwN2pWt4l1NL1Z/I6wVSakDdOsnj7poszfzNH7pbrnHhjlcpco8zf0Qv7Dy08jrb0ss2kwh5n6q4Jtcuvo1vPUb9y9Uq6d5YSwwSn8LrH0N+a43CoH/2yoiMd5nmPLxDRYkk290bnwtxVo2Tw02Q9OzRv4PhwI6skMgjbeZ17ZWWvluOLhck8BfmFfxSu6tgqHNs5w6qjh2s08SOBI1PJoA8bUccTIjmdlpKe75Xu3mmBu4n4mtdw4uAGzVBgeGSVsv9rqGlotaGM/5cW4B/EdC4+A4JlaWMvgTN5ZB0VwA366btPcc5PMnUnuHJdtDT28FNDCBwUqXZY5MFsIxqnYE1rFI1qmuLKSZMwKZoUcZUoWyIpioQhXIBCEIAZI1ROYpnOAFybAbrjukP2mYfSXBl6540yRWcb8i4kNHqqOKZKOheEjQuBj6WYtXC9FQthYdpKg8OBsdPQFPHQ7Eqj/G4k4NO8cDco8M1h+izurfkYpGp0q6cUtEC3MJZrdmFhBdc7ZyPYHz5BYvQrAaipqP7yrwQ8/4aIg/dtN7Gx1bYHTibklb2BdBaKjOaOLNJv1khL33twvo3yC6JVclHZBjIE2SFyCgBJ3LiZk5siY6NMLFXVJE4TLLpLixAI5EXCxK3orQykudTRBx99jerf+ZlitC5ShxVvfSDQjn/APpJ0f8Ahq2rhHwud17PSXX5pwZi0Oz6SqHJzXwOt4jMF0V0mZSrWRpMD/qmeP8AxGH1LLbvhtUM8sna/wDVW6PprQvIaalkTj7s14neFpAFrxvTKmiilFpI2PH4mg/qnRmmUcSCegim7WWKTk5tifIj6rgcao30tVFMHGMTjqKmwzGngc9rYZHOGzr3BJ4u45V1cvQijveNjoDveGR8Rv4McAfMLnukeFVELRTxVck0la7qerlZE/7sCz3l2XMGxsO9zqRxKtsycslipxX1IiYAKCicBp7FRUNAtbgWMued3arto2BosNlz+AYdVUNOyARQzRxggOY8xyOu4uJLXtsTr8Wq6BpJANiLgaHcHkbJVu2y4JW48J4akY1TRsUQg2Q2LG1PDkpCdGxa1HGwtscxqelQmYKghCFIAq2I1BjifIGOkLGOcGNtnfYXytvpcqykKhgeNSw4lj0xbK2SjomnYgtOmmod/EedeGUd/H0Lo90JoqJo6mFuYf5j7OkP/IjTyAXR2UZaVUkjKjcp3tUTmpckSiApMqkLSlEZSdGS+SIBOspOrR1alQYaiBwSWUrmJAxLcHknJCQmEK11KTqFV1MspoqlqXq1P1STIq+7ZOsYyOykCkDECIpqra4KuWQATDGLg2FwCAeIB3se+w9FYa0pQ1O0C8kJCGxK0Y0NjU+6QahGRJTEpEqcopFckbWJ6VCMEAhCFYAQhCABIUqFDWQESoQhIBCkTkIwAwsTgEqEYAbkCRzE9IowgK7mJWNupMieAqqO5I0MSloTkhVuCCIxJphU6VRpTJyRMYnPanoU6SBrW6JmQqVIjAAEqEKwAhCEACEIQAIQhAAhCEACEIQAIQhAAhCEACEIQAIQhQAJEIQAqEIUgCEIQAIQhAAhCEACEIQAIQhAAhCEACEIQAIQh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data:image/jpeg;base64,/9j/4AAQSkZJRgABAQAAAQABAAD/2wCEAAkGBxMSEhQUExQUFBUWFBQUFBcYGRgXFBUUFRUWFxQaFRcYHCggGB0lHRQUITEhJSkrLi4uFx8zODMsNygtLisBCgoKDg0OGhAQGywkICQsLC8vLywsLCwsLCwsLCwsLCwsLCwsLCwsLCwsLCwsLCwsLCwsLCwsLCwsLCwsLCwsLP/AABEIAOEA4QMBIgACEQEDEQH/xAAcAAABBQEBAQAAAAAAAAAAAAAAAQIDBAUGBwj/xABCEAABAwIEAgcFBgMHBAMAAAABAAIDBBEFEiExQVEGEyJhcYGRMkJSodEHI2KSscEz4fAUFTRDU3KCFmNzomTx8v/EABoBAAIDAQEAAAAAAAAAAAAAAAADAQIEBQb/xAAvEQACAgEDAgMHBAMBAAAAAAAAAQIDERIhMQRBIlFhBRMycZGx8IGhwdEj4fFi/9oADAMBAAIRAxEAPwD3FCEIAEIQgAQhCABCEIAEIQgAQhCABCEIAEIQgAQhCABCEIAEIQgAQhCABCEIAEIQgAQhCABCEIAEIQgAQhCABCEIAEl00uTCTzVcgTIUQfzTg9GQFLk0vSW5qIqGySYSJzX3UAKUFCYE2ZOTGu01Vc4jCNOtjv8A7m/VWXqQW0KBtUw7OB808SDmEZROGSITbpykgEJEqABCEIAEIQgAQhCABCEIAEJEqjICEppelddQuBVckk11E5yQOSFQ2AheUrSoi5NzJevBbBK56QPUaLKupsnCJi9MJSXTJqhrRclS5eYKPkTMCinqms1JA9FyeP8ATaOEENN3HYDUnw5rgMQxuoqSczi1p90e15kbeXqlSuSWx0em9mWWvMtjrulnSqN8mQHrY2N/hhxDHyE69cRu0AaN1vmJINly7IIJTdzaZp4Axtaweg+ZVKKlAH7D90hjPJZLLpT7ncp9m01xxy/UvGN0ZvH1jBzilfl9ASPkp4MeqhtUE/hlYD/7MLSPRZIBG1x4IdUP4kO8Rr6qqnNdxsugplzFHTQdNqph7cDZBzikufyvA/VatL9osN7SOfCeUrXMH5jp81wPWjiCPDZTMu7QODu47/NNV7XJks9kQfwv6nrtB0lbILtcx401aQ4eoK1IcVYd/qvAp8ODTdrXRu3uwlh8dNCrFLj1dD7Mwlb8MrRfycNfVPh1GeH9Tn2+ybI7pZ+R9AxzNdsbp9143hv2mdXYVEEjPxss5o8jZejdG+lNNWD7mVr3W1bs8eLTqtULM8nJsqcHhm+hIlTRQIQhAAhCEAImvNk5IQqckjOsUT3p7mqFzVSTZKDOo3uSOKjcVnnYMUQL0Z1Xe9DVl97ljdBZEicZQBcmyw8XxqOnaXOcBbmbLzfGOmc9SS2nBy8Xm4aPDmmxnIdX0rnzt9/p+I77H+mcMAIBBK8+xHpNU1R7N2M5kcPwt/crMhw7XPK4vdzOw8BsFbMoGgCVOzPr9jvdN7PjDtj7/ny+pHFRgakkk7uJuT5qy1oGyqlxKaSltN8nTUMLCLwNt0rqto2WebpmRV92u5OgtPmadymlzO9QZEWCvpSLaUPMgQHpmUIDhwCnBOEdFS4gzq2tD+rIFnZmZw487qaqw2GwMlzmAIfG2wF+YKw42AC7t+DeJ8eSKnEsje27K3g3n4BKcW34TFOGjxasLuJU0bATkfnHgR+qzZIKdrg5wIeCC10ZLHtI2IcOKo1WLyTOyxgtB2A1cfEhdx0A+z4zBlRUaNcA9jeJadQfMWK2QqmuXv5I5/UdfTNaWtS83/Hqeh9AqqSSkaZHvksTlfIAJHN3Ga2htte2tl0ygpaVsbQxgs0CwCnXRgmlueZm4uTceAQhCsUBCEIAEyROUbwqsCMlQvcppNlUles9ssIZFZGPfZVpqkAEuNgAST3BRVDzdYHSqpdHCXDhr6arlzuzLSb6qNWEQ4t05hg1MMxHM9W2/g1z8x9FyuK/aa52lOxwPxPDQB4gErg6qoM8xc/W548l3mG9G2TUzHBmX2gS3a7SQdD4La6oVpORVZy3Dj17nK1dXLM/rKomYbgBwDR4NGi06XEox7DjGRsHAAeRGibiHRV8ZOUn9D5rHmpJGbtv3jQ/zQ1XZ3OhTc6fhX8/vydk2uY8ffQhw+OM5T6DQp391xyawStP4JOxJ4DgVw8FWWHsuLTyPZP0K0Y8ZP8AmMB7x2XfT9EmXTSj8Jsr62D76f3RrVVM5hs9pae9RCMp9Li9xYOuPhePr+ynzsdzjPqz6hJblHlHShZqWVv8irkPFJlV0UslxfY+8NRbyWjS0MbWmUlsrG+6NO1ycDrZUdiQStUTBt3IIK6CqYyRjXMayI3LXC/Z7iL6rPNEQT1hyged/BCsTCFyfOxRp6Z0jsrd/kBzKsSxsi9k5nDd3ujwSYjiDYo7XDGch7Tz38/BcpXVjn6Hst4N4nldPqrlZ6IzdT1saVvz5f2aNbi4vaLtHi47Dw5rMhpZJ36Enm47X7votPCOjz5LF7S1m+XYkcMx/Zdlh9EyMANaDbc+6P67lodkKtocnCuus6h+PjyM7CsBbBHI42BEb9Tqb5SvZOjr2GCPq7FojjAsQbAMFhYbaWXBYVQulu7aMA5nnQZfeyk7Dv4qToBVzx1ApJIw2OGOTq5gxw/tMAcBBra3ZF9TqdLcbs6Zt5bMPUvhI9MSpjX3T1sTMgIQhSAIQhADJCoSU+VV5EqTwWSGveqsxUxKilWG2WUPgsMz5TzWVjlMJIHt0Oh+a0KxwCzZ5rHfQri2TxPJ1aIvZo8SpKQ9cGHQ5svmDYr3b7PIR/d8ZLczXPmcCBfsmR2U87WF/NeZ9LMGMbnzR7OBuf8ATcdM3+3nyXYdF+m8UEMULhlaxrWNI1aQBz/rdd2vqIWJTEXdLPTpguHn+jsKugaRfJnbzbYkeLfp6LBqujkExORwzDduzh/uYdR6LoqTEYJu0x2Vx95psb942d5p9ZSZx242zi3tN7Eo8NR8iPBXdNc/hMSstqeGeY4r0IcPdzDwuuRruj7472zN7tx6L29sJvliqNbfwZ23PqbP+ZCp19Npaop3N/HH94zxNrOA8lRwshwzRHqYS+JHg745Gbtv4ajzaVPTYrbS5HzHoV6nWdFIZhmic1w5tN/UcFyWKdDHi/ZB8NCo99F7TWDTXKUd6pfUgwzGMpBabEG+huPNq134jHI7Nlyh2j8h0Pfl4LiqjB5YjcX04HRNhxF7DZ92+P1S59NGe8Gbodcs/wCVYfn2+p2MmUPuLuaPZvoT3kcFk4tjAYbA538uDfE8PBZ9XjLnts3st4v0zHub9d1XwjB5apwEbSG7k8T33UVdMl4rCOp9oYWmrnz/AD7lZpklfpeR50/C36LtsB6JiMdZPq47XFyTyjbx7/2Wz0a6NsiHYAeeMh/h3G9uMhB8u9dDXRx04DpMznu0Y3QzSkcGDQNaO6wHFNnNy2XByHLDzJ7mLNTANLn2jYB7N7afiP7D5qlLWxNs6a4jOjImj7yXuy8G93mbbLMxjGXyS5GgPkB0YDeGA8C8/wCY/wCiyXy5ZbZjLM7R7zs3ubwAHJIxhmW/rcbRO4wzH29Yw1A+5zACG92wk6Mc8n+LrwIs29xsvRW1AcAWm4I0K8QmoiIX3NyAbu+IW0svVOiM5koqd53fEx3q0EplN0pRZnps95ls3o5NVcabrMa7VX4CtdM87DJRwSoQhaSgJClQgCGQqtKVafGqso1We3gvEhcFXl71aubKhO48brn3bI0V7soVmXW6x6q2435LRqJDvusmofZ3muLa8s7XTxwRSngQFztf0RzXdTuDCdSw6xE+G48l0LHDx+igxTFm0zc51G17jfhorUTsjJKsfdpjHL7dzi3Grojd8b4wPeb24z6G4C6rAftKI0lGYAC7mgkC/wA/kufxPpk6cGPN1bD7R95wPBo2b46rJfh0bgOr7JGxB1813o5SzNYfocC32lDVpmsrzxue74djlNWM0LJByNrg+atsoi3+BK5v4JPvIj69pvk63cvnqB9RGbgE295pLX/mbv4FdJg/T+eIhrnZre7J2X+AdsfknKyS9QjVTdvVL9Gep1sDL5qincx3+tDdw88nbHmCO9Mbh7ntvDMyoZ+K2Yd2Zv7i6oYF09hls1xyO5O09Cd/JdBJR08xz2DX8JIzkk/O2xI7jcK3+OwXOFtT3OZrcPH+bGWHmRpfucNPVc/iuBwgXygj+vVeiS09Swdlzahnwv8Au5bd0jRlPm0eK4zp9iUcVLMWwPhkawntgtBJ07GXsyHUa3sky6bD8LGQ6p4wzzyhwBtTMerBaxrrEjtF7xrlY3Z1hudhzXqWF4KMoaWhrdLRt2P/AJD7/h7I71L0XwGOlpo2tDQera+Z+gJcQC4uedgLpMWxprYXSGT+z0rfam2ln/BTDdoPx7nhbdWcW3vwiuvCJ8SxdsAcyPI+Rg7bnaQQD/uEbutswa87BeYYpjj6p7mwOeQ/SSd2ksoHus4RxjkP13rYriz64hkbOppWkmOIe9+OU8TqT5nxVV8unUwan33ja3IcgqzePCv+erMV1/ZCyVIjHUwb7PcPnb6p0DWxDU9o8eN1E7JTtIvd3HmSs+CpJfmdqRq1vDz5BVVepbcfuzLCuVj0xNvFsRIhe46F4yRjn8R8gvS+iXSOjjo6WF1RG2RkMbHBxyEPy6jtWvY6LyGaziC8ZnDY/oAOAHJXsDw+Sum6hp+6Ba6ok3AaD7IPM6gd+vBXrgox0r9TsvpPcwTk9+yPd2TA2INwdQQbgjuWlSFc9A5rA1jLBrWhoA4ADRbOGP4K1K8Qma2NFCELaIBCEIAa5U5XK08KpMEi3gvEpySlUqiS39XVqodbZZ1STyXF6ibSZvphkpTVBBF7c9N1lVMl3XWhVx8fqqvVcSLrltvJ16tMVkqOunvwpkos4A3FudgrUlMQBcb7KxRwkHZTFtPKLWTUos89xboP1crWjVkubqjxa9ouWOvzGo8CufrsJnp3bHT1XrnSmvawQxg3mdUU5jFs2X71rcz7ey3Ujv1AXRVOEwyMAk7X49CCe8j2fOy9HRK2UE3uecuhXqaPB6XpK5vZkjB7xoVbNTTTjUC/foQu+xz7O2PBLNeR0/ULgcW6ETREloJtff6oddec/CxD6Z8wf0K8uHPYPun3b8Du0PmreGdLKinIGZzByN3s9fab8/BZEFVLAbPDrbai6vf3hFKLOsDz3H1UtSXKyvNFodXdXtLdHpvR77QmSWEmhJAuD2STtY/sbFanTtorMNqRG4OtEXgDe7O1qPJeLTYXbtRn8p4d/wDNWMMxuopzrct2PDQ7jXQq8X5PPp3Hxspu/wDL/Y9UbikIoIaqpIbTiOMshbY9Y+wtm+Nxdsz2Rub8PM8WxSbEputm7MTb9VHfsRs7+Z01Pks6ma+pyMLnCngzZAfZY1xJI7zra/LRXspm7EfYhZoXcXf18lFlqWy/X0/2YbrceFEIc6Q9VDo33ncx/XBST1LKduSPV3Eora1sTeri8z/NYpbmPzP81SuGvd8ff1YiEHN4ELi8kk3/AK4qVlmi53ULnaWGiVjHOIDQXPdoxvMrU19Ds0wjSsrksU1LJO8sj9rK57j7rGNBJLjw2+a9M6NxNpqWFrQAXMa91t3yOF3E8wL2HcDzWbg2ECGmmjBF3MPXycc2XRjT6f8A2VBT13WBhJs/JYtHu5eyb8jcfLuU1pWLCFWyk5ZZ2eHVBJXXYW078LD6ri+jTMwF/wCtV31CyzQrKGlipSyWkIQmCwQhCAGSbKrKrblWkbdJsRaJnyt3VORnetR7FVdFdcu2o11zwZMkWvikfTk6cNytJ1KoJm5QSeAuedgsEqGuxrjdngzpmBo1O3G65LHenDYi6OFnWSW7Lr3azm5wAvoNbcVjdLelzpXmOAgWNi/3Rztz8VmYdTRtHZIJOrnHifmtVPRqK12L5Ivqdngi/my5hHSNsc8ck2Z4a/rXONs8sxBDXv4BrAXZY+GY8V6tQdIaaqGZj8rviYbOHc4fsQQvGa6gDttDzHFZIEsLg5pc0jYg2PyXTi9S8Lwc22iyt77o+gJOtZq0ZxziIY//AJROvHJ8io4MUZKSx7Q9w9oNaWTtHN9NJ2vNpK8twD7Qp4rCb7xu1xYOt4bO+S76hxujr2AOyvI1AOkjDzFrOYe9pUubW00Ljh/C9yxW9GaepBMeV3O3tDuc3cHuK4HHvs+c25ZfyC9CdQyssY3iYD2etcWzNHJlTGMx22eD3lW48S2bKCCbANlDY3m/BkrfupD3aFQoLmtl3LtNZPBJKWenPHTeyu0tQ2a3W+yPa4EeI/detY9gMFQ14AySAE5XDK7097xFwvE8QpnsdJybIWeiEte0tn5iLao8xOvgpOuboOqpQcuYe8Rt/wDpZeL1eQmKMWDdNOXCyoYXjLwx0Z1aWkfT0UEtToAPata54BJjQ1Pxcfm5k0Ny0pFdzje3qeScxl9tv1KWmpy82HmfqrdVGGAgHYanl/NaXJZwdvpumUIamVZGgWtrroBu48AF1nRzCTF2iB17xx1ETOJ8dvE+BVPo3heole27jYQt5X4nv491l1MgbG1zXOsAM079tLaMHLQjwHeVST1bIrOe+Qnq2xxjS7AcsTOM0nxEndo3JPIngqeHURu4nUvcXPdawLuYHAC1gO5QUrn1EoeBb3WN+BnAeJ3J8BwXc4XhgYBcXO/nutlSVa35Ms5dyTA4crRpxHnZdpS+yPALLw+i4lbDAozl5FschCFJAIQhAEcpVV6szKo4LPYXiMKQNTspTmsWfGRmSKc5WucdgCfReB9Lel81RI+MPLYs5GlwSAbc9t/Fe29LJHMopyN+rdb0XzkaQutl+HMe4AXJJTIQjq3GR1ODaNzBeionY45i1zHZXDhqLtI8QQUVPQ+VnsuJ8F6R9nFAW0rpZCxrp3hzWyWB6uNojjJBIIuG38CFvVNCTqYGv743C58j9UNW5ymSp1rbB4XJh1RHxP8AXyUJnlb7Tbhev1tJT++JIb39thDO/tez81mz9GGSC8UkT+8EfsVTXJfEh0bF2b/PmeVSTMduMqI9CCx4uNWm9iD3Hgu3r+hz/wDTv37rCqujLm7tcPJXjdDGCllXvN9vsaWBdPaiAhso6xvfo/8AMNHefqvQcI6YUlSMheGudoWPFs3key71XjE+FubsT6H9FAI5Wd/cRp6FToi94vAh12w7ZR9Bvw5uQhjuzYkMPaYNNMo3Z/xK8U6UPyl0VtpXP5+1ruoaTpRVQi0ckkY5BxLfyuvbysqFbick5vK4uN73IAN/LgphCedxc5ZWMYKtM8g6a30sr9JQOeQB3XKZQsaDc6rdGKtiYcoGYiw7kWzaeIo3dL00VHXIr1VoQI2G7zv3cyUuD4eXnO/2B2hf3j8Z7tdBxUmCYQZ3Fz7lt+3+I/CO7mfJdpRQANEzhdgcGws/1pNg4Di0cPAu2ASkuy/UtdbnbsJT05iaCRaV7Tkadeqj4ud37E8zYcCsLEKjr3iGO5Y12p36yS+pJ4gH1KvY7WOBMTTeaTWVw9wcGt5bkN8zxW70VwERgOcO1a1vhHAD5LQkoLV9DI3kudHcH6po0u7e/wBF1FLFaw9UlPCrkbUt2Nsq0XIAp1WYp2FaIcCWOQhCuQCChCAIXWULlK8KIpMyyGkoa9ISmFJcsF0iLE4hJE9h1DhYrzSt6IR08crnxmohbHI5rWENcwhjiDK11usa3fR3DYr0+65H7ScUDKYUzdZqxwp42j2sryGyO02ADrX71C3kXUmo4LOB9IqZ8cTOta1/VsBZJ92/Rov2ZLXHgtkwxnVzG/7hdh/Mz6qU4fC6JsUkbJGta1tnAOGgA4+CyH9CqQaw9dSn/wCPK6Nv5NWH0TM+TKfM1209/ZkeO4kSNI/5gu+YVCr6Psebuigf3jNE/wBRf9QqBwCtj/g1zZbcKmIEn/nEWnzsj+8MSh/iUfWj4qeVjx45JcrvIXU5ZGwkuBObrHLVQ9zrTs07zmNvMKnJS1PB1NN3Euhfa3Kzhf0V4dPKdhtP1kB/70UkY/PlLfmtmmxemqB2XxSjxa9VcYvlFlKS4OFqqS1zNRzNA3c1okbr/wCMk/8Aqsp1HRvNmyBrtsruyfR1ivUzhkR1YXMPNji35bfJV6nCnuFusZKPhmja8eosUt0R7DF1ElyeXzdFb7ZXclmVHRccWeY0Xpc3RwN2pWt4l1NL1Z/I6wVSakDdOsnj7poszfzNH7pbrnHhjlcpco8zf0Qv7Dy08jrb0ss2kwh5n6q4Jtcuvo1vPUb9y9Uq6d5YSwwSn8LrH0N+a43CoH/2yoiMd5nmPLxDRYkk290bnwtxVo2Tw02Q9OzRv4PhwI6skMgjbeZ17ZWWvluOLhck8BfmFfxSu6tgqHNs5w6qjh2s08SOBI1PJoA8bUccTIjmdlpKe75Xu3mmBu4n4mtdw4uAGzVBgeGSVsv9rqGlotaGM/5cW4B/EdC4+A4JlaWMvgTN5ZB0VwA366btPcc5PMnUnuHJdtDT28FNDCBwUqXZY5MFsIxqnYE1rFI1qmuLKSZMwKZoUcZUoWyIpioQhXIBCEIAZI1ROYpnOAFybAbrjukP2mYfSXBl6540yRWcb8i4kNHqqOKZKOheEjQuBj6WYtXC9FQthYdpKg8OBsdPQFPHQ7Eqj/G4k4NO8cDco8M1h+izurfkYpGp0q6cUtEC3MJZrdmFhBdc7ZyPYHz5BYvQrAaipqP7yrwQ8/4aIg/dtN7Gx1bYHTibklb2BdBaKjOaOLNJv1khL33twvo3yC6JVclHZBjIE2SFyCgBJ3LiZk5siY6NMLFXVJE4TLLpLixAI5EXCxK3orQykudTRBx99jerf+ZlitC5ShxVvfSDQjn/APpJ0f8Ahq2rhHwud17PSXX5pwZi0Oz6SqHJzXwOt4jMF0V0mZSrWRpMD/qmeP8AxGH1LLbvhtUM8sna/wDVW6PprQvIaalkTj7s14neFpAFrxvTKmiilFpI2PH4mg/qnRmmUcSCegim7WWKTk5tifIj6rgcao30tVFMHGMTjqKmwzGngc9rYZHOGzr3BJ4u45V1cvQijveNjoDveGR8Rv4McAfMLnukeFVELRTxVck0la7qerlZE/7sCz3l2XMGxsO9zqRxKtsycslipxX1IiYAKCicBp7FRUNAtbgWMued3arto2BosNlz+AYdVUNOyARQzRxggOY8xyOu4uJLXtsTr8Wq6BpJANiLgaHcHkbJVu2y4JW48J4akY1TRsUQg2Q2LG1PDkpCdGxa1HGwtscxqelQmYKghCFIAq2I1BjifIGOkLGOcGNtnfYXytvpcqykKhgeNSw4lj0xbK2SjomnYgtOmmod/EedeGUd/H0Lo90JoqJo6mFuYf5j7OkP/IjTyAXR2UZaVUkjKjcp3tUTmpckSiApMqkLSlEZSdGS+SIBOspOrR1alQYaiBwSWUrmJAxLcHknJCQmEK11KTqFV1MspoqlqXq1P1STIq+7ZOsYyOykCkDECIpqra4KuWQATDGLg2FwCAeIB3se+w9FYa0pQ1O0C8kJCGxK0Y0NjU+6QahGRJTEpEqcopFckbWJ6VCMEAhCFYAQhCABIUqFDWQESoQhIBCkTkIwAwsTgEqEYAbkCRzE9IowgK7mJWNupMieAqqO5I0MSloTkhVuCCIxJphU6VRpTJyRMYnPanoU6SBrW6JmQqVIjAAEqEKwAhCEACEIQAIQhAAhCEACEIQAIQhAAhCEACEIQAIQhQAJEIQAqEIUgCEIQAIQhAAhCEACEIQAIQhAAhCEACEIQAIQh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encrypted-tbn3.gstatic.com/images?q=tbn:ANd9GcQ9i1W2EdL3uMahFuqjEa5tjIvXiYxryITJYTkDmjbDy3Cw5mHES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57166"/>
            <a:ext cx="2500330" cy="1436001"/>
          </a:xfrm>
          <a:prstGeom prst="rect">
            <a:avLst/>
          </a:prstGeom>
          <a:noFill/>
        </p:spPr>
      </p:pic>
      <p:pic>
        <p:nvPicPr>
          <p:cNvPr id="1038" name="Picture 14" descr="https://encrypted-tbn1.gstatic.com/images?q=tbn:ANd9GcS_tY0OFPSYTSFC25tuXhzyK6tBRwxNK1txiwMS-JxPW9AKAd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04210" y="285728"/>
            <a:ext cx="2067498" cy="1714512"/>
          </a:xfrm>
          <a:prstGeom prst="rect">
            <a:avLst/>
          </a:prstGeom>
          <a:noFill/>
        </p:spPr>
      </p:pic>
      <p:pic>
        <p:nvPicPr>
          <p:cNvPr id="1040" name="Picture 16" descr="https://encrypted-tbn3.gstatic.com/images?q=tbn:ANd9GcS-LOONasSOKxxmzazJ37x8ah2ckLsiZctlfRIPIkerFaewsVsGu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2143116"/>
            <a:ext cx="1714512" cy="1714512"/>
          </a:xfrm>
          <a:prstGeom prst="rect">
            <a:avLst/>
          </a:prstGeom>
          <a:noFill/>
        </p:spPr>
      </p:pic>
      <p:pic>
        <p:nvPicPr>
          <p:cNvPr id="1042" name="Picture 18" descr="https://encrypted-tbn3.gstatic.com/images?q=tbn:ANd9GcQMOo80AUL3d993aM2p1bRYJJUtgO7VSk9lBZowkMRKaDiWvZCH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8" y="2214554"/>
            <a:ext cx="2705100" cy="1685926"/>
          </a:xfrm>
          <a:prstGeom prst="rect">
            <a:avLst/>
          </a:prstGeom>
          <a:noFill/>
        </p:spPr>
      </p:pic>
      <p:pic>
        <p:nvPicPr>
          <p:cNvPr id="1044" name="Picture 20" descr="https://encrypted-tbn1.gstatic.com/images?q=tbn:ANd9GcRZzv0D_-rvEIlHbz8AUgXcNUkPXBG_-yAun_hywUoo1q4b3h-uXw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4071942"/>
            <a:ext cx="1762125" cy="2600325"/>
          </a:xfrm>
          <a:prstGeom prst="rect">
            <a:avLst/>
          </a:prstGeom>
          <a:noFill/>
        </p:spPr>
      </p:pic>
      <p:pic>
        <p:nvPicPr>
          <p:cNvPr id="1046" name="Picture 22" descr="https://encrypted-tbn3.gstatic.com/images?q=tbn:ANd9GcTlz8O_GcxiTdjCHxXtfvWrxYt0cHKdUj07Z4XNKuMWJJ44AEGTV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488" y="4286256"/>
            <a:ext cx="2190750" cy="2085976"/>
          </a:xfrm>
          <a:prstGeom prst="rect">
            <a:avLst/>
          </a:prstGeom>
          <a:noFill/>
        </p:spPr>
      </p:pic>
      <p:pic>
        <p:nvPicPr>
          <p:cNvPr id="1048" name="Picture 24" descr="https://encrypted-tbn2.gstatic.com/images?q=tbn:ANd9GcSSS78OWqn63zYOPDbx7bhzfFeKZShM5JP6Z9WNwmGYlS5PqMJtmA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00760" y="4500570"/>
            <a:ext cx="2638425" cy="1733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Александр\Desktop\slid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6000768"/>
            <a:ext cx="314327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Материальные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86446" y="6000768"/>
            <a:ext cx="307183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srgbClr val="002060"/>
                </a:solidFill>
              </a:rPr>
              <a:t>Духовные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8604"/>
            <a:ext cx="14287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Дух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357298"/>
            <a:ext cx="17145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Душа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3000372"/>
            <a:ext cx="307183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Духовность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500042"/>
            <a:ext cx="67866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- внутренняя, моральная сила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1428736"/>
            <a:ext cx="67866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- внутренний, психический мир </a:t>
            </a:r>
            <a:r>
              <a:rPr lang="ru-RU" sz="4000" b="1" u="sng" dirty="0" smtClean="0"/>
              <a:t>человека</a:t>
            </a:r>
            <a:r>
              <a:rPr lang="ru-RU" sz="4000" dirty="0" smtClean="0"/>
              <a:t>, его сознание</a:t>
            </a:r>
          </a:p>
          <a:p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3071810"/>
            <a:ext cx="607219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- </a:t>
            </a:r>
            <a:r>
              <a:rPr lang="ru-RU" sz="3600" u="sng" dirty="0" smtClean="0"/>
              <a:t>свойство</a:t>
            </a:r>
            <a:r>
              <a:rPr lang="ru-RU" sz="3600" dirty="0" smtClean="0"/>
              <a:t> души, состоящее в преобладании духовных, нравственных и интеллектуальных интересов над материальными</a:t>
            </a:r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3116"/>
            <a:ext cx="89297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Истина: </a:t>
            </a:r>
            <a:r>
              <a:rPr lang="ru-RU" sz="4000" b="1" dirty="0" smtClean="0">
                <a:solidFill>
                  <a:srgbClr val="7030A0"/>
                </a:solidFill>
              </a:rPr>
              <a:t>ИЩИТЕ В ЖИЗНИ ВЫСОКОГО, ГЛАВНОГО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encrypted-tbn1.gstatic.com/images?q=tbn:ANd9GcRZePPLwYFjQwLqfx6U2KeYR7efYxLY6BQ7V_EjusUsXK5iXiYbO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785794"/>
            <a:ext cx="3544778" cy="328614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4500570"/>
            <a:ext cx="29289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/>
              <a:t>созидательство</a:t>
            </a:r>
            <a:endParaRPr lang="ru-RU" sz="3200" b="1" dirty="0"/>
          </a:p>
        </p:txBody>
      </p:sp>
      <p:sp>
        <p:nvSpPr>
          <p:cNvPr id="18436" name="AutoShape 4" descr="data:image/jpeg;base64,/9j/4AAQSkZJRgABAQAAAQABAAD/2wCEAAkGBxQSEhUUExQVFhUXGBgbGRgYGRkfGhsgIBwiGyEdHR4ZHCghIBolHRwdIjEiJSkrLi4uGx8zODMsNygtLisBCgoKDg0OGxAQGywmICQ3NDQ1MDQ0LDQsLCwsLCwsLCwvLDQsLCwvLDQsLCwsLCwsLCwsLCwsLCwsLCwsLCwsLP/AABEIANQA7QMBEQACEQEDEQH/xAAcAAACAwEBAQEAAAAAAAAAAAAABgQFBwMCAQj/xAA/EAACAQIEBAQEBAUCBQQDAAABAhEAAwQSITEFBkFREyJhcQcygZEUQqGxI1LB0fBiciSCkrLhFTOD8RYX0v/EABsBAQADAQEBAQAAAAAAAAAAAAADBAUCBgEH/8QANxEAAQMCBAMGBgEEAwADAAAAAQACAwQRBRIhMRNBUSJhcYGR8BQyobHB0eEGI0LxM1JiFSRD/9oADAMBAAIRAxEAPwDcaIiiIoiKIiiIoiKIiiIoiR/iBz6MA1u1aRbl5vMwJMKvrGuYnb0B9KhllyLRocPNTdxNgPuvfJ/Pwx9wWxh2RoliGDKNN9hpOn1qNlQXPDMq+1eHGnbnLhb6p1q0s1U3GeJ5Cgt3FzBvMvlOg3mdtx66j1oF0Gm17LNOeOdsYcWlvCM9tYVUACnxGJ9QQdfKB6T1qrLI4OsFuUNFAYS+XU8+4LVuB2ry2LYxDi5eCjOwAAJ3MBQBpttrFWW3tqsWUsLyWCw5KdX1RooiKIiiIoiKIiiIoiKIiiIoiKIiiIoiKIiiIoiKIiiIoiKIiiIoiKIsu+JvLD4rErdWzdhUC+Jbhi2pOqgE6Ext39KzqszZuwy4W3hk8UbLOfYkrIcTjcjlVzpkJGoKtPUmIIMjb6Vyxrhqd1rGZj9wrLhHOOLtOCMTfKg6qbjEH6NIHapg9zearPp4JAeyLqQl+5eu+IlsrmbMTuS25JJiSdf837tc3UL3ZG5L3t70VgvOXhYu1dS2lxbOaFMgEkZSw3ynT1rl0tneCkZQl0JaTYu+3RaZyR8R7WP8UOgsG1b8Qy8goCQzTlAAUxv3q01xIuQsCoibE7K11038L4jaxNpL1lw9txKsJgjbrrvpBrpQKVREURFERRF8LAdaIvtERREURFERREURFERREURFERREURFERREURFERREURFEUHH8IsXgRds23n+ZQT94muSxp3C7bI5uxKyz4l8h4fD2fxFpvCUNBWB5i225Ex9wJOtQyxta2608PqZnSZN7/RIuFvYq4jJazXBAzZLTMVGwkopInaTUAc52gWtLHBCQ9y63bQuKtmMrjKvngNHtv+lAxzth6qI1kbLuvfwVJawlg442Bdv2rL3ksM6kfKzgHNEaGJCmYgTOWrrBZoBXnJX53F3VfqrAYNLNtLVpQiIAqqBAAFdKNd6IiiIoiKIqjmDHJZQtcYKAu5NESRxz4wYdLwTDG3dRWi45aAfS3G5P8ANGUdaIrbk74h28Zc8G4otXT8msq+/lB/miDHXWNqIniiIoiKIiiIoiKIiiIoiKIiiIoiKIiiIoiKIiiIoiKIsR+Kl3GYrFi2MPfFm2StvyNldjALSBHm2Gug9zVSbM42svQ4ZwIo8xcLnfu7lpXIfLK4DDBDBuvDXW7tGwP8qjQfU9anjZkbZZNbVGolzcht4JiZAYkAxqJG1SKolXHfDzBXbF6yVcC/f/EO4bz5806MQYESsdAx6maImtRFEX2iIoiKIiiL85fGPnE4/EnC4RXZLRKuyyfEYEzAXdAevWJ9/jnBouTZfQCdlU4v4fLbwy3TccOVBKEDQxJFYzMWzTmMAWvurZpbMzKg5d4sVZfOVe2Q1tuxGo+o6TW0qa/Tfw/5qHEMMHaBeTS4g6a6NB2DAT6ajpREz0RFERREURFERREURFERREURFERREURFERREURFERREURFERREURFERREURYx8cuebqZuH4dLqFgDduwyyp/Kh6qdi22hGutfLhfC4Dmlj4dcIw9nJea9F11IyMVEa9jrMa/WvO4xNUPvC1l26a9VpUUTSM4Nz9lo9u9bYRntt/zKf615ZzZWHUEeq0MpWU/EXlq4lz8SrIFA2EzoSZ29RXrcIr2vbwiDdZlVCQcyj8jc1Phr6YlYOUFXSYDKd5/cdAR1rfVFfqDCX/ERXAZcyhoYQwkTDA7EdRRF1oiKIiiIoiKIiiIoiKIiiIoiKIiiIoiKIiiIoiVOe+fMNwu2Dcl7rA5LKkZj6mflSdJ+wNEWLY74oY3E3i1vEtZkaW0ChQN4GZTLdz70Rav8Mue/wAeGs3o/EWxMgAB17x0YaSPUHroRe+cPiVh8IzWbLJdxA+YZhkt6x/EYdZ0yjUdYoigcD+LFq7eFu/bFpGgC6G8oMa5pghZ0np1jeiLSaIiiIoixX4ticf/APDb/dqry/Msyq/5fJKfA1y3185QC1ijnEkr/BbzDLrImdNdBUTfnC2sLkLoJQQP8futoFsG00srGYzMDptpqCavWCizEHRZR8QsIpxRQhCPCtnyiBqW7RJ9fbtVWTR9wlXOWwMuSb5ufgvPwx4HZ/8AU8OcgMF21kiQjEGDpIYAjsQDXTHkmyzYZ3ueGkr9D1OtBFERREURFERREURFERREURFERREURFERREURUfOPNFnh2Ha/eaNwifmdo0UD9z0FEX5X4vxW/wAQxD38Q4Z2In+VR0VR0Uf+TJJNRyPyhW6SmM7tNgouJwRBlB9jUcco/wAir1Xhzt4mqcnFb1tVNoPbuCfMhIK9CVIMyRP3qUPaeazjSTjdhVamCJGZpBnr+9cGUA2CtRYc50ed9wpPDsSCPDc6Dadj6E9vSplnEWNl+hPhLzmcVbOHvt/Gt/IT81xAN/Vl27kQe5ovi0WiJV5x53s4EFARcxEEi1mAgROZz+VQNdelEWY8X45Y4hf8W8HsMbdsKwcMhiZYqUDBCdFJPmmY7060vZEXsFzpp5rhtG2eUXJF1y4Fwe2zeJZxIYpmQrctSCHBBDKWEyprGmxKaBwzR/W/4W9T0gp2GN3+VttDp76Ju/GYwCM+EZeua06z/wBNz0oP6g1sWJ8HTn/t6j9JU45wrE4jEPcixmyoMlu4TCgHo8ESTNTnF4XDM4EeWioVtAXsa1mtr92pt/Ktfh9wy5YxyXL2W2igrLOglnWFUDNJJ12FX6Odk/ajNwFkMpJYZO2FsFrEo3yup1I0IOo3GnUVfVtdaIiiIoiKIiiIoiKIiiIoiKIiiLOue/iGlqyBgryNd8TKxykhVCkkgkZTrlHUamo3vsNFWlmsOyqDl/4jX1xA/EXM1p284KyUHdMgmBppr1qNshvqoI6pxdrstb4fxC1fQPadXU9VM1ODdXw4HZSa+r6uV+yjDzqrD/UAR+tEX5u41wYXcReu2sqo9246gDoWJG3pVl2FF2uf6fypqf8AqBsTQ3hDTmDv37L5hcOiKtt0LOeuWZJPQirYigpoP71rDckLPmrqqqqHOhLhfkDbQLtc4OkA+GwBEg5WgjuDG1R5sOfzb9v0uhWYpH/k77/tVuPwFtVOTVpAidft7VHUYfAYS+EXPKxur1BjdSahrKlwDedxbl5KixfCbhYGCuu5VtPXasxgkjFnNPotWriiqXZo5G+o/a2D4ZcnIgXHXbnj5C3h+FKoCsqWOfKxaZAER110iR0ga0uPJY5YQ7Kd1o17jKXFZFN1Ga2SGRczLOmYCDqD3BFQxVccujegPkV9dE5u/gsP51+G1u1fYLibzs0MWuhWYk6kkiJNVKjEjDMY8tx4qaKnztzXS23AmweviZ8+m0RGvc9x9q4Fb8QLAWstfC6YNc5x1XPMZBCBo/T19/XepGHvV6pjZbVt/wAKXZxugm3lGsqGZd+vlOh9t+tfCQDqAfJQso4pGkgEe/yvFzEYrMbmGW5miP4aliFO50B7b+lfLQO7M1rd5sLrjEAY4LM6hRb3G8YGL3rdxngBWuI4yRGoEATE69CZ3Aq5TtgjblitbuK868vcbuuudjmYkgCbWX5SHMgkeYk6eY9xGmnQVZso1+muR8VibuCsvi1i6R7MV/KzDoxGpH7bAivqIiiIoiKIiiIoiKIiiIoipuauKvhrHiIoJzBddhIOunt+tVK2d0MeZq+hYZiOAuSWtnOJkjY6n10P+b1mMxJn/wCmn2VKSkO7VFvYRrTQwysNemk+1XIpmStzMNws+Rr2Gzt1ovw7W5h2AVsy3ihYZdtN530BqjFiMjqgRsbpex5+a1aaHI2991qNegU6DRFn1/l7DvfvZrQ1DbaCfEbbLsYj9OxqGlqJde0dzz/9FfZYYyB2R7Cgcf4BYsJae2sMbtvUsx69MxNV8YqJXU2UnT+CrGHQsbKS0cirvlvMLGGAyrFgDKZlfk8p13+g2OlV43vM0dntPZP3b3n3ddygdq4O/wC0otyy1/E3iGQHx2WSJjy553BOpitPDcUIYYsg0J597v0qNbh4c4SZjqP4Xa/yPeysfEtwA2vmnT0/81qSYmGMLsuwvuqAw4ucBm+ibOXeFEcJNiwYYreCk/zFmMn6/avPRyurKYvcNXX08zotvsxTtDtQ23oAqz4f8AxVu+1zEKyKo8oZgxLEQYgnyx+tQ0lKWy58trAhXcRqIpGgRm6qvichbEwI3T5tvkJk6HQVHviJ8PwoIriDT3qu+A4BZ/CYctbtOz2xnaAVZv5hpEa9AKqY2XxNjfGbXJBtz2spaWZ4e4AlUq8oWl4ibAGZFS0SGLQSxaflIMad+lbMVO0dl2pX19dPwg8O3J6crK0xPIFgeKTaCqpUArduaeUbBwZ1PU1BiA4FO6SMaj9pT4lUOeGuI9Ap3AeBqk2rDBcqhiXXNOpEEhhrWRBhxxBgmkda/RSVFaQ7tBTOIcOvWbb3D4bKisx1ZTAE7ZTr9a6d/TthcSfT+VHHWNe4NsdVBw+GR8VhsyKfP1APY9faqeDvdxgLm1/wV9qgMhWmV7RZCKIiiIoiKIiiIoi+ExRFwOKE9feiL02JHTWiL4lxbggjcahgPselfCAdCizbmvly9g0e9ZdbiFvlYAMsnQDLAIEx0O29ZNVh1P8AO7QL4BKdGalJSYO9ibqhiAzlVBOg1MDbprUcMtPFaKPr91AcKrJQZHgDTn+hda5yNys+BF3PdFw3MmwIC5c3UnX5uw2rXjjyJTwmO9zdNNSKwiiLFeY/iA2GxuItCyjBbjLmnzESTrp3Y9eprLLJo3nI4eYvub73HMraioo5YmuJ19hQsRzomO8Ow1t0Y3FIIIjfXc9p6VXqpJzEc+UgdL/tSx0HBdnBTRhFygDXSvIyHMSV0TfUrxw3jOHs3rou3URhdDANE62gsgkiN/XrXo8Ln4UQLmk+Av8A9v2oKmmklALBy/KYzxuxcRgl1GJBiD39q0psRgdG5tyDY7gjl4KgKSVjhcKz5LvK+EtlSCJuCRtpcYH9RUuFsLaVocOv3K4q/wDlKvK0FXWO/EjiMY11Cgm2bZOaYINvbQg7HvWHL/brDL72WxSxh0Nj71Uzlji7XbS2/DREtWxlys59MvnJOkDqd6zMXqhI1jbbFTfDNjOZpJzLzw/GficTiXYFM1uwIzAnTPsQAP0r0lNO2Yl7VUrYeDCxl76n8JyxSxhz/wAv/cKixU2o5PBU6b/lCo+H8fs2Ltxbt5F/0tmBBBJLfJlggr16VWweVjaNgJ93Ku1FJLIczGkqVx3j+HvYa+lq9bYtacDLcSdVjbNm69q0pZWcNxB5FQw0srJWFzSNRyKg4Bx+Oww7lo/6WP8ASvJYK0mcHv8AwrNV8hWiO4UEkwAJJPQV7RZCVT8RMDnKC4xjdghy9vf9K44jVGZWgpps3ldQykMpEggyCPQiu1IDde6IiiIoiKIvNwwDO0URV1xwTovb96IvT3AYhY1/pRF1wTgmMpGkz9f3oipviC4GCcEgGUgEgTDjaqWIH+yfL7q3RAmYe+SzPA3gty250AdGPoAQa85G4CUE9VvvaTGW9y2rB4pLqh7bBlOxH+b165j2vF2m4Xl3Mc02cNV3rpcrjiL+X1Pb/OlEWI83/Df8Vj2dLp8S+5uXEgAW0kDNm11jSO5HSuHZraL5rdTuH/Duxhcl9s48IMzHO0mASCQTGnYAf1qg5sszC2Vlgd9Rfysr3HbH8hJ+yl4a9imVXXCZlfVctxcxG+zADbrMdiaxTgTnC7XHzCsMrYXAXuPL+VmvOD37mLdrdogMQuU5ScwXUaH0/wANatFTsihEbzqP2o5MYETg2NwtbmD1Pgq0WMQLPjGyMgPs3+7Lvl9f6VZyR8Thh2qttxObh8UtBG17rcvhRxy1a4Xh7d58jrnzAqwjPdcr07EfcVYEjG6XWFNWNkkLnHVO1vjWHYwL1uSWUDMAZUZiIPUDX2qQOB2K+B7TsVm/OmHt3sU5EMGy+ZTofKNiK8rXzObUvtyt9gtemJEYsu3BeGLaJVCTmXYxp/k1jSyvmIFtbhWy4215Li+BfC3HPg3bit4a5kyGGXMSCCwMQRqNBrNevw2KaFjhK3W/Kyp1UrKgNIcBa+9+7uV1/wCv271tEVbqktHntsAcu4zar+utfMYl/wDpvGvL7hRU9O5rw64IHQj7bqj4jwy4zswWQZ7bdq8pFOGMaCbLZZK0NsqscGuFv/bjQCTGgG329Ks/Ftt8ykEzeqmctW3/APV8KLjZiEukazAyMP3NbOD5HdpoWRiEgOjUyfGPiLWsGqLI8RwCQXGg1jMumpjRjBg6HWNyQ2CxpDosYt3zuTMCdcvXQSRoPTYe9V1SK2H4Q8SZ7Vy0x+QggaTrv1k9OnT2AmhOllZp3XBC0OplYRREURFERRFGvYUMZO2mntRF0vWswgaURerVsKABREm878sXsReS9ZKkBAhQmDuxzCdPzem3WsyupHynMxaNFVMiGVyrsH8P7xjPctoOwBY/0H61TZhMh1e4D6q0/FGD5Wk/ROnAeEjC2vDDFtSZIjf2rYpoBCzIDdZVRMZn5yLKBzNzTbwgyjz3Tsg6erdh/mg1pLOI9Oaz6iqbFpufe6zr/wDI8T4rXRc87CDEEQDOVQwIgd/33qgZ5AbgrKFVKHZs3v8AA+pXDE8cuPft33Cs9ucukAyCDoIka/Mfp3p8VJcLv46Ya+/P8BSeMcxnE2GslAobqpOw16/l036jaa7dWuLbEKYYi4j5ff7TCvOto2yDabMUPUR6Sein/JqUVreYUwxBvNp98lkPGLV3xbl0FiHJYiDopMn6E6R169qhEjX7hcCRkm4sfz+1IxXEPCYAsG1gjzKJjbXt1FX464uhyZe1102XMZLzbUDp7Ku8Jx0iLaoxbQiNSZnzbaafbXas6zi8W26L0TMPpHURkJ1663B6Kzc27gj3WV0PqqHuerj1jqw7F2nT33fsrzQzMOnvu8OpXblrljD3rOJ8a5kZ72W29t2TwwloMFSDl0Ek6QY1mBVqNscouWg+QWpTylzNEzcG5cXC5FW7dvF4JuXGkkdwBoFE9O+9ZFfhxfURcJtm31ItptZaEU9mOzHVM9vCoBERAjrpPaOvrvXoFTVDxrDIl1cgyjrGxIgR9BH6VjY8/LSEdSB+fwrVGLyJd5u5yTBLZNxGYPmAykSIjv71XfhzqyihaCBYfhdiYRSuuLqis/FDBuPMt5PdAf8AtY1mO/p2pb8pafNTCsZzup3IHE1xvGRcsZmtWsO5dypABJygajcyfePQ1v4VRPp47SbqrUyh7uyn34jcvNjMLFsTdtsGUQJPdQSwidDv+XY7VpPFwqb23CwZ8O6uyMpDrEqQMwIMMIA3n1HqTVbZUjotu+F3AXw2HZ7ilXukEKdwo2kQIJkn2jbWp4m2GqswMLRcp1qVTooiKIvjNG9fCbbooR4xYAJN62AJklgIjU7ntXEUzJTaMg+C+vaWC7tEmcw/EULKYVcx1HiN8uh1Cr+YwD/atOKiJ1f6KhLWW0Z6pCucUvs7XDeuZyAGbMQT2mDAUxt+1aAjYABYKiXuJvcqyw3N+NQ6X2MkaMA23QSJ7SZEj71C6liPJSiokHNX3Cef8ZccW1sJfcmYQEeX3kgD/UdB61BJRxtFy6ymZVyONgLrTEJgSIPUVmrRXjFWiyMqsUJBAYRI9ROk18IuLBcuBIIBskjF/DvMSwxBJJJOZZJ9CQ23+GapGjPJyzXYcTqH+o/lVt/4eYgfLctNp1zCe3T5R2muDSP5EKI4fKNiPf5VbiuSMYJ/hh9tmXX1Oo0H8o/SojTSjkojSTj/AB9CPd+9V2I5dxS/NYu7/wApI92yjbso07xvUZieNwVHwpG7tPp78yojWXX5lZevmU/dtNW6BenrURFt1yTbf33D8lcA0E/czrE9W7sei/vtS10zX299w/JVdieHq7ZjKssGZ1XWczdC7bAf/Rma8tFh7/hdsmczQc/r/CtMKSLhLuxOmugKCNFmN/T11ia4vt0+6+GVxAYCcvS51K64vhjmWVyZGqgwY6Wk7AnVjuf9WmW2yZtrEK7HUNsGke/0p/KeBa5Zv22xFy1dW8CQmUopKjLC3FKkaRIgmDtsLcLmkGy0IXNc27U54TGDDXfCxF/xXW2bjXSqWwixARUQbeUncnUdxEhe0blSFwCr054fWban2zCPT39Kz/jXdFQ+NdyHh76L0eckPz2T6wQY+4Hm9K6Naxws5q7bXC+xSjzJiPxLHMITYjQws6IOmY6THsNqqSVBc640A2VaWZ0j8wPh+/BUictLfuBfCUu7CQoEzsqKf+4+89a6ZUPuA0nu/a4bLKLBpPQd/etx5M5XtcPw/hWlUMxzXGH5mPvrlGwHYVrsBDRc3K1ow4NAcblXeJvrbRncwqKWYnoAJJ+1dLtIWB41h24pdvMwy+EqqxA0+UzPbfWoQRnJVcOHFv3J9v3giljsN6mVhK/L3MyOzLeuBbhu3IUzos+TNIEGOn2J3qA1MQcGk6qwKWUtLgNE2VOq6itxG0FdvESEnOQwOWN5jaK5LgBcroMcSBbdI3FeYlxJORm8Pop0OncDuf0ry2IVbpZCAez05FasVLwx2hqsl4nxa5cxFy2zeVGIAHWDAPpp2/WvTYHGxkjXDcg/hY+KEmE9xCjXMVeVvLBXeT0+tb88ksbwGtBBWdSxU8kTi9xDh9R4KVY4idjlGoEmY13+mk7TUuew1Cr8O5OUpowHL9x2cXWFtLbQxBkmADIJ0iIOY/aq8lYxoGXUlSx0jnGzjYK94DxC1hmS5agWwfN3YHfX82nXUaVmTSOd2nlaMUbWizQtXFRqRFEXi9dVAWYhQNyTAH1NEVfguP4e85S3cDMJ6HWNTBI1FEXDEcy2VBMOddIHze2u3vG4oiruXOOPcxDI5OV8xUEgwRrA0HT9hRE0soO9EtdRL/CLD/PZtN7ov9q4MTDuAonQRu3aPRV9/lDBtvYUGc3lJGvfQ71GaaI8lEaKA/4/dZ9w0YHEYpLCWr9vMzBHzqZMEglSs6gGDJI+9UWsie/KLqaTBGCPOHFNT8hx8l8gQRqo/cHf1ipzR9CqJoDyd/roqrE8g4gHMly2Suq6spB/m2Pm7GdPWo/hJW6tP4UZopmm7XD6hInMnFEw2JdLxa7cQjMR58piCzMTq4GkDbbTauTTyuvmK6FFUP1effRXN7hWITexdAmAchI/3EgR7f0qqYnt3BVVzHj5gfQ+g/Kgu0ECIOoUERHdjPX/ADWond6+XH+R8f0Fy1MZfXJP63D6f/XpX1Sdb+fcP+oWicl8HXDWTi7w1ykpO4H83+5+npG0kVp0cGRvEdur1JEf+R2527gvfLvMnhWb93F4jMFcGCvmXMdgF3UkgCOxq2LtBLirsEUj3ZRqSm/C4lL1tXQhrbqCD0II9f2qTdfXNLTYqCnLmEBkYeyDIPyCJGxjbSuMjeii4TOgVo6ggg6g6Gu1Is2wtzGsGa3wtfEVvmvlZK6lQuaAW9QYFVXAvNywXHVajY4I9DMbEcr79/8ApaRZJyjMIaBIHQ9RVpZZWBc98DuWcbecgqLlx3RoMEE5vmHada4+EEhOV2vQg/dakWMCNgZIw2HMEH6aJaZrq7MT9Z/eoX4ZKf8AEHwsrjMWon7ut4gj+FAtWv4ucg5mmTrB0qzh7ZI52Nc2w15dyo4tFTyUj5InAnQ6EHmFPunyN6A16V3yleLb84sq7g7eMpzkgaemvpp03rGiNRM8uO30XoZnUkEAa0do8+ac7nE0W3b/AIjOwXIUJlGCgZTpuYga/wAtRxWlkMY3UMrsjc6hpdu32LHS2slj0AE/rHQVelpo+E6Pm4WVBtQ8vDuQX6D4NjBesWro0DorfcTWW5uRxb0Wox2Zod1UyuV0s1+NHMaWsP8AhAWF65ldSNAFV537krEetRSvtoN1foaYSuzOtYLIuG4+6HW74pFxWGUgkEdJHYRodOtSNoppGCQEKZ2I0kDnU7mHx7/fNN3ChjHS6jOqmQVOYEjLo2nSVM//ABipHaDZZhyk6FWuG5jtYXIzN4jqQZEAmNYO+piohLHexNlZFDO4Xa2/0WmcG5nwuKy+DfRmInJMP6+Uwf0oHtdsVFJTSxi72kK4rpQrjjL2RGbcgaD16frXwlEq8thWu3CfDJW4SMpneZMESvUbnr0qjHhscVQZ9bnYctVKaguZkThV9RL47QJOwr4TYXKLBOP8Ct40v+HJW5cuXW12YOzXCGiNQzSOw+9YUtcYHukd8p5cwtWOlzM3tbmt4w6QqjsAPsK3llL7csq2jKD7gH96+EA7r4QDuq3G8JwiqXezaAUEk5FGm52FccCNx+UKF0EO5aEo8a5uw+LVbNpmAza5lyho+UCT1JkCOlXH0kgbcoypYTYKrt2cgPiYfxczBVQiZ2JaOsSIHrPSuY6drtzouzUPjILQbrriOPcQw+FPh4dLVtLbgSRIMGMoL5tNIGXpFSujgDTZ1z3Llj5XyjMLA73SDhOP41Lq4nxHNxV8zFicy7xDaRvIA2GnWqIgldq1pW9JUUjW5CRYm3gVP4l8UsbaxNvEh1NhsivZynLA3y5tmYEkEEbCRpr8jeXbhUqul4JFiCD6+a3zDXg6K6mVYAg+hEj9KkVRdaIkv4pcIN3CNfW4UOGt3bkZSc4ygxodPl3g1LFLkvpuopIs9lg/NvLmLw6JevMCDlnKxhCy5wCIA1HUdR7TyZHE3uuwxoFrLzy/+JuBbiWLzIDHiqjFAfVoy/c1fp57kBxVKeAAEgKdjuLvZcZ1tE7wyebTWfKdvcVYnkEexVeCLibjXqotjjli7cytbuW2PUMCCf8Am/vUcFXmOVdTUhaMyu8BhcM7oBnLExrp66x/SofhTA909/LxX1s3GDYveiaEsB4w9tSzOMoVBsDoSeyidSdKjAef7r9gp3OY3+0zcrW+DYEWLFq0NraKv2EVVe/O4uPNW2NytDeimVyuln3xM+Hz8SZbtu8Ea3bZQhSc2pI1zCDJjauHMzG6tQVPCaW23WM8R5fy3hbwfj3yEm6gVme2QYOcKJUnXykaEHuK+OzN1ZopqWVr7smsR3rjgL2Jz+CiXHYBiUA8ygaEwdtwPqBU0VZNrsfH3918q6GiZlNiL9Dp78F2ZoXMpPmg/wBevrWZIXFxLl6KlLHNAZsNlZcCwF5blu/oPCZLihp82QhgIGwPrFMrmtz9FBVV0NjENb6eF1+jeHYk3bSXCpQuobKdxImDV9jszQV5ZwsbKt5xs22wd7xdgpKmSCGiFgqQZzECJ1mu2xiR7QRzH0XD35GkrGeG8Yv4RlYEsC51mZK5CwPUaELqerRrWjJhcEszZHXzN26a3HvyWaK6RjCBax9dLLfbT5gDrqAdd/r61m7LTBuuPEcL4ttkzFMwiRvUU0XEYW3tfmF2x2U3WAYXmVsOLihFNxSQGI1GsGGAII065axKugbNpcho5cl6aGAOcC47r9C2B5R7D9q3xsvMHde6+r4k7nXkk4+4lwXsmVQuQrK6EnMNRDGYPsO1W6epEQIIuqtRTmUgg2SZzByccIbKtftjxWKguMqzoQrPJJ0n8vTpVkV7S7Vuih+CcGmxTJw3ljGKgR8UgGkQrMQBGgMr2/U1E6ohvcMUggmIsXrpc5Fskl7+IuGWzH5VE6idZjc9etfBWOGjGj7oaUHV7ivC8J4TbOro7TMG6zkn/ah1O/Tqa6MtW4bEeVlzw6Zp1Nz4/hSXweBvIbQwDXUaAf8AhmUe+a4F27g1A9sjv+Rw9bqVjo2/I0+lk2cMwCYe1bs2hlt21CqJJgAQBLEk/WqysqVRF4u2wwKsAQQQQeoO4oiznjXwvuYgpZONcYNCIt+GpugAQqC6d1WSAWBIETJE0RPXA+EWsJYTD2Fy27YgDfrJJJ3JJJJ9aIlP4k8HsscNiL1sNh7LXPHhM2UOhC3WEHMqMASCDAJPSCRYrxbgC47iC2OGgOGW3na2P4VttQzSAAqQFOkCZA10oi1e38LmS55LqKoAi4QWfaCckhZmdZ+lWxXSHsuaCPH+PyqRom3uCmjlLk63gpuFjdvsIa4dNN4VZMDQbkmuJ6l0umw6KWCmbFruUzVXVhFEXwmKIudt1nTc+m9EVXzFwM4gK1u54V5JyPlDDUQVZZGZTAO4Mga0RKdn4UWlRf8AiLhu5izuVQqxYljCRA1Ompj16QSQB6uw1z4m5eSbeX+XLOEQBFBcDVyPMfb+Ueg7CpI2ZGhvRVXvL3FxVo95V3YDpqRXajuonGOIJZSWysx0VCyjMe2v3O+lVqqpbTsL3KSOMyGyWcTetBPEu4awckuqlVGVt9GymDIAJjtWBRf1FPLVhhHZdppv99VYmoYxHcbj0VyvFbyIHu2cwIDE2mHkB1IIcgkj/TM66DavV2Z1t4qiC+9rX8F9xHMuFySboIYHQZs3roBI/Sqb6uFm7grrKKocdGlJtnkDh+J81m5dtAnzWyQWj0zSRPeT96rxmCUXa6y0X11VAbPAJ6/6WloIAFaAWIvVfUXwNRFB41wizi7LWb6B0bcHcHoQdww6EUX0GyrMJyhaRFQ3sU6KAAGvsBA/2ZamE7hsB6BQOhDtyfUrniOF4C0SClk3FgnPDsB1PnkzEmufi35smfXpt9F38I3LnyadVa8CxVm9aFyxkNtpgoFgxppl0OtcEk7roADZWNfF9RREURFEUHi3E0w6hn6mB6nf+lVauqbTR53AlSRxmQ2CVMPxi6lwvuDPzEkETp7V5BmIyxTmZrr3voT727lqOp2OYGpxwV3PbVjHmUE9tq9lSymWFkh3IBWU9uVxC9YfCpbnIirJk5VAk9zHWp1wu1ERRFVcxccTB2w7gnMcoAjeCdSToNPWuXODRcrh7wwXKT0+J48S0hsopdwp/jTuQBl8mp16xXIladlw2Zrtk22MeLh3g9v7VIplW8Z5nw+FVmuPBUxlAlpPpXLnBouVLDC6V2VqX+G/FLDveUNnVIJJYSfYKmYk9Z2gb18icZXZWg3U9TRup2F73CypOY+eb968Gsu1m2h8gB3/ANT9DPbb33rdhomMb2xcleamq3vddpsAq69zxxHFtks3NUgsbYgA7DMyzI65T9u1GrkpKNpMhHn+FZjfNLY8lf8ACeAPclrpN64TrcAYCTpvMTJ/avLzYviFXZtMzKzvA69T+FbZSxtdndqUl443LONxOGvv4bh8ysczBlyjLHU+WPTQjpV7/wCOdOGk/NtbdXJa1sQAaNFO4xxG41vKb3jZQJSMuYTE9iR61o0WERUZLo4LuPMkfToFmPrfiHASS5W9w93S7xLmHFMQb1+9JWVlhBIE6BQF/QVSqaaVtuK3deqoJaV4IhcLj1U3hPE2GS47nQgsrHQ+knoalkwWndHZ8gaSO7T8qi/F6mVxbDASOov+rJ0s854ZUD3XKawdGaP+kdq8jVYDO154Jzs/7eXMKwyR2jZW5XHWx6X3Vx+Ev42xaxOBxJthp1lwWWSCIHqD9jWvhFBUU5zSvuDy16qvPPHZzMuv5UfF8v4oMtu9jyXiUGZ9TtJJYdu3X6V6v4qEHRiwfhpSNXq35H4HcwRuveuqwcAkLJAgk5iTvuelcVU7JbBo2XdNA6K5cd06WrqsAVIIIBBBkEHUH7VTVtepoip+IcAtO5ukPnMaqzDbTp6VVko43vzm9/EhWo6yVjOGLW8AV24Xw8WhCl8umjMxj2k6VNHGIxYX8zdQySGQ3NvIWVnUijRREURFEVbx/hC4q3kZisHMCOhgjUdRrVaqpm1DMpNlJHIWG4WacWzg/hEzm4rQXVwkZTO5BMEaaCda8zTxMpKpz5XgAXGxJ8hpqr8jnSRgMFye+yeeCcTbJh7Zy5/lcCY2MZSelaVLiUDuHDATvbUa2sddNFWfA8Avk37trpkrdVVUfNXNFnAIGuSzN8qLGY9zrso71NDA6U2ChmmbGNVC4VzUMdYdsOlxD8ua4ABPXLBMx321HqKiqYXsBaCLrqOQPFws+4lxg3OIWsDis7Irg6s2rZSBHWIJH396q00BaTxCT06L5KzPYck72uHYJiYs2QUaAcgUgjqNNx3qy2zdl1w29ElcW5jZXvDDmXS4VUkHLAPUz26z0qeZ7BD3qs1xZLd2yX+YWvY1lZ7qL5RmCoSCRsScw1gx9KzjMCO0FYjxDhOzMHqlllfBnM4VlbZh7bagEH0IrTw6eJt7b/hRV05rCLcuXetE5B4VYuoMVfLFlOloggCDoXBHmOhgCV9ztHXYzCzsl4HnqfRKbD3bkX/CZeNYKzfDZVNtrgOa6kCe2YdT676b14+vxWlk1Y0lw8h78lrMo3cyrfg/EigRLjKEUQTHQDQk/auqPG5JalrH2DTp58tV1JSNawkbrOvibxbD4zwruGDvdsuUNyAAyDU+phtj/v716yOo4TiRuFlPEcjxG82BOvgk04okjXp/n7VWkxaqdoHW8AvUxf07QMsS2/iT+LBcpkTuVO/aqUk8spu9xK04qWng0jaB4DUrsMOxJhGg67H30MdoqGy+urKZp1kb6j9rniLBiGBgwG9DuJjvH61YimcxjmA6H8KlP8LPNE+4Lhe2u4Pv6r9Acn2cmBw65BblJKqDAzS2g/LvP3q9GSWAlecqmtbM4NNwCkb4icVF2+4TyXLKlQTtmViQf10FWYamINdG4XPvmsyQOfMAw2smnBc34QOttry5iokwSsxtI6/tX1tNI5uYD9+imNRG02J/SQ+H8es2uK3He9kt+JdMgXAjlpCyNdsx1Omk6VLK5jYgwCzuajjDjIXE6clqtnHZoYEEflIPl9/Kdapq0p9jF9Jn1MfbQdKIpdi+HEqQa+XCLrX1EURFERREURLvE+VEuXhfRijz5uqtIifQ/pWTXYU2ouWmxPmrMVSWaHVT+H8GS0waSzDqdu2w/rX2iwiGldnFy7r/AAvktS6QWOys61VXX5251v3LmOxS3HOdbrquYHRQTkEfy5SNu8+tblPbggNWNPfikuTBh+f7eCw9i0loMVtoG6LmjzHQa+aT0mayKlr2OJctugYychgNku3uLvexIxQX+JIIYyqfQbn7dqp/EPtbYK1O2jguCSXdx9hXF7jt68pFxwZMmAB0iJH965dKSsZ05O2ih3Zt2mulWNtZlgNNOmlVTO3PkB7S4ySFuYNNuq+WMZh2W2xdnJCs1tCugYTvv2HSuaakrKyR7I7NA5m+utve6nmhp6ZrXykuJ5BecdzFhrPkw9jxLhMg3Py+7amqc+F1jJLVMlh/52P2WtQOgmsKdup6rlZ5pxZcsDm0EqEB0GnTzfrVd2H02UNIt33XpjSxNZr6pu4HxT8S0qjZAYZmIBHsNTP+GKqVOFx0mX4mQDNybqsFlUZb8Np066Jww/DkbWcylWHhkDX1J+hHbU1sUGGURY2ZgLuhPceniqk08ty06JJ5j+HTKjtw87LHhMdv9jdfY/fStzhte67jZZcsFzmCyLALdvsLcokbs3TpP3H61WfA2N9nc16WPEJZYjwwLNAumPAYDwHjObgdDJIESCNh7EmpKqjkhaHkWCwKvERUNFnXLT9CFZA7ekCs9ZamcLvW1vI15BcQfMp1kCY0PYmanp4+JI1nVTQ1DoXB4O3TfVO45rOJTEJZzWrio9y0zEEHL+UjpPYT799eqpjTxcRxCsU9U2aTJZZbxHCYu5bN1rVy6X8xZj5dwZLE9Dpp6Vi4fVRfEgE3PTvXosUigdSjh2BuDcD1+6+HhVplCgXHbN8qEknXsJgCNCK9eWgAZjZePDjchgumnhvw8xd5mF0JbtCMq3fO5kaxlMCDpvNUJ6sOJaACO9X4KYABziQegWhcvclWMIXKG4S8Tmc7gEbCBsdzroO1VZZnSauUzI2s0CrvifjRbsIgeC7gOqkZmSCSDqCFJABPrHWpqSASuIKhqZjG0EJEbnm5YKeHKzcEgEgEZSYid9B9Kuz0rTYdVViqCQT0VngufMQ9xSjuWZ1BRgsakCANYmYke9dGjiym/Jc/FPzC3NbItYq1V9oiKIiiIoiKIiiLFfimcBcxLi21xcYIzlQDaaIBBJPzqIHl9j6Sx1piGXdQ1VG7hiUjdKdqwNPzR3/eNp9Y+tVZ6uSbfboqTOzsrbh/Cbt75V0/maQv/VBn6TWZUVkMPzn9q1DSSy/KNOqauH8vW01b+I2jCZCj2APm+s9KwqjEpJNB2Rt3/wALXgw6OPV2p+iuLjBQSdhqPtsAKzGOfI4NjBJOnf6q/oBrssa5mxT2sZf/AIdvNdfy+GVIAG2bL+bcmdda/S8Ll+Cpg1+p5rz9VSmsnaGKNhMPB7sxEnuf7VlVdSZpC87L2WH0LKOHLz5lOXC8GLSep3NYE8hkcu3vLyrLk/iQu37yiQF8vzaEjsPvr7VWxKAxwtJVGYgnRcuZsbct4wKGYK9sMozEDMpIO3QjLMVo4PKfhbX2P31WDiTNbpywHNRuYR8ilsSFKqJABaPKZOg9fY1tvr4omgyGyr0uadvZ5LCrq3F0upDQ6XCDLZuuYGd2nUT718Fn9ppvexC36euY4cMttlBBPK9lNtYu4fDOQDKGAlhDeXX2r01TEamIMIt/C8UGNY467/TVe14pdNy2mRFDsqhmLRqYka6iTvWS+gYwgHNqp2QtcCQ7ZPvCOXCUdr6sTJC5dBAGrE69ZET061PFRxMkDgdQo3R9nZJvEeOnA450IzWlURp5pZQdTtpJ6dqjxriVUJg0sbH01ViihY20g3Wg8mcFw/ELAvuWkoBkXyjKWJg7k6zsR7Vl0lAICHlxJGvnay1HzuLOHbRMZxuFwYyYW1bCtqxSAmnUkbnfXpFRV2LtiOVvad0/n8KFkYGwsveP54w9lEZkukMQGyrm8MHQM8GQk6SAas0tbHUNu3cbhdBhJsqzmvmPFYW+gdR4DqxU2laT2Uk7OPTedhVXE+OWkRvy39nX/S0KGnjlaTzCUOa+VPxX/EYYlLhIZ1MjPtMg6i5Hffr3rMwrHJaR4gncct997fsLiro45AXBvasllsVbzAOVDITAcQVPXRxoe9fpLKmmlsWuafNeSMUzLixUrDMqkMgEhg076jX7f2FSudE0WLgL94Rkczz2Wk27itj5F5jbF22F1k8VTsNCVgeaPckVgVAia+0RuFtRMnDM0zSE01Cu0URFERREURL3P/FnwnD8RftfOiiD2zMFn3AMj2rl5Ibop6ZrHSgP2X5fxmKa+ZXNKnMTqdfU9zqfrXEMBLSd1ZxCsa9wYNAF1wfHPMF82uXQCRvqe+3SoTA4C26zDG0uvZbPw/HHMqmCJiNon0/8V5KqpzGC4ggrbY8O0avHMHNOHwgh2zP0trBb69APeKq0uHz1RuBYdeX8qwRYbJUxfNiYuyrZLmcEnw0baCYJbTSO+letosNgoxnvc9T+Asmed7zlslK0ozM5ILOSSZ7mYmpJpC82Gy9DQUjKVmd5GY7nkO5TbHC717IbeTKTuzAdYgDUz9KrOljiuH3v4FKqszANiIIO50+nenbhPLN8WyrONeykgfeKw562PMHBpt6KJsoAsd1H5f4QuAxQRXZs5kyAT23AAC6kn2FSVdQ6sp8xFre/VVgA24vurLn7DaYe6BJS4VPeHX/+lWocCk7b4zzF/Q/yqGJszQ6KowPEHRWUKsGSrSTrEbrt7eprcnphLqSQsejqvh9Nx9Um2w7N/F+efN120+ugmatPsPl2C9hhzAYg4f5aq95f4WMTeCZ1tBShZz76gdM3oSInrsbVDWSMeO1p0J9/RV8bpKcxfJ2jzA263TtzPwLDWbXg4dh+JAQMWPlIzq5zaEK5VTGWN+nTXE0svzHS68pwoovlBvZQuJcbxFnDuyWzeIE5AYNsRHWSySJ01jT27k7PaaLqKOz+y42WJ4vGNdcu7FrjmS3eR29AYjpFZznFxuVosaBZo2Wgcu8dfDYW7hsPdnxUgsyEMoIOYJDaNroWmD3qkZZWk5m6LYjooZgC1+vP/SsOEc0FSVvyQoMEbkxPmA66RP8AesGpw/NrHv72SpoHR9puo+voqzlDmLxcaHdVCeIsjplBkT6LE/U1twwCBoaFiSfO0lPWP53W/wAQa2v/ALNsZUczlckAmPUkgAx+X1qli8eex6cvytSksGnvVrx++MOLdxF1uXEtk6wRDGSBuRG41+lYUNHJWAhrDYAkd/h+lOZms+Yqi5l4Fbx9pnssq3lkSdiRpleOnZh+o0r5Q10lDJw5QS3pzHh+lFUUjJu0N/usz4RhcVZNweGQw0jTKTIEzMHSdQa9saaSSxY02Pl918o6uCnjc1zhumnk7EX7ONs3rxIsoWLBcsnykCMp1BJHWpYsPm0JH1XyrxWne1zWm9+5bfwTmKzilLISuUwVeAR2O5EH3qSWF8ZsVlsla8aK3qJSIoiKIiiLhjbFu5bZbqq9sjzK4BUga6g6Gi+g22WWf/ru0MRfvvct2sM7MyJZUDKBoDqMo0E6DcmrcdTwmWYNVVlgMrrvKWMRxbCW3Njh9lLahMty/s7iRoGEMZI3kD0riCIzP125rqaURN71AxONKahiD3B1+/fWtc08b22kaCOhWXxnB3YJulXwC+c3RBLaR3J3Hp/WvO1kMrXl+XT6L2WHVEMsAjLtR36q2wHDL+FuLca0VtaZmzLoO5GYmddqx5Z4pmFjX9rkPYXyZozhwCoOOOtt2yHMMxAG4GpH10/er9LcgF26+Vsjiyx5qCOILI8pEf537f0q4spN3w+4uVxD3JcgKZGZoJOgnXoBp2k1WqYaeRmSZtx0XElQYRmG6ucfktYi3ct3LjtdbLkZtAfmkkiQAYMT96jrKSm+FvFspaOsfK/VOHOuS7w+8cwEILgM/wApD/sCK8XhYcytaOpt66LWqNYikZLrSh3U7jTTp/n/AIr9QiwqAWLrleMc43ICouIWXt4vUlrbyxGsDTaemorOr6YRhwaNtj4r0GFVz+yzNp0TRg+L22VgFynLsBuRr06n17V5s078wO69G2TiaKiOJdwzXjDM0mYk9pjrHXtFaj3FrcgN19o6cA8QtsT9k2cmHE4gEIctlZAuEDUz8oO5H6Dauo8ZbQNyza9BzCzMYoIKh+aI2fz6HT7pP4vyw1q66gqLsklMwaQfMCGgETPUVMyuhm/uR3ylYj3OidkkXTh/I+PvKbqWzlRQ2pALDX5YkMdNpnbuKnNnN0VulkAka+/mvZQqYuAgjcEEMp7Rv9DWe/Resh7eyj2UVGzKADlYGNM2h10619ZIXaLPxOhhbw5NjmA7u/7K0sXJa2QpE6FiIntJj671OKGeUAZTquJayjjc5znN098lrdrmrBoFsLczFcphVnTSJ0EHbWpp5G047fJYsMbp3dhS04/h7txkKk5wF8yDLrp5tdRJ7VUFbTvcG237lYNFM1pd0713xHALRbDlbaKtmS2VQJ8uVVPUjUt7qK1BI8Ai6zyxpN7KJxjlg4u9ntsltVGU+XVjoZMbwNN6sU9XwgQRdQT0/ENwbKXy/wAnjDB5um5mj8sRE/6jO/6V8mqzJbTZfYqYMvqmmqisooiKIiiLxdTMpHcEfeiJbxXKxvYRsK9wqGkFk3gmdJ0B+/1oiz/4icm4Xh+Fs/hrZDG4Q7sSzt5SdSdhPQQPStDDz2yO5Uq4dkJJXhd65aF63buPbVspyoWAYgnoOgH0kdxWk97AQCVRjY4gkBTeA2VWb9+2+S20KMujOIMyY1XTTuR2rzP9Q1chYKeLTNufwtnDIG3Mr+WwXjmbjq4hxbSRbXXXQs0dR2HT117VgUVGYGZzufoF6ukEbzdyV+JWUMBl9jWjE5wvYqergheAHjwXAcHt67kdCDsSNvWpviHKm3CYddz+F7w9lsIWdLnbQ7MOxHfWnEEnZIVOrwaMREud6q/S0b8XLggDVVnbcQfef0rZpsJDoTmOpXkfifh32brb6q24txa5dCJkBslWDKTr8hAmI0DQY6xFYsf9P/BScV5Dun+lsNxNtQCwAhRsKh8PKegH9v6fv3r1FM7PCO5Y87csviuPEbOcI0kRIaP6+n9zUssZe3ey4hkDHbXKpsc/h3UXLl0Hqreo11ia8tPSSQEh+q9lhdYyUdg6qzF0Nv2g676RrFZxkK9GI2jUpx5b5psWrTB7yBLSAFZEgiFAA3npWJWYfUSydlpu47rAmlia51iLApf4xc8fEnEpIUoPLqSYEAMOkgdP1rbpIeBAITrZeZqZ+K8my0f4aBbnjBht4ZAnQ7mQPQga+vSr9KBYrmlA11XXi3CcLxG/N5XtFGZAVhfFAIAJJWSNDEetTPia/da9NWy04IZz6qo45yDhLhazZS6jqhyvNwq5YHysTOgIXUbSe9dNja3YKGoqJai3EcT9vRJXBcHcHi2sQpS5aYK6mJneZ9uo3kGvRU8gexYM7MjlaW+C5ourJNrLmPXKxy6x6kVkf1A1ppswGq0sEeRPlvorIK5MhTMRIBrwuWS2gPovY5o+ZC13D4eUGaZKifeK9g35RdeVda5su9m0FECul8XSiIoiKIiiIoiKIiiL4RRF8RANgB7URRuI8Ms31y3raXANgygx7TXDo2u+YL6HEbLNPijyRhbeGW9hwli4jRGsXc2uXqc4iQewI22jexoborMFZwj2zosuv8PlSDuB5CCILe8HT0096rtytXc+OOe4Fo7IUFVdAVKnNO3eB07iuSzMdFrwYxTcLMTr05qJwzDnEXhn0RTqOp7frWvh9IHP12G68/iuKPkGnknAidNNNz6iCP8APavSryquOB8O8ZGuDUZio7eU6++un0rBrp+JJYbBbdHDw2XO5VRxJWt3bgcZQphZiYjU94JmrWGu7LrqriLSXNsvnDyLjLqcpME/5+lWK6oMNO6RjcxHL3bRVqaDPMGONr+/VMl/kq24gPcOaDbJ+UHeGHVZ+0RpX55U/wBSzzABzWgDcfor1lNQRwOzAm/Xos65ruXcPcuWLi5SNNdOxDKRG8T9SK2qNzHxB7Nj7so6qRz39orny5hlvyBazMdTClj7+1RzukDtCtajp6Z8QLmi/Up04PwTESB4TSRlgZddjovrUWVx0CpYzSRyx8SOwcOQ5j9rUOROXb2GZ3vBRnUAKDJGs6xp9iatwRFmpWFTQuZcuV7xzg4xC6HLcHyt/Q+n7VYVpSLFm5lUEgERPWQPtqRRF5u8HsO2d7SO8AZmUEmNpneK7bI9osCuDG1xuQpdu0qiFAA7AR+1ck33XVl7r4vqKIiiIoiKIiiIoiKIiiIoiKIiiIoih8V4ZaxNtrV5A6NuD+hBGoYdCNRXwgEWK+EAixWO84cl3cDNxJvYYSc35rf+8Dp/rGncDc1XxW2VOWEjUKmwXB3vnw1RrojYAmCR1j+tRAEnRQNeT8ouVcWvhFimBYPat6eVGMmexKAgD11rWo5zCCHDdTmF8gu7Rc+XeRsb+MWxibbLZjM9zQqVUjQOOpmADB1JjSr8laOGcp1KiZSdsZgtTbBozaAAbAARAHQfSspaSS+feVLz4nxkTxEvZQcqmUIUCGAnQhZBHXQxpOjSTtDch0VCphcTmGqr8VyHjLuHa3aQWyQINxgvXrEn9KlqKqN0bmg3uLKOCneHhxGy0fBYFwiArByrO28a/rXgm4bMTo23ovQGZvMqVh+C2Q/itZtG6dDcKKXgbDMRMDtW7RQOhiDHKrI7M64VBxHkVDjGxVkqhuplurGhaQQ4jqQCD30O8zM+PNsrEFTw2lpF1Z8O5aFt1c3CSpmAIH7mvjYrG6S1Ze0tsr+pVURREURFERREURFERREURFERREURFERREURFERREURFEXwiiLnh7CoMqKqqNgoAH2FfAgFl1r6iKIoowCTOtEUmiL7REURFERREURFERREURFERREURFERREUR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data:image/jpeg;base64,/9j/4AAQSkZJRgABAQAAAQABAAD/2wCEAAkGBxQSEhUUExQVFhUXGBgbGRgYGRkfGhsgIBwiGyEdHR4ZHCghIBolHRwdIjEiJSkrLi4uGx8zODMsNygtLisBCgoKDg0OGxAQGywmICQ3NDQ1MDQ0LDQsLCwsLCwsLCwvLDQsLCwvLDQsLCwsLCwsLCwsLCwsLCwsLCwsLCwsLP/AABEIANQA7QMBEQACEQEDEQH/xAAcAAACAwEBAQEAAAAAAAAAAAAABgQFBwMCAQj/xAA/EAACAQIEBAQEBAUCBQQDAAABAhEAAwQSITEFBkFREyJhcQcygZEUQqGxI1LB0fBiciSCkrLhFTOD8RYX0v/EABsBAQADAQEBAQAAAAAAAAAAAAADBAUCBgEH/8QANxEAAQMCBAMGBgEEAwADAAAAAQACAwQRBRIhMRNBUSJhcYGR8BQyobHB0eEGI0LxM1JiFSRD/9oADAMBAAIRAxEAPwDcaIiiIoiKIiiIoiKIiiIoiR/iBz6MA1u1aRbl5vMwJMKvrGuYnb0B9KhllyLRocPNTdxNgPuvfJ/Pwx9wWxh2RoliGDKNN9hpOn1qNlQXPDMq+1eHGnbnLhb6p1q0s1U3GeJ5Cgt3FzBvMvlOg3mdtx66j1oF0Gm17LNOeOdsYcWlvCM9tYVUACnxGJ9QQdfKB6T1qrLI4OsFuUNFAYS+XU8+4LVuB2ry2LYxDi5eCjOwAAJ3MBQBpttrFWW3tqsWUsLyWCw5KdX1RooiKIiiIoiKIiiIoiKIiiIoiKIiiIoiKIiiIoiKIiiIoiKIiiIoiKIsu+JvLD4rErdWzdhUC+Jbhi2pOqgE6Ext39KzqszZuwy4W3hk8UbLOfYkrIcTjcjlVzpkJGoKtPUmIIMjb6Vyxrhqd1rGZj9wrLhHOOLtOCMTfKg6qbjEH6NIHapg9zearPp4JAeyLqQl+5eu+IlsrmbMTuS25JJiSdf837tc3UL3ZG5L3t70VgvOXhYu1dS2lxbOaFMgEkZSw3ynT1rl0tneCkZQl0JaTYu+3RaZyR8R7WP8UOgsG1b8Qy8goCQzTlAAUxv3q01xIuQsCoibE7K11038L4jaxNpL1lw9txKsJgjbrrvpBrpQKVREURFERRF8LAdaIvtERREURFERREURFERREURFERREURFERREURFERREURFEUHH8IsXgRds23n+ZQT94muSxp3C7bI5uxKyz4l8h4fD2fxFpvCUNBWB5i225Ex9wJOtQyxta2608PqZnSZN7/RIuFvYq4jJazXBAzZLTMVGwkopInaTUAc52gWtLHBCQ9y63bQuKtmMrjKvngNHtv+lAxzth6qI1kbLuvfwVJawlg442Bdv2rL3ksM6kfKzgHNEaGJCmYgTOWrrBZoBXnJX53F3VfqrAYNLNtLVpQiIAqqBAAFdKNd6IiiIoiKIqjmDHJZQtcYKAu5NESRxz4wYdLwTDG3dRWi45aAfS3G5P8ANGUdaIrbk74h28Zc8G4otXT8msq+/lB/miDHXWNqIniiIoiKIiiIoiKIiiIoiKIiiIoiKIiiIoiKIiiIoiKIsR+Kl3GYrFi2MPfFm2StvyNldjALSBHm2Gug9zVSbM42svQ4ZwIo8xcLnfu7lpXIfLK4DDBDBuvDXW7tGwP8qjQfU9anjZkbZZNbVGolzcht4JiZAYkAxqJG1SKolXHfDzBXbF6yVcC/f/EO4bz5806MQYESsdAx6maImtRFEX2iIoiKIiiL85fGPnE4/EnC4RXZLRKuyyfEYEzAXdAevWJ9/jnBouTZfQCdlU4v4fLbwy3TccOVBKEDQxJFYzMWzTmMAWvurZpbMzKg5d4sVZfOVe2Q1tuxGo+o6TW0qa/Tfw/5qHEMMHaBeTS4g6a6NB2DAT6ajpREz0RFERREURFERREURFERREURFERREURFERREURFERREURFERREURFERREURYx8cuebqZuH4dLqFgDduwyyp/Kh6qdi22hGutfLhfC4Dmlj4dcIw9nJea9F11IyMVEa9jrMa/WvO4xNUPvC1l26a9VpUUTSM4Nz9lo9u9bYRntt/zKf615ZzZWHUEeq0MpWU/EXlq4lz8SrIFA2EzoSZ29RXrcIr2vbwiDdZlVCQcyj8jc1Phr6YlYOUFXSYDKd5/cdAR1rfVFfqDCX/ERXAZcyhoYQwkTDA7EdRRF1oiKIiiIoiKIiiIoiKIiiIoiKIiiIoiKIiiIoiVOe+fMNwu2Dcl7rA5LKkZj6mflSdJ+wNEWLY74oY3E3i1vEtZkaW0ChQN4GZTLdz70Rav8Mue/wAeGs3o/EWxMgAB17x0YaSPUHroRe+cPiVh8IzWbLJdxA+YZhkt6x/EYdZ0yjUdYoigcD+LFq7eFu/bFpGgC6G8oMa5pghZ0np1jeiLSaIiiIoixX4ticf/APDb/dqry/Msyq/5fJKfA1y3185QC1ijnEkr/BbzDLrImdNdBUTfnC2sLkLoJQQP8futoFsG00srGYzMDptpqCavWCizEHRZR8QsIpxRQhCPCtnyiBqW7RJ9fbtVWTR9wlXOWwMuSb5ufgvPwx4HZ/8AU8OcgMF21kiQjEGDpIYAjsQDXTHkmyzYZ3ueGkr9D1OtBFERREURFERREURFERREURFERREURFERREURUfOPNFnh2Ha/eaNwifmdo0UD9z0FEX5X4vxW/wAQxD38Q4Z2In+VR0VR0Uf+TJJNRyPyhW6SmM7tNgouJwRBlB9jUcco/wAir1Xhzt4mqcnFb1tVNoPbuCfMhIK9CVIMyRP3qUPaeazjSTjdhVamCJGZpBnr+9cGUA2CtRYc50ed9wpPDsSCPDc6Dadj6E9vSplnEWNl+hPhLzmcVbOHvt/Gt/IT81xAN/Vl27kQe5ovi0WiJV5x53s4EFARcxEEi1mAgROZz+VQNdelEWY8X45Y4hf8W8HsMbdsKwcMhiZYqUDBCdFJPmmY7060vZEXsFzpp5rhtG2eUXJF1y4Fwe2zeJZxIYpmQrctSCHBBDKWEyprGmxKaBwzR/W/4W9T0gp2GN3+VttDp76Ju/GYwCM+EZeua06z/wBNz0oP6g1sWJ8HTn/t6j9JU45wrE4jEPcixmyoMlu4TCgHo8ESTNTnF4XDM4EeWioVtAXsa1mtr92pt/Ktfh9wy5YxyXL2W2igrLOglnWFUDNJJ12FX6Odk/ajNwFkMpJYZO2FsFrEo3yup1I0IOo3GnUVfVtdaIiiIoiKIiiIoiKIiiIoiKIiiLOue/iGlqyBgryNd8TKxykhVCkkgkZTrlHUamo3vsNFWlmsOyqDl/4jX1xA/EXM1p284KyUHdMgmBppr1qNshvqoI6pxdrstb4fxC1fQPadXU9VM1ODdXw4HZSa+r6uV+yjDzqrD/UAR+tEX5u41wYXcReu2sqo9246gDoWJG3pVl2FF2uf6fypqf8AqBsTQ3hDTmDv37L5hcOiKtt0LOeuWZJPQirYigpoP71rDckLPmrqqqqHOhLhfkDbQLtc4OkA+GwBEg5WgjuDG1R5sOfzb9v0uhWYpH/k77/tVuPwFtVOTVpAidft7VHUYfAYS+EXPKxur1BjdSahrKlwDedxbl5KixfCbhYGCuu5VtPXasxgkjFnNPotWriiqXZo5G+o/a2D4ZcnIgXHXbnj5C3h+FKoCsqWOfKxaZAER110iR0ga0uPJY5YQ7Kd1o17jKXFZFN1Ga2SGRczLOmYCDqD3BFQxVccujegPkV9dE5u/gsP51+G1u1fYLibzs0MWuhWYk6kkiJNVKjEjDMY8tx4qaKnztzXS23AmweviZ8+m0RGvc9x9q4Fb8QLAWstfC6YNc5x1XPMZBCBo/T19/XepGHvV6pjZbVt/wAKXZxugm3lGsqGZd+vlOh9t+tfCQDqAfJQso4pGkgEe/yvFzEYrMbmGW5miP4aliFO50B7b+lfLQO7M1rd5sLrjEAY4LM6hRb3G8YGL3rdxngBWuI4yRGoEATE69CZ3Aq5TtgjblitbuK868vcbuuudjmYkgCbWX5SHMgkeYk6eY9xGmnQVZso1+muR8VibuCsvi1i6R7MV/KzDoxGpH7bAivqIiiIoiKIiiIoiKIiiIoipuauKvhrHiIoJzBddhIOunt+tVK2d0MeZq+hYZiOAuSWtnOJkjY6n10P+b1mMxJn/wCmn2VKSkO7VFvYRrTQwysNemk+1XIpmStzMNws+Rr2Gzt1ovw7W5h2AVsy3ihYZdtN530BqjFiMjqgRsbpex5+a1aaHI2991qNegU6DRFn1/l7DvfvZrQ1DbaCfEbbLsYj9OxqGlqJde0dzz/9FfZYYyB2R7Cgcf4BYsJae2sMbtvUsx69MxNV8YqJXU2UnT+CrGHQsbKS0cirvlvMLGGAyrFgDKZlfk8p13+g2OlV43vM0dntPZP3b3n3ddygdq4O/wC0otyy1/E3iGQHx2WSJjy553BOpitPDcUIYYsg0J597v0qNbh4c4SZjqP4Xa/yPeysfEtwA2vmnT0/81qSYmGMLsuwvuqAw4ucBm+ibOXeFEcJNiwYYreCk/zFmMn6/avPRyurKYvcNXX08zotvsxTtDtQ23oAqz4f8AxVu+1zEKyKo8oZgxLEQYgnyx+tQ0lKWy58trAhXcRqIpGgRm6qvichbEwI3T5tvkJk6HQVHviJ8PwoIriDT3qu+A4BZ/CYctbtOz2xnaAVZv5hpEa9AKqY2XxNjfGbXJBtz2spaWZ4e4AlUq8oWl4ibAGZFS0SGLQSxaflIMad+lbMVO0dl2pX19dPwg8O3J6crK0xPIFgeKTaCqpUArduaeUbBwZ1PU1BiA4FO6SMaj9pT4lUOeGuI9Ap3AeBqk2rDBcqhiXXNOpEEhhrWRBhxxBgmkda/RSVFaQ7tBTOIcOvWbb3D4bKisx1ZTAE7ZTr9a6d/TthcSfT+VHHWNe4NsdVBw+GR8VhsyKfP1APY9faqeDvdxgLm1/wV9qgMhWmV7RZCKIiiIoiKIiiIoi+ExRFwOKE9feiL02JHTWiL4lxbggjcahgPselfCAdCizbmvly9g0e9ZdbiFvlYAMsnQDLAIEx0O29ZNVh1P8AO7QL4BKdGalJSYO9ibqhiAzlVBOg1MDbprUcMtPFaKPr91AcKrJQZHgDTn+hda5yNys+BF3PdFw3MmwIC5c3UnX5uw2rXjjyJTwmO9zdNNSKwiiLFeY/iA2GxuItCyjBbjLmnzESTrp3Y9eprLLJo3nI4eYvub73HMraioo5YmuJ19hQsRzomO8Ow1t0Y3FIIIjfXc9p6VXqpJzEc+UgdL/tSx0HBdnBTRhFygDXSvIyHMSV0TfUrxw3jOHs3rou3URhdDANE62gsgkiN/XrXo8Ln4UQLmk+Av8A9v2oKmmklALBy/KYzxuxcRgl1GJBiD39q0psRgdG5tyDY7gjl4KgKSVjhcKz5LvK+EtlSCJuCRtpcYH9RUuFsLaVocOv3K4q/wDlKvK0FXWO/EjiMY11Cgm2bZOaYINvbQg7HvWHL/brDL72WxSxh0Nj71Uzlji7XbS2/DREtWxlys59MvnJOkDqd6zMXqhI1jbbFTfDNjOZpJzLzw/GficTiXYFM1uwIzAnTPsQAP0r0lNO2Yl7VUrYeDCxl76n8JyxSxhz/wAv/cKixU2o5PBU6b/lCo+H8fs2Ltxbt5F/0tmBBBJLfJlggr16VWweVjaNgJ93Ku1FJLIczGkqVx3j+HvYa+lq9bYtacDLcSdVjbNm69q0pZWcNxB5FQw0srJWFzSNRyKg4Bx+Oww7lo/6WP8ASvJYK0mcHv8AwrNV8hWiO4UEkwAJJPQV7RZCVT8RMDnKC4xjdghy9vf9K44jVGZWgpps3ldQykMpEggyCPQiu1IDde6IiiIoiKIvNwwDO0URV1xwTovb96IvT3AYhY1/pRF1wTgmMpGkz9f3oipviC4GCcEgGUgEgTDjaqWIH+yfL7q3RAmYe+SzPA3gty250AdGPoAQa85G4CUE9VvvaTGW9y2rB4pLqh7bBlOxH+b165j2vF2m4Xl3Mc02cNV3rpcrjiL+X1Pb/OlEWI83/Df8Vj2dLp8S+5uXEgAW0kDNm11jSO5HSuHZraL5rdTuH/Duxhcl9s48IMzHO0mASCQTGnYAf1qg5sszC2Vlgd9Rfysr3HbH8hJ+yl4a9imVXXCZlfVctxcxG+zADbrMdiaxTgTnC7XHzCsMrYXAXuPL+VmvOD37mLdrdogMQuU5ScwXUaH0/wANatFTsihEbzqP2o5MYETg2NwtbmD1Pgq0WMQLPjGyMgPs3+7Lvl9f6VZyR8Thh2qttxObh8UtBG17rcvhRxy1a4Xh7d58jrnzAqwjPdcr07EfcVYEjG6XWFNWNkkLnHVO1vjWHYwL1uSWUDMAZUZiIPUDX2qQOB2K+B7TsVm/OmHt3sU5EMGy+ZTofKNiK8rXzObUvtyt9gtemJEYsu3BeGLaJVCTmXYxp/k1jSyvmIFtbhWy4215Li+BfC3HPg3bit4a5kyGGXMSCCwMQRqNBrNevw2KaFjhK3W/Kyp1UrKgNIcBa+9+7uV1/wCv271tEVbqktHntsAcu4zar+utfMYl/wDpvGvL7hRU9O5rw64IHQj7bqj4jwy4zswWQZ7bdq8pFOGMaCbLZZK0NsqscGuFv/bjQCTGgG329Ks/Ftt8ykEzeqmctW3/APV8KLjZiEukazAyMP3NbOD5HdpoWRiEgOjUyfGPiLWsGqLI8RwCQXGg1jMumpjRjBg6HWNyQ2CxpDosYt3zuTMCdcvXQSRoPTYe9V1SK2H4Q8SZ7Vy0x+QggaTrv1k9OnT2AmhOllZp3XBC0OplYRREURFERRFGvYUMZO2mntRF0vWswgaURerVsKABREm878sXsReS9ZKkBAhQmDuxzCdPzem3WsyupHynMxaNFVMiGVyrsH8P7xjPctoOwBY/0H61TZhMh1e4D6q0/FGD5Wk/ROnAeEjC2vDDFtSZIjf2rYpoBCzIDdZVRMZn5yLKBzNzTbwgyjz3Tsg6erdh/mg1pLOI9Oaz6iqbFpufe6zr/wDI8T4rXRc87CDEEQDOVQwIgd/33qgZ5AbgrKFVKHZs3v8AA+pXDE8cuPft33Cs9ucukAyCDoIka/Mfp3p8VJcLv46Ya+/P8BSeMcxnE2GslAobqpOw16/l036jaa7dWuLbEKYYi4j5ff7TCvOto2yDabMUPUR6Sein/JqUVreYUwxBvNp98lkPGLV3xbl0FiHJYiDopMn6E6R169qhEjX7hcCRkm4sfz+1IxXEPCYAsG1gjzKJjbXt1FX464uhyZe1102XMZLzbUDp7Ku8Jx0iLaoxbQiNSZnzbaafbXas6zi8W26L0TMPpHURkJ1663B6Kzc27gj3WV0PqqHuerj1jqw7F2nT33fsrzQzMOnvu8OpXblrljD3rOJ8a5kZ72W29t2TwwloMFSDl0Ek6QY1mBVqNscouWg+QWpTylzNEzcG5cXC5FW7dvF4JuXGkkdwBoFE9O+9ZFfhxfURcJtm31ItptZaEU9mOzHVM9vCoBERAjrpPaOvrvXoFTVDxrDIl1cgyjrGxIgR9BH6VjY8/LSEdSB+fwrVGLyJd5u5yTBLZNxGYPmAykSIjv71XfhzqyihaCBYfhdiYRSuuLqis/FDBuPMt5PdAf8AtY1mO/p2pb8pafNTCsZzup3IHE1xvGRcsZmtWsO5dypABJygajcyfePQ1v4VRPp47SbqrUyh7uyn34jcvNjMLFsTdtsGUQJPdQSwidDv+XY7VpPFwqb23CwZ8O6uyMpDrEqQMwIMMIA3n1HqTVbZUjotu+F3AXw2HZ7ilXukEKdwo2kQIJkn2jbWp4m2GqswMLRcp1qVTooiKIvjNG9fCbbooR4xYAJN62AJklgIjU7ntXEUzJTaMg+C+vaWC7tEmcw/EULKYVcx1HiN8uh1Cr+YwD/atOKiJ1f6KhLWW0Z6pCucUvs7XDeuZyAGbMQT2mDAUxt+1aAjYABYKiXuJvcqyw3N+NQ6X2MkaMA23QSJ7SZEj71C6liPJSiokHNX3Cef8ZccW1sJfcmYQEeX3kgD/UdB61BJRxtFy6ymZVyONgLrTEJgSIPUVmrRXjFWiyMqsUJBAYRI9ROk18IuLBcuBIIBskjF/DvMSwxBJJJOZZJ9CQ23+GapGjPJyzXYcTqH+o/lVt/4eYgfLctNp1zCe3T5R2muDSP5EKI4fKNiPf5VbiuSMYJ/hh9tmXX1Oo0H8o/SojTSjkojSTj/AB9CPd+9V2I5dxS/NYu7/wApI92yjbso07xvUZieNwVHwpG7tPp78yojWXX5lZevmU/dtNW6BenrURFt1yTbf33D8lcA0E/czrE9W7sei/vtS10zX299w/JVdieHq7ZjKssGZ1XWczdC7bAf/Rma8tFh7/hdsmczQc/r/CtMKSLhLuxOmugKCNFmN/T11ia4vt0+6+GVxAYCcvS51K64vhjmWVyZGqgwY6Wk7AnVjuf9WmW2yZtrEK7HUNsGke/0p/KeBa5Zv22xFy1dW8CQmUopKjLC3FKkaRIgmDtsLcLmkGy0IXNc27U54TGDDXfCxF/xXW2bjXSqWwixARUQbeUncnUdxEhe0blSFwCr054fWban2zCPT39Kz/jXdFQ+NdyHh76L0eckPz2T6wQY+4Hm9K6Naxws5q7bXC+xSjzJiPxLHMITYjQws6IOmY6THsNqqSVBc640A2VaWZ0j8wPh+/BUictLfuBfCUu7CQoEzsqKf+4+89a6ZUPuA0nu/a4bLKLBpPQd/etx5M5XtcPw/hWlUMxzXGH5mPvrlGwHYVrsBDRc3K1ow4NAcblXeJvrbRncwqKWYnoAJJ+1dLtIWB41h24pdvMwy+EqqxA0+UzPbfWoQRnJVcOHFv3J9v3giljsN6mVhK/L3MyOzLeuBbhu3IUzos+TNIEGOn2J3qA1MQcGk6qwKWUtLgNE2VOq6itxG0FdvESEnOQwOWN5jaK5LgBcroMcSBbdI3FeYlxJORm8Pop0OncDuf0ry2IVbpZCAez05FasVLwx2hqsl4nxa5cxFy2zeVGIAHWDAPpp2/WvTYHGxkjXDcg/hY+KEmE9xCjXMVeVvLBXeT0+tb88ksbwGtBBWdSxU8kTi9xDh9R4KVY4idjlGoEmY13+mk7TUuew1Cr8O5OUpowHL9x2cXWFtLbQxBkmADIJ0iIOY/aq8lYxoGXUlSx0jnGzjYK94DxC1hmS5agWwfN3YHfX82nXUaVmTSOd2nlaMUbWizQtXFRqRFEXi9dVAWYhQNyTAH1NEVfguP4e85S3cDMJ6HWNTBI1FEXDEcy2VBMOddIHze2u3vG4oiruXOOPcxDI5OV8xUEgwRrA0HT9hRE0soO9EtdRL/CLD/PZtN7ov9q4MTDuAonQRu3aPRV9/lDBtvYUGc3lJGvfQ71GaaI8lEaKA/4/dZ9w0YHEYpLCWr9vMzBHzqZMEglSs6gGDJI+9UWsie/KLqaTBGCPOHFNT8hx8l8gQRqo/cHf1ipzR9CqJoDyd/roqrE8g4gHMly2Suq6spB/m2Pm7GdPWo/hJW6tP4UZopmm7XD6hInMnFEw2JdLxa7cQjMR58piCzMTq4GkDbbTauTTyuvmK6FFUP1effRXN7hWITexdAmAchI/3EgR7f0qqYnt3BVVzHj5gfQ+g/Kgu0ECIOoUERHdjPX/ADWond6+XH+R8f0Fy1MZfXJP63D6f/XpX1Sdb+fcP+oWicl8HXDWTi7w1ykpO4H83+5+npG0kVp0cGRvEdur1JEf+R2527gvfLvMnhWb93F4jMFcGCvmXMdgF3UkgCOxq2LtBLirsEUj3ZRqSm/C4lL1tXQhrbqCD0II9f2qTdfXNLTYqCnLmEBkYeyDIPyCJGxjbSuMjeii4TOgVo6ggg6g6Gu1Is2wtzGsGa3wtfEVvmvlZK6lQuaAW9QYFVXAvNywXHVajY4I9DMbEcr79/8ApaRZJyjMIaBIHQ9RVpZZWBc98DuWcbecgqLlx3RoMEE5vmHada4+EEhOV2vQg/dakWMCNgZIw2HMEH6aJaZrq7MT9Z/eoX4ZKf8AEHwsrjMWon7ut4gj+FAtWv4ucg5mmTrB0qzh7ZI52Nc2w15dyo4tFTyUj5InAnQ6EHmFPunyN6A16V3yleLb84sq7g7eMpzkgaemvpp03rGiNRM8uO30XoZnUkEAa0do8+ac7nE0W3b/AIjOwXIUJlGCgZTpuYga/wAtRxWlkMY3UMrsjc6hpdu32LHS2slj0AE/rHQVelpo+E6Pm4WVBtQ8vDuQX6D4NjBesWro0DorfcTWW5uRxb0Wox2Zod1UyuV0s1+NHMaWsP8AhAWF65ldSNAFV537krEetRSvtoN1foaYSuzOtYLIuG4+6HW74pFxWGUgkEdJHYRodOtSNoppGCQEKZ2I0kDnU7mHx7/fNN3ChjHS6jOqmQVOYEjLo2nSVM//ABipHaDZZhyk6FWuG5jtYXIzN4jqQZEAmNYO+piohLHexNlZFDO4Xa2/0WmcG5nwuKy+DfRmInJMP6+Uwf0oHtdsVFJTSxi72kK4rpQrjjL2RGbcgaD16frXwlEq8thWu3CfDJW4SMpneZMESvUbnr0qjHhscVQZ9bnYctVKaguZkThV9RL47QJOwr4TYXKLBOP8Ct40v+HJW5cuXW12YOzXCGiNQzSOw+9YUtcYHukd8p5cwtWOlzM3tbmt4w6QqjsAPsK3llL7csq2jKD7gH96+EA7r4QDuq3G8JwiqXezaAUEk5FGm52FccCNx+UKF0EO5aEo8a5uw+LVbNpmAza5lyho+UCT1JkCOlXH0kgbcoypYTYKrt2cgPiYfxczBVQiZ2JaOsSIHrPSuY6drtzouzUPjILQbrriOPcQw+FPh4dLVtLbgSRIMGMoL5tNIGXpFSujgDTZ1z3Llj5XyjMLA73SDhOP41Lq4nxHNxV8zFicy7xDaRvIA2GnWqIgldq1pW9JUUjW5CRYm3gVP4l8UsbaxNvEh1NhsivZynLA3y5tmYEkEEbCRpr8jeXbhUqul4JFiCD6+a3zDXg6K6mVYAg+hEj9KkVRdaIkv4pcIN3CNfW4UOGt3bkZSc4ygxodPl3g1LFLkvpuopIs9lg/NvLmLw6JevMCDlnKxhCy5wCIA1HUdR7TyZHE3uuwxoFrLzy/+JuBbiWLzIDHiqjFAfVoy/c1fp57kBxVKeAAEgKdjuLvZcZ1tE7wyebTWfKdvcVYnkEexVeCLibjXqotjjli7cytbuW2PUMCCf8Am/vUcFXmOVdTUhaMyu8BhcM7oBnLExrp66x/SofhTA909/LxX1s3GDYveiaEsB4w9tSzOMoVBsDoSeyidSdKjAef7r9gp3OY3+0zcrW+DYEWLFq0NraKv2EVVe/O4uPNW2NytDeimVyuln3xM+Hz8SZbtu8Ea3bZQhSc2pI1zCDJjauHMzG6tQVPCaW23WM8R5fy3hbwfj3yEm6gVme2QYOcKJUnXykaEHuK+OzN1ZopqWVr7smsR3rjgL2Jz+CiXHYBiUA8ygaEwdtwPqBU0VZNrsfH3918q6GiZlNiL9Dp78F2ZoXMpPmg/wBevrWZIXFxLl6KlLHNAZsNlZcCwF5blu/oPCZLihp82QhgIGwPrFMrmtz9FBVV0NjENb6eF1+jeHYk3bSXCpQuobKdxImDV9jszQV5ZwsbKt5xs22wd7xdgpKmSCGiFgqQZzECJ1mu2xiR7QRzH0XD35GkrGeG8Yv4RlYEsC51mZK5CwPUaELqerRrWjJhcEszZHXzN26a3HvyWaK6RjCBax9dLLfbT5gDrqAdd/r61m7LTBuuPEcL4ttkzFMwiRvUU0XEYW3tfmF2x2U3WAYXmVsOLihFNxSQGI1GsGGAII065axKugbNpcho5cl6aGAOcC47r9C2B5R7D9q3xsvMHde6+r4k7nXkk4+4lwXsmVQuQrK6EnMNRDGYPsO1W6epEQIIuqtRTmUgg2SZzByccIbKtftjxWKguMqzoQrPJJ0n8vTpVkV7S7Vuih+CcGmxTJw3ljGKgR8UgGkQrMQBGgMr2/U1E6ohvcMUggmIsXrpc5Fskl7+IuGWzH5VE6idZjc9etfBWOGjGj7oaUHV7ivC8J4TbOro7TMG6zkn/ah1O/Tqa6MtW4bEeVlzw6Zp1Nz4/hSXweBvIbQwDXUaAf8AhmUe+a4F27g1A9sjv+Rw9bqVjo2/I0+lk2cMwCYe1bs2hlt21CqJJgAQBLEk/WqysqVRF4u2wwKsAQQQQeoO4oiznjXwvuYgpZONcYNCIt+GpugAQqC6d1WSAWBIETJE0RPXA+EWsJYTD2Fy27YgDfrJJJ3JJJJ9aIlP4k8HsscNiL1sNh7LXPHhM2UOhC3WEHMqMASCDAJPSCRYrxbgC47iC2OGgOGW3na2P4VttQzSAAqQFOkCZA10oi1e38LmS55LqKoAi4QWfaCckhZmdZ+lWxXSHsuaCPH+PyqRom3uCmjlLk63gpuFjdvsIa4dNN4VZMDQbkmuJ6l0umw6KWCmbFruUzVXVhFEXwmKIudt1nTc+m9EVXzFwM4gK1u54V5JyPlDDUQVZZGZTAO4Mga0RKdn4UWlRf8AiLhu5izuVQqxYljCRA1Ompj16QSQB6uw1z4m5eSbeX+XLOEQBFBcDVyPMfb+Ueg7CpI2ZGhvRVXvL3FxVo95V3YDpqRXajuonGOIJZSWysx0VCyjMe2v3O+lVqqpbTsL3KSOMyGyWcTetBPEu4awckuqlVGVt9GymDIAJjtWBRf1FPLVhhHZdppv99VYmoYxHcbj0VyvFbyIHu2cwIDE2mHkB1IIcgkj/TM66DavV2Z1t4qiC+9rX8F9xHMuFySboIYHQZs3roBI/Sqb6uFm7grrKKocdGlJtnkDh+J81m5dtAnzWyQWj0zSRPeT96rxmCUXa6y0X11VAbPAJ6/6WloIAFaAWIvVfUXwNRFB41wizi7LWb6B0bcHcHoQdww6EUX0GyrMJyhaRFQ3sU6KAAGvsBA/2ZamE7hsB6BQOhDtyfUrniOF4C0SClk3FgnPDsB1PnkzEmufi35smfXpt9F38I3LnyadVa8CxVm9aFyxkNtpgoFgxppl0OtcEk7roADZWNfF9RREURFEUHi3E0w6hn6mB6nf+lVauqbTR53AlSRxmQ2CVMPxi6lwvuDPzEkETp7V5BmIyxTmZrr3voT727lqOp2OYGpxwV3PbVjHmUE9tq9lSymWFkh3IBWU9uVxC9YfCpbnIirJk5VAk9zHWp1wu1ERRFVcxccTB2w7gnMcoAjeCdSToNPWuXODRcrh7wwXKT0+J48S0hsopdwp/jTuQBl8mp16xXIladlw2Zrtk22MeLh3g9v7VIplW8Z5nw+FVmuPBUxlAlpPpXLnBouVLDC6V2VqX+G/FLDveUNnVIJJYSfYKmYk9Z2gb18icZXZWg3U9TRup2F73CypOY+eb968Gsu1m2h8gB3/ANT9DPbb33rdhomMb2xcleamq3vddpsAq69zxxHFtks3NUgsbYgA7DMyzI65T9u1GrkpKNpMhHn+FZjfNLY8lf8ACeAPclrpN64TrcAYCTpvMTJ/avLzYviFXZtMzKzvA69T+FbZSxtdndqUl443LONxOGvv4bh8ysczBlyjLHU+WPTQjpV7/wCOdOGk/NtbdXJa1sQAaNFO4xxG41vKb3jZQJSMuYTE9iR61o0WERUZLo4LuPMkfToFmPrfiHASS5W9w93S7xLmHFMQb1+9JWVlhBIE6BQF/QVSqaaVtuK3deqoJaV4IhcLj1U3hPE2GS47nQgsrHQ+knoalkwWndHZ8gaSO7T8qi/F6mVxbDASOov+rJ0s854ZUD3XKawdGaP+kdq8jVYDO154Jzs/7eXMKwyR2jZW5XHWx6X3Vx+Ev42xaxOBxJthp1lwWWSCIHqD9jWvhFBUU5zSvuDy16qvPPHZzMuv5UfF8v4oMtu9jyXiUGZ9TtJJYdu3X6V6v4qEHRiwfhpSNXq35H4HcwRuveuqwcAkLJAgk5iTvuelcVU7JbBo2XdNA6K5cd06WrqsAVIIIBBBkEHUH7VTVtepoip+IcAtO5ukPnMaqzDbTp6VVko43vzm9/EhWo6yVjOGLW8AV24Xw8WhCl8umjMxj2k6VNHGIxYX8zdQySGQ3NvIWVnUijRREURFEVbx/hC4q3kZisHMCOhgjUdRrVaqpm1DMpNlJHIWG4WacWzg/hEzm4rQXVwkZTO5BMEaaCda8zTxMpKpz5XgAXGxJ8hpqr8jnSRgMFye+yeeCcTbJh7Zy5/lcCY2MZSelaVLiUDuHDATvbUa2sddNFWfA8Avk37trpkrdVVUfNXNFnAIGuSzN8qLGY9zrso71NDA6U2ChmmbGNVC4VzUMdYdsOlxD8ua4ABPXLBMx321HqKiqYXsBaCLrqOQPFws+4lxg3OIWsDis7Irg6s2rZSBHWIJH396q00BaTxCT06L5KzPYck72uHYJiYs2QUaAcgUgjqNNx3qy2zdl1w29ElcW5jZXvDDmXS4VUkHLAPUz26z0qeZ7BD3qs1xZLd2yX+YWvY1lZ7qL5RmCoSCRsScw1gx9KzjMCO0FYjxDhOzMHqlllfBnM4VlbZh7bagEH0IrTw6eJt7b/hRV05rCLcuXetE5B4VYuoMVfLFlOloggCDoXBHmOhgCV9ztHXYzCzsl4HnqfRKbD3bkX/CZeNYKzfDZVNtrgOa6kCe2YdT676b14+vxWlk1Y0lw8h78lrMo3cyrfg/EigRLjKEUQTHQDQk/auqPG5JalrH2DTp58tV1JSNawkbrOvibxbD4zwruGDvdsuUNyAAyDU+phtj/v716yOo4TiRuFlPEcjxG82BOvgk04okjXp/n7VWkxaqdoHW8AvUxf07QMsS2/iT+LBcpkTuVO/aqUk8spu9xK04qWng0jaB4DUrsMOxJhGg67H30MdoqGy+urKZp1kb6j9rniLBiGBgwG9DuJjvH61YimcxjmA6H8KlP8LPNE+4Lhe2u4Pv6r9Acn2cmBw65BblJKqDAzS2g/LvP3q9GSWAlecqmtbM4NNwCkb4icVF2+4TyXLKlQTtmViQf10FWYamINdG4XPvmsyQOfMAw2smnBc34QOttry5iokwSsxtI6/tX1tNI5uYD9+imNRG02J/SQ+H8es2uK3He9kt+JdMgXAjlpCyNdsx1Omk6VLK5jYgwCzuajjDjIXE6clqtnHZoYEEflIPl9/Kdapq0p9jF9Jn1MfbQdKIpdi+HEqQa+XCLrX1EURFERREURLvE+VEuXhfRijz5uqtIifQ/pWTXYU2ouWmxPmrMVSWaHVT+H8GS0waSzDqdu2w/rX2iwiGldnFy7r/AAvktS6QWOys61VXX5251v3LmOxS3HOdbrquYHRQTkEfy5SNu8+tblPbggNWNPfikuTBh+f7eCw9i0loMVtoG6LmjzHQa+aT0mayKlr2OJctugYychgNku3uLvexIxQX+JIIYyqfQbn7dqp/EPtbYK1O2jguCSXdx9hXF7jt68pFxwZMmAB0iJH965dKSsZ05O2ih3Zt2mulWNtZlgNNOmlVTO3PkB7S4ySFuYNNuq+WMZh2W2xdnJCs1tCugYTvv2HSuaakrKyR7I7NA5m+utve6nmhp6ZrXykuJ5BecdzFhrPkw9jxLhMg3Py+7amqc+F1jJLVMlh/52P2WtQOgmsKdup6rlZ5pxZcsDm0EqEB0GnTzfrVd2H02UNIt33XpjSxNZr6pu4HxT8S0qjZAYZmIBHsNTP+GKqVOFx0mX4mQDNybqsFlUZb8Np066Jww/DkbWcylWHhkDX1J+hHbU1sUGGURY2ZgLuhPceniqk08ty06JJ5j+HTKjtw87LHhMdv9jdfY/fStzhte67jZZcsFzmCyLALdvsLcokbs3TpP3H61WfA2N9nc16WPEJZYjwwLNAumPAYDwHjObgdDJIESCNh7EmpKqjkhaHkWCwKvERUNFnXLT9CFZA7ekCs9ZamcLvW1vI15BcQfMp1kCY0PYmanp4+JI1nVTQ1DoXB4O3TfVO45rOJTEJZzWrio9y0zEEHL+UjpPYT799eqpjTxcRxCsU9U2aTJZZbxHCYu5bN1rVy6X8xZj5dwZLE9Dpp6Vi4fVRfEgE3PTvXosUigdSjh2BuDcD1+6+HhVplCgXHbN8qEknXsJgCNCK9eWgAZjZePDjchgumnhvw8xd5mF0JbtCMq3fO5kaxlMCDpvNUJ6sOJaACO9X4KYABziQegWhcvclWMIXKG4S8Tmc7gEbCBsdzroO1VZZnSauUzI2s0CrvifjRbsIgeC7gOqkZmSCSDqCFJABPrHWpqSASuIKhqZjG0EJEbnm5YKeHKzcEgEgEZSYid9B9Kuz0rTYdVViqCQT0VngufMQ9xSjuWZ1BRgsakCANYmYke9dGjiym/Jc/FPzC3NbItYq1V9oiKIiiIoiKIiiLFfimcBcxLi21xcYIzlQDaaIBBJPzqIHl9j6Sx1piGXdQ1VG7hiUjdKdqwNPzR3/eNp9Y+tVZ6uSbfboqTOzsrbh/Cbt75V0/maQv/VBn6TWZUVkMPzn9q1DSSy/KNOqauH8vW01b+I2jCZCj2APm+s9KwqjEpJNB2Rt3/wALXgw6OPV2p+iuLjBQSdhqPtsAKzGOfI4NjBJOnf6q/oBrssa5mxT2sZf/AIdvNdfy+GVIAG2bL+bcmdda/S8Ll+Cpg1+p5rz9VSmsnaGKNhMPB7sxEnuf7VlVdSZpC87L2WH0LKOHLz5lOXC8GLSep3NYE8hkcu3vLyrLk/iQu37yiQF8vzaEjsPvr7VWxKAxwtJVGYgnRcuZsbct4wKGYK9sMozEDMpIO3QjLMVo4PKfhbX2P31WDiTNbpywHNRuYR8ilsSFKqJABaPKZOg9fY1tvr4omgyGyr0uadvZ5LCrq3F0upDQ6XCDLZuuYGd2nUT718Fn9ppvexC36euY4cMttlBBPK9lNtYu4fDOQDKGAlhDeXX2r01TEamIMIt/C8UGNY467/TVe14pdNy2mRFDsqhmLRqYka6iTvWS+gYwgHNqp2QtcCQ7ZPvCOXCUdr6sTJC5dBAGrE69ZET061PFRxMkDgdQo3R9nZJvEeOnA450IzWlURp5pZQdTtpJ6dqjxriVUJg0sbH01ViihY20g3Wg8mcFw/ELAvuWkoBkXyjKWJg7k6zsR7Vl0lAICHlxJGvnay1HzuLOHbRMZxuFwYyYW1bCtqxSAmnUkbnfXpFRV2LtiOVvad0/n8KFkYGwsveP54w9lEZkukMQGyrm8MHQM8GQk6SAas0tbHUNu3cbhdBhJsqzmvmPFYW+gdR4DqxU2laT2Uk7OPTedhVXE+OWkRvy39nX/S0KGnjlaTzCUOa+VPxX/EYYlLhIZ1MjPtMg6i5Hffr3rMwrHJaR4gncct997fsLiro45AXBvasllsVbzAOVDITAcQVPXRxoe9fpLKmmlsWuafNeSMUzLixUrDMqkMgEhg076jX7f2FSudE0WLgL94Rkczz2Wk27itj5F5jbF22F1k8VTsNCVgeaPckVgVAia+0RuFtRMnDM0zSE01Cu0URFERREURL3P/FnwnD8RftfOiiD2zMFn3AMj2rl5Ibop6ZrHSgP2X5fxmKa+ZXNKnMTqdfU9zqfrXEMBLSd1ZxCsa9wYNAF1wfHPMF82uXQCRvqe+3SoTA4C26zDG0uvZbPw/HHMqmCJiNon0/8V5KqpzGC4ggrbY8O0avHMHNOHwgh2zP0trBb69APeKq0uHz1RuBYdeX8qwRYbJUxfNiYuyrZLmcEnw0baCYJbTSO+letosNgoxnvc9T+Asmed7zlslK0ozM5ILOSSZ7mYmpJpC82Gy9DQUjKVmd5GY7nkO5TbHC717IbeTKTuzAdYgDUz9KrOljiuH3v4FKqszANiIIO50+nenbhPLN8WyrONeykgfeKw562PMHBpt6KJsoAsd1H5f4QuAxQRXZs5kyAT23AAC6kn2FSVdQ6sp8xFre/VVgA24vurLn7DaYe6BJS4VPeHX/+lWocCk7b4zzF/Q/yqGJszQ6KowPEHRWUKsGSrSTrEbrt7eprcnphLqSQsejqvh9Nx9Um2w7N/F+efN120+ugmatPsPl2C9hhzAYg4f5aq95f4WMTeCZ1tBShZz76gdM3oSInrsbVDWSMeO1p0J9/RV8bpKcxfJ2jzA263TtzPwLDWbXg4dh+JAQMWPlIzq5zaEK5VTGWN+nTXE0svzHS68pwoovlBvZQuJcbxFnDuyWzeIE5AYNsRHWSySJ01jT27k7PaaLqKOz+y42WJ4vGNdcu7FrjmS3eR29AYjpFZznFxuVosaBZo2Wgcu8dfDYW7hsPdnxUgsyEMoIOYJDaNroWmD3qkZZWk5m6LYjooZgC1+vP/SsOEc0FSVvyQoMEbkxPmA66RP8AesGpw/NrHv72SpoHR9puo+voqzlDmLxcaHdVCeIsjplBkT6LE/U1twwCBoaFiSfO0lPWP53W/wAQa2v/ALNsZUczlckAmPUkgAx+X1qli8eex6cvytSksGnvVrx++MOLdxF1uXEtk6wRDGSBuRG41+lYUNHJWAhrDYAkd/h+lOZms+Yqi5l4Fbx9pnssq3lkSdiRpleOnZh+o0r5Q10lDJw5QS3pzHh+lFUUjJu0N/usz4RhcVZNweGQw0jTKTIEzMHSdQa9saaSSxY02Pl918o6uCnjc1zhumnk7EX7ONs3rxIsoWLBcsnykCMp1BJHWpYsPm0JH1XyrxWne1zWm9+5bfwTmKzilLISuUwVeAR2O5EH3qSWF8ZsVlsla8aK3qJSIoiKIiiLhjbFu5bZbqq9sjzK4BUga6g6Gi+g22WWf/ru0MRfvvct2sM7MyJZUDKBoDqMo0E6DcmrcdTwmWYNVVlgMrrvKWMRxbCW3Njh9lLahMty/s7iRoGEMZI3kD0riCIzP125rqaURN71AxONKahiD3B1+/fWtc08b22kaCOhWXxnB3YJulXwC+c3RBLaR3J3Hp/WvO1kMrXl+XT6L2WHVEMsAjLtR36q2wHDL+FuLca0VtaZmzLoO5GYmddqx5Z4pmFjX9rkPYXyZozhwCoOOOtt2yHMMxAG4GpH10/er9LcgF26+Vsjiyx5qCOILI8pEf537f0q4spN3w+4uVxD3JcgKZGZoJOgnXoBp2k1WqYaeRmSZtx0XElQYRmG6ucfktYi3ct3LjtdbLkZtAfmkkiQAYMT96jrKSm+FvFspaOsfK/VOHOuS7w+8cwEILgM/wApD/sCK8XhYcytaOpt66LWqNYikZLrSh3U7jTTp/n/AIr9QiwqAWLrleMc43ICouIWXt4vUlrbyxGsDTaemorOr6YRhwaNtj4r0GFVz+yzNp0TRg+L22VgFynLsBuRr06n17V5s078wO69G2TiaKiOJdwzXjDM0mYk9pjrHXtFaj3FrcgN19o6cA8QtsT9k2cmHE4gEIctlZAuEDUz8oO5H6Dauo8ZbQNyza9BzCzMYoIKh+aI2fz6HT7pP4vyw1q66gqLsklMwaQfMCGgETPUVMyuhm/uR3ylYj3OidkkXTh/I+PvKbqWzlRQ2pALDX5YkMdNpnbuKnNnN0VulkAka+/mvZQqYuAgjcEEMp7Rv9DWe/Resh7eyj2UVGzKADlYGNM2h10619ZIXaLPxOhhbw5NjmA7u/7K0sXJa2QpE6FiIntJj671OKGeUAZTquJayjjc5znN098lrdrmrBoFsLczFcphVnTSJ0EHbWpp5G047fJYsMbp3dhS04/h7txkKk5wF8yDLrp5tdRJ7VUFbTvcG237lYNFM1pd0713xHALRbDlbaKtmS2VQJ8uVVPUjUt7qK1BI8Ai6zyxpN7KJxjlg4u9ntsltVGU+XVjoZMbwNN6sU9XwgQRdQT0/ENwbKXy/wAnjDB5um5mj8sRE/6jO/6V8mqzJbTZfYqYMvqmmqisooiKIiiLxdTMpHcEfeiJbxXKxvYRsK9wqGkFk3gmdJ0B+/1oiz/4icm4Xh+Fs/hrZDG4Q7sSzt5SdSdhPQQPStDDz2yO5Uq4dkJJXhd65aF63buPbVspyoWAYgnoOgH0kdxWk97AQCVRjY4gkBTeA2VWb9+2+S20KMujOIMyY1XTTuR2rzP9Q1chYKeLTNufwtnDIG3Mr+WwXjmbjq4hxbSRbXXXQs0dR2HT117VgUVGYGZzufoF6ukEbzdyV+JWUMBl9jWjE5wvYqergheAHjwXAcHt67kdCDsSNvWpviHKm3CYddz+F7w9lsIWdLnbQ7MOxHfWnEEnZIVOrwaMREud6q/S0b8XLggDVVnbcQfef0rZpsJDoTmOpXkfifh32brb6q24txa5dCJkBslWDKTr8hAmI0DQY6xFYsf9P/BScV5Dun+lsNxNtQCwAhRsKh8PKegH9v6fv3r1FM7PCO5Y87csviuPEbOcI0kRIaP6+n9zUssZe3ey4hkDHbXKpsc/h3UXLl0Hqreo11ia8tPSSQEh+q9lhdYyUdg6qzF0Nv2g676RrFZxkK9GI2jUpx5b5psWrTB7yBLSAFZEgiFAA3npWJWYfUSydlpu47rAmlia51iLApf4xc8fEnEpIUoPLqSYEAMOkgdP1rbpIeBAITrZeZqZ+K8my0f4aBbnjBht4ZAnQ7mQPQga+vSr9KBYrmlA11XXi3CcLxG/N5XtFGZAVhfFAIAJJWSNDEetTPia/da9NWy04IZz6qo45yDhLhazZS6jqhyvNwq5YHysTOgIXUbSe9dNja3YKGoqJai3EcT9vRJXBcHcHi2sQpS5aYK6mJneZ9uo3kGvRU8gexYM7MjlaW+C5ourJNrLmPXKxy6x6kVkf1A1ppswGq0sEeRPlvorIK5MhTMRIBrwuWS2gPovY5o+ZC13D4eUGaZKifeK9g35RdeVda5su9m0FECul8XSiIoiKIiiIoiKIiiL4RRF8RANgB7URRuI8Ms31y3raXANgygx7TXDo2u+YL6HEbLNPijyRhbeGW9hwli4jRGsXc2uXqc4iQewI22jexoborMFZwj2zosuv8PlSDuB5CCILe8HT0096rtytXc+OOe4Fo7IUFVdAVKnNO3eB07iuSzMdFrwYxTcLMTr05qJwzDnEXhn0RTqOp7frWvh9IHP12G68/iuKPkGnknAidNNNz6iCP8APavSryquOB8O8ZGuDUZio7eU6++un0rBrp+JJYbBbdHDw2XO5VRxJWt3bgcZQphZiYjU94JmrWGu7LrqriLSXNsvnDyLjLqcpME/5+lWK6oMNO6RjcxHL3bRVqaDPMGONr+/VMl/kq24gPcOaDbJ+UHeGHVZ+0RpX55U/wBSzzABzWgDcfor1lNQRwOzAm/Xos65ruXcPcuWLi5SNNdOxDKRG8T9SK2qNzHxB7Nj7so6qRz39orny5hlvyBazMdTClj7+1RzukDtCtajp6Z8QLmi/Up04PwTESB4TSRlgZddjovrUWVx0CpYzSRyx8SOwcOQ5j9rUOROXb2GZ3vBRnUAKDJGs6xp9iatwRFmpWFTQuZcuV7xzg4xC6HLcHyt/Q+n7VYVpSLFm5lUEgERPWQPtqRRF5u8HsO2d7SO8AZmUEmNpneK7bI9osCuDG1xuQpdu0qiFAA7AR+1ck33XVl7r4vqKIiiIoiKIiiIoiKIiiIoiKIiiIoih8V4ZaxNtrV5A6NuD+hBGoYdCNRXwgEWK+EAixWO84cl3cDNxJvYYSc35rf+8Dp/rGncDc1XxW2VOWEjUKmwXB3vnw1RrojYAmCR1j+tRAEnRQNeT8ouVcWvhFimBYPat6eVGMmexKAgD11rWo5zCCHDdTmF8gu7Rc+XeRsb+MWxibbLZjM9zQqVUjQOOpmADB1JjSr8laOGcp1KiZSdsZgtTbBozaAAbAARAHQfSspaSS+feVLz4nxkTxEvZQcqmUIUCGAnQhZBHXQxpOjSTtDch0VCphcTmGqr8VyHjLuHa3aQWyQINxgvXrEn9KlqKqN0bmg3uLKOCneHhxGy0fBYFwiArByrO28a/rXgm4bMTo23ovQGZvMqVh+C2Q/itZtG6dDcKKXgbDMRMDtW7RQOhiDHKrI7M64VBxHkVDjGxVkqhuplurGhaQQ4jqQCD30O8zM+PNsrEFTw2lpF1Z8O5aFt1c3CSpmAIH7mvjYrG6S1Ze0tsr+pVURREURFERREURFERREURFERREURFERREURFERREURFEXwiiLnh7CoMqKqqNgoAH2FfAgFl1r6iKIoowCTOtEUmiL7REURFERREURFERREURFERREURFERREUR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0" name="AutoShape 8" descr="data:image/jpeg;base64,/9j/4AAQSkZJRgABAQAAAQABAAD/2wCEAAkGBxQSEhUUExQVFhUXGBgbGRgYGRkfGhsgIBwiGyEdHR4ZHCghIBolHRwdIjEiJSkrLi4uGx8zODMsNygtLisBCgoKDg0OGxAQGywmICQ3NDQ1MDQ0LDQsLCwsLCwsLCwvLDQsLCwvLDQsLCwsLCwsLCwsLCwsLCwsLCwsLCwsLP/AABEIANQA7QMBEQACEQEDEQH/xAAcAAACAwEBAQEAAAAAAAAAAAAABgQFBwMCAQj/xAA/EAACAQIEBAQEBAUCBQQDAAABAhEAAwQSITEFBkFREyJhcQcygZEUQqGxI1LB0fBiciSCkrLhFTOD8RYX0v/EABsBAQADAQEBAQAAAAAAAAAAAAADBAUCBgEH/8QANxEAAQMCBAMGBgEEAwADAAAAAQACAwQRBRIhMRNBUSJhcYGR8BQyobHB0eEGI0LxM1JiFSRD/9oADAMBAAIRAxEAPwDcaIiiIoiKIiiIoiKIiiIoiR/iBz6MA1u1aRbl5vMwJMKvrGuYnb0B9KhllyLRocPNTdxNgPuvfJ/Pwx9wWxh2RoliGDKNN9hpOn1qNlQXPDMq+1eHGnbnLhb6p1q0s1U3GeJ5Cgt3FzBvMvlOg3mdtx66j1oF0Gm17LNOeOdsYcWlvCM9tYVUACnxGJ9QQdfKB6T1qrLI4OsFuUNFAYS+XU8+4LVuB2ry2LYxDi5eCjOwAAJ3MBQBpttrFWW3tqsWUsLyWCw5KdX1RooiKIiiIoiKIiiIoiKIiiIoiKIiiIoiKIiiIoiKIiiIoiKIiiIoiKIsu+JvLD4rErdWzdhUC+Jbhi2pOqgE6Ext39KzqszZuwy4W3hk8UbLOfYkrIcTjcjlVzpkJGoKtPUmIIMjb6Vyxrhqd1rGZj9wrLhHOOLtOCMTfKg6qbjEH6NIHapg9zearPp4JAeyLqQl+5eu+IlsrmbMTuS25JJiSdf837tc3UL3ZG5L3t70VgvOXhYu1dS2lxbOaFMgEkZSw3ynT1rl0tneCkZQl0JaTYu+3RaZyR8R7WP8UOgsG1b8Qy8goCQzTlAAUxv3q01xIuQsCoibE7K11038L4jaxNpL1lw9txKsJgjbrrvpBrpQKVREURFERRF8LAdaIvtERREURFERREURFERREURFERREURFERREURFERREURFEUHH8IsXgRds23n+ZQT94muSxp3C7bI5uxKyz4l8h4fD2fxFpvCUNBWB5i225Ex9wJOtQyxta2608PqZnSZN7/RIuFvYq4jJazXBAzZLTMVGwkopInaTUAc52gWtLHBCQ9y63bQuKtmMrjKvngNHtv+lAxzth6qI1kbLuvfwVJawlg442Bdv2rL3ksM6kfKzgHNEaGJCmYgTOWrrBZoBXnJX53F3VfqrAYNLNtLVpQiIAqqBAAFdKNd6IiiIoiKIqjmDHJZQtcYKAu5NESRxz4wYdLwTDG3dRWi45aAfS3G5P8ANGUdaIrbk74h28Zc8G4otXT8msq+/lB/miDHXWNqIniiIoiKIiiIoiKIiiIoiKIiiIoiKIiiIoiKIiiIoiKIsR+Kl3GYrFi2MPfFm2StvyNldjALSBHm2Gug9zVSbM42svQ4ZwIo8xcLnfu7lpXIfLK4DDBDBuvDXW7tGwP8qjQfU9anjZkbZZNbVGolzcht4JiZAYkAxqJG1SKolXHfDzBXbF6yVcC/f/EO4bz5806MQYESsdAx6maImtRFEX2iIoiKIiiL85fGPnE4/EnC4RXZLRKuyyfEYEzAXdAevWJ9/jnBouTZfQCdlU4v4fLbwy3TccOVBKEDQxJFYzMWzTmMAWvurZpbMzKg5d4sVZfOVe2Q1tuxGo+o6TW0qa/Tfw/5qHEMMHaBeTS4g6a6NB2DAT6ajpREz0RFERREURFERREURFERREURFERREURFERREURFERREURFERREURFERREURYx8cuebqZuH4dLqFgDduwyyp/Kh6qdi22hGutfLhfC4Dmlj4dcIw9nJea9F11IyMVEa9jrMa/WvO4xNUPvC1l26a9VpUUTSM4Nz9lo9u9bYRntt/zKf615ZzZWHUEeq0MpWU/EXlq4lz8SrIFA2EzoSZ29RXrcIr2vbwiDdZlVCQcyj8jc1Phr6YlYOUFXSYDKd5/cdAR1rfVFfqDCX/ERXAZcyhoYQwkTDA7EdRRF1oiKIiiIoiKIiiIoiKIiiIoiKIiiIoiKIiiIoiVOe+fMNwu2Dcl7rA5LKkZj6mflSdJ+wNEWLY74oY3E3i1vEtZkaW0ChQN4GZTLdz70Rav8Mue/wAeGs3o/EWxMgAB17x0YaSPUHroRe+cPiVh8IzWbLJdxA+YZhkt6x/EYdZ0yjUdYoigcD+LFq7eFu/bFpGgC6G8oMa5pghZ0np1jeiLSaIiiIoixX4ticf/APDb/dqry/Msyq/5fJKfA1y3185QC1ijnEkr/BbzDLrImdNdBUTfnC2sLkLoJQQP8futoFsG00srGYzMDptpqCavWCizEHRZR8QsIpxRQhCPCtnyiBqW7RJ9fbtVWTR9wlXOWwMuSb5ufgvPwx4HZ/8AU8OcgMF21kiQjEGDpIYAjsQDXTHkmyzYZ3ueGkr9D1OtBFERREURFERREURFERREURFERREURFERREURUfOPNFnh2Ha/eaNwifmdo0UD9z0FEX5X4vxW/wAQxD38Q4Z2In+VR0VR0Uf+TJJNRyPyhW6SmM7tNgouJwRBlB9jUcco/wAir1Xhzt4mqcnFb1tVNoPbuCfMhIK9CVIMyRP3qUPaeazjSTjdhVamCJGZpBnr+9cGUA2CtRYc50ed9wpPDsSCPDc6Dadj6E9vSplnEWNl+hPhLzmcVbOHvt/Gt/IT81xAN/Vl27kQe5ovi0WiJV5x53s4EFARcxEEi1mAgROZz+VQNdelEWY8X45Y4hf8W8HsMbdsKwcMhiZYqUDBCdFJPmmY7060vZEXsFzpp5rhtG2eUXJF1y4Fwe2zeJZxIYpmQrctSCHBBDKWEyprGmxKaBwzR/W/4W9T0gp2GN3+VttDp76Ju/GYwCM+EZeua06z/wBNz0oP6g1sWJ8HTn/t6j9JU45wrE4jEPcixmyoMlu4TCgHo8ESTNTnF4XDM4EeWioVtAXsa1mtr92pt/Ktfh9wy5YxyXL2W2igrLOglnWFUDNJJ12FX6Odk/ajNwFkMpJYZO2FsFrEo3yup1I0IOo3GnUVfVtdaIiiIoiKIiiIoiKIiiIoiKIiiLOue/iGlqyBgryNd8TKxykhVCkkgkZTrlHUamo3vsNFWlmsOyqDl/4jX1xA/EXM1p284KyUHdMgmBppr1qNshvqoI6pxdrstb4fxC1fQPadXU9VM1ODdXw4HZSa+r6uV+yjDzqrD/UAR+tEX5u41wYXcReu2sqo9246gDoWJG3pVl2FF2uf6fypqf8AqBsTQ3hDTmDv37L5hcOiKtt0LOeuWZJPQirYigpoP71rDckLPmrqqqqHOhLhfkDbQLtc4OkA+GwBEg5WgjuDG1R5sOfzb9v0uhWYpH/k77/tVuPwFtVOTVpAidft7VHUYfAYS+EXPKxur1BjdSahrKlwDedxbl5KixfCbhYGCuu5VtPXasxgkjFnNPotWriiqXZo5G+o/a2D4ZcnIgXHXbnj5C3h+FKoCsqWOfKxaZAER110iR0ga0uPJY5YQ7Kd1o17jKXFZFN1Ga2SGRczLOmYCDqD3BFQxVccujegPkV9dE5u/gsP51+G1u1fYLibzs0MWuhWYk6kkiJNVKjEjDMY8tx4qaKnztzXS23AmweviZ8+m0RGvc9x9q4Fb8QLAWstfC6YNc5x1XPMZBCBo/T19/XepGHvV6pjZbVt/wAKXZxugm3lGsqGZd+vlOh9t+tfCQDqAfJQso4pGkgEe/yvFzEYrMbmGW5miP4aliFO50B7b+lfLQO7M1rd5sLrjEAY4LM6hRb3G8YGL3rdxngBWuI4yRGoEATE69CZ3Aq5TtgjblitbuK868vcbuuudjmYkgCbWX5SHMgkeYk6eY9xGmnQVZso1+muR8VibuCsvi1i6R7MV/KzDoxGpH7bAivqIiiIoiKIiiIoiKIiiIoipuauKvhrHiIoJzBddhIOunt+tVK2d0MeZq+hYZiOAuSWtnOJkjY6n10P+b1mMxJn/wCmn2VKSkO7VFvYRrTQwysNemk+1XIpmStzMNws+Rr2Gzt1ovw7W5h2AVsy3ihYZdtN530BqjFiMjqgRsbpex5+a1aaHI2991qNegU6DRFn1/l7DvfvZrQ1DbaCfEbbLsYj9OxqGlqJde0dzz/9FfZYYyB2R7Cgcf4BYsJae2sMbtvUsx69MxNV8YqJXU2UnT+CrGHQsbKS0cirvlvMLGGAyrFgDKZlfk8p13+g2OlV43vM0dntPZP3b3n3ddygdq4O/wC0otyy1/E3iGQHx2WSJjy553BOpitPDcUIYYsg0J597v0qNbh4c4SZjqP4Xa/yPeysfEtwA2vmnT0/81qSYmGMLsuwvuqAw4ucBm+ibOXeFEcJNiwYYreCk/zFmMn6/avPRyurKYvcNXX08zotvsxTtDtQ23oAqz4f8AxVu+1zEKyKo8oZgxLEQYgnyx+tQ0lKWy58trAhXcRqIpGgRm6qvichbEwI3T5tvkJk6HQVHviJ8PwoIriDT3qu+A4BZ/CYctbtOz2xnaAVZv5hpEa9AKqY2XxNjfGbXJBtz2spaWZ4e4AlUq8oWl4ibAGZFS0SGLQSxaflIMad+lbMVO0dl2pX19dPwg8O3J6crK0xPIFgeKTaCqpUArduaeUbBwZ1PU1BiA4FO6SMaj9pT4lUOeGuI9Ap3AeBqk2rDBcqhiXXNOpEEhhrWRBhxxBgmkda/RSVFaQ7tBTOIcOvWbb3D4bKisx1ZTAE7ZTr9a6d/TthcSfT+VHHWNe4NsdVBw+GR8VhsyKfP1APY9faqeDvdxgLm1/wV9qgMhWmV7RZCKIiiIoiKIiiIoi+ExRFwOKE9feiL02JHTWiL4lxbggjcahgPselfCAdCizbmvly9g0e9ZdbiFvlYAMsnQDLAIEx0O29ZNVh1P8AO7QL4BKdGalJSYO9ibqhiAzlVBOg1MDbprUcMtPFaKPr91AcKrJQZHgDTn+hda5yNys+BF3PdFw3MmwIC5c3UnX5uw2rXjjyJTwmO9zdNNSKwiiLFeY/iA2GxuItCyjBbjLmnzESTrp3Y9eprLLJo3nI4eYvub73HMraioo5YmuJ19hQsRzomO8Ow1t0Y3FIIIjfXc9p6VXqpJzEc+UgdL/tSx0HBdnBTRhFygDXSvIyHMSV0TfUrxw3jOHs3rou3URhdDANE62gsgkiN/XrXo8Ln4UQLmk+Av8A9v2oKmmklALBy/KYzxuxcRgl1GJBiD39q0psRgdG5tyDY7gjl4KgKSVjhcKz5LvK+EtlSCJuCRtpcYH9RUuFsLaVocOv3K4q/wDlKvK0FXWO/EjiMY11Cgm2bZOaYINvbQg7HvWHL/brDL72WxSxh0Nj71Uzlji7XbS2/DREtWxlys59MvnJOkDqd6zMXqhI1jbbFTfDNjOZpJzLzw/GficTiXYFM1uwIzAnTPsQAP0r0lNO2Yl7VUrYeDCxl76n8JyxSxhz/wAv/cKixU2o5PBU6b/lCo+H8fs2Ltxbt5F/0tmBBBJLfJlggr16VWweVjaNgJ93Ku1FJLIczGkqVx3j+HvYa+lq9bYtacDLcSdVjbNm69q0pZWcNxB5FQw0srJWFzSNRyKg4Bx+Oww7lo/6WP8ASvJYK0mcHv8AwrNV8hWiO4UEkwAJJPQV7RZCVT8RMDnKC4xjdghy9vf9K44jVGZWgpps3ldQykMpEggyCPQiu1IDde6IiiIoiKIvNwwDO0URV1xwTovb96IvT3AYhY1/pRF1wTgmMpGkz9f3oipviC4GCcEgGUgEgTDjaqWIH+yfL7q3RAmYe+SzPA3gty250AdGPoAQa85G4CUE9VvvaTGW9y2rB4pLqh7bBlOxH+b165j2vF2m4Xl3Mc02cNV3rpcrjiL+X1Pb/OlEWI83/Df8Vj2dLp8S+5uXEgAW0kDNm11jSO5HSuHZraL5rdTuH/Duxhcl9s48IMzHO0mASCQTGnYAf1qg5sszC2Vlgd9Rfysr3HbH8hJ+yl4a9imVXXCZlfVctxcxG+zADbrMdiaxTgTnC7XHzCsMrYXAXuPL+VmvOD37mLdrdogMQuU5ScwXUaH0/wANatFTsihEbzqP2o5MYETg2NwtbmD1Pgq0WMQLPjGyMgPs3+7Lvl9f6VZyR8Thh2qttxObh8UtBG17rcvhRxy1a4Xh7d58jrnzAqwjPdcr07EfcVYEjG6XWFNWNkkLnHVO1vjWHYwL1uSWUDMAZUZiIPUDX2qQOB2K+B7TsVm/OmHt3sU5EMGy+ZTofKNiK8rXzObUvtyt9gtemJEYsu3BeGLaJVCTmXYxp/k1jSyvmIFtbhWy4215Li+BfC3HPg3bit4a5kyGGXMSCCwMQRqNBrNevw2KaFjhK3W/Kyp1UrKgNIcBa+9+7uV1/wCv271tEVbqktHntsAcu4zar+utfMYl/wDpvGvL7hRU9O5rw64IHQj7bqj4jwy4zswWQZ7bdq8pFOGMaCbLZZK0NsqscGuFv/bjQCTGgG329Ks/Ftt8ykEzeqmctW3/APV8KLjZiEukazAyMP3NbOD5HdpoWRiEgOjUyfGPiLWsGqLI8RwCQXGg1jMumpjRjBg6HWNyQ2CxpDosYt3zuTMCdcvXQSRoPTYe9V1SK2H4Q8SZ7Vy0x+QggaTrv1k9OnT2AmhOllZp3XBC0OplYRREURFERRFGvYUMZO2mntRF0vWswgaURerVsKABREm878sXsReS9ZKkBAhQmDuxzCdPzem3WsyupHynMxaNFVMiGVyrsH8P7xjPctoOwBY/0H61TZhMh1e4D6q0/FGD5Wk/ROnAeEjC2vDDFtSZIjf2rYpoBCzIDdZVRMZn5yLKBzNzTbwgyjz3Tsg6erdh/mg1pLOI9Oaz6iqbFpufe6zr/wDI8T4rXRc87CDEEQDOVQwIgd/33qgZ5AbgrKFVKHZs3v8AA+pXDE8cuPft33Cs9ucukAyCDoIka/Mfp3p8VJcLv46Ya+/P8BSeMcxnE2GslAobqpOw16/l036jaa7dWuLbEKYYi4j5ff7TCvOto2yDabMUPUR6Sein/JqUVreYUwxBvNp98lkPGLV3xbl0FiHJYiDopMn6E6R169qhEjX7hcCRkm4sfz+1IxXEPCYAsG1gjzKJjbXt1FX464uhyZe1102XMZLzbUDp7Ku8Jx0iLaoxbQiNSZnzbaafbXas6zi8W26L0TMPpHURkJ1663B6Kzc27gj3WV0PqqHuerj1jqw7F2nT33fsrzQzMOnvu8OpXblrljD3rOJ8a5kZ72W29t2TwwloMFSDl0Ek6QY1mBVqNscouWg+QWpTylzNEzcG5cXC5FW7dvF4JuXGkkdwBoFE9O+9ZFfhxfURcJtm31ItptZaEU9mOzHVM9vCoBERAjrpPaOvrvXoFTVDxrDIl1cgyjrGxIgR9BH6VjY8/LSEdSB+fwrVGLyJd5u5yTBLZNxGYPmAykSIjv71XfhzqyihaCBYfhdiYRSuuLqis/FDBuPMt5PdAf8AtY1mO/p2pb8pafNTCsZzup3IHE1xvGRcsZmtWsO5dypABJygajcyfePQ1v4VRPp47SbqrUyh7uyn34jcvNjMLFsTdtsGUQJPdQSwidDv+XY7VpPFwqb23CwZ8O6uyMpDrEqQMwIMMIA3n1HqTVbZUjotu+F3AXw2HZ7ilXukEKdwo2kQIJkn2jbWp4m2GqswMLRcp1qVTooiKIvjNG9fCbbooR4xYAJN62AJklgIjU7ntXEUzJTaMg+C+vaWC7tEmcw/EULKYVcx1HiN8uh1Cr+YwD/atOKiJ1f6KhLWW0Z6pCucUvs7XDeuZyAGbMQT2mDAUxt+1aAjYABYKiXuJvcqyw3N+NQ6X2MkaMA23QSJ7SZEj71C6liPJSiokHNX3Cef8ZccW1sJfcmYQEeX3kgD/UdB61BJRxtFy6ymZVyONgLrTEJgSIPUVmrRXjFWiyMqsUJBAYRI9ROk18IuLBcuBIIBskjF/DvMSwxBJJJOZZJ9CQ23+GapGjPJyzXYcTqH+o/lVt/4eYgfLctNp1zCe3T5R2muDSP5EKI4fKNiPf5VbiuSMYJ/hh9tmXX1Oo0H8o/SojTSjkojSTj/AB9CPd+9V2I5dxS/NYu7/wApI92yjbso07xvUZieNwVHwpG7tPp78yojWXX5lZevmU/dtNW6BenrURFt1yTbf33D8lcA0E/czrE9W7sei/vtS10zX299w/JVdieHq7ZjKssGZ1XWczdC7bAf/Rma8tFh7/hdsmczQc/r/CtMKSLhLuxOmugKCNFmN/T11ia4vt0+6+GVxAYCcvS51K64vhjmWVyZGqgwY6Wk7AnVjuf9WmW2yZtrEK7HUNsGke/0p/KeBa5Zv22xFy1dW8CQmUopKjLC3FKkaRIgmDtsLcLmkGy0IXNc27U54TGDDXfCxF/xXW2bjXSqWwixARUQbeUncnUdxEhe0blSFwCr054fWban2zCPT39Kz/jXdFQ+NdyHh76L0eckPz2T6wQY+4Hm9K6Naxws5q7bXC+xSjzJiPxLHMITYjQws6IOmY6THsNqqSVBc640A2VaWZ0j8wPh+/BUictLfuBfCUu7CQoEzsqKf+4+89a6ZUPuA0nu/a4bLKLBpPQd/etx5M5XtcPw/hWlUMxzXGH5mPvrlGwHYVrsBDRc3K1ow4NAcblXeJvrbRncwqKWYnoAJJ+1dLtIWB41h24pdvMwy+EqqxA0+UzPbfWoQRnJVcOHFv3J9v3giljsN6mVhK/L3MyOzLeuBbhu3IUzos+TNIEGOn2J3qA1MQcGk6qwKWUtLgNE2VOq6itxG0FdvESEnOQwOWN5jaK5LgBcroMcSBbdI3FeYlxJORm8Pop0OncDuf0ry2IVbpZCAez05FasVLwx2hqsl4nxa5cxFy2zeVGIAHWDAPpp2/WvTYHGxkjXDcg/hY+KEmE9xCjXMVeVvLBXeT0+tb88ksbwGtBBWdSxU8kTi9xDh9R4KVY4idjlGoEmY13+mk7TUuew1Cr8O5OUpowHL9x2cXWFtLbQxBkmADIJ0iIOY/aq8lYxoGXUlSx0jnGzjYK94DxC1hmS5agWwfN3YHfX82nXUaVmTSOd2nlaMUbWizQtXFRqRFEXi9dVAWYhQNyTAH1NEVfguP4e85S3cDMJ6HWNTBI1FEXDEcy2VBMOddIHze2u3vG4oiruXOOPcxDI5OV8xUEgwRrA0HT9hRE0soO9EtdRL/CLD/PZtN7ov9q4MTDuAonQRu3aPRV9/lDBtvYUGc3lJGvfQ71GaaI8lEaKA/4/dZ9w0YHEYpLCWr9vMzBHzqZMEglSs6gGDJI+9UWsie/KLqaTBGCPOHFNT8hx8l8gQRqo/cHf1ipzR9CqJoDyd/roqrE8g4gHMly2Suq6spB/m2Pm7GdPWo/hJW6tP4UZopmm7XD6hInMnFEw2JdLxa7cQjMR58piCzMTq4GkDbbTauTTyuvmK6FFUP1effRXN7hWITexdAmAchI/3EgR7f0qqYnt3BVVzHj5gfQ+g/Kgu0ECIOoUERHdjPX/ADWond6+XH+R8f0Fy1MZfXJP63D6f/XpX1Sdb+fcP+oWicl8HXDWTi7w1ykpO4H83+5+npG0kVp0cGRvEdur1JEf+R2527gvfLvMnhWb93F4jMFcGCvmXMdgF3UkgCOxq2LtBLirsEUj3ZRqSm/C4lL1tXQhrbqCD0II9f2qTdfXNLTYqCnLmEBkYeyDIPyCJGxjbSuMjeii4TOgVo6ggg6g6Gu1Is2wtzGsGa3wtfEVvmvlZK6lQuaAW9QYFVXAvNywXHVajY4I9DMbEcr79/8ApaRZJyjMIaBIHQ9RVpZZWBc98DuWcbecgqLlx3RoMEE5vmHada4+EEhOV2vQg/dakWMCNgZIw2HMEH6aJaZrq7MT9Z/eoX4ZKf8AEHwsrjMWon7ut4gj+FAtWv4ucg5mmTrB0qzh7ZI52Nc2w15dyo4tFTyUj5InAnQ6EHmFPunyN6A16V3yleLb84sq7g7eMpzkgaemvpp03rGiNRM8uO30XoZnUkEAa0do8+ac7nE0W3b/AIjOwXIUJlGCgZTpuYga/wAtRxWlkMY3UMrsjc6hpdu32LHS2slj0AE/rHQVelpo+E6Pm4WVBtQ8vDuQX6D4NjBesWro0DorfcTWW5uRxb0Wox2Zod1UyuV0s1+NHMaWsP8AhAWF65ldSNAFV537krEetRSvtoN1foaYSuzOtYLIuG4+6HW74pFxWGUgkEdJHYRodOtSNoppGCQEKZ2I0kDnU7mHx7/fNN3ChjHS6jOqmQVOYEjLo2nSVM//ABipHaDZZhyk6FWuG5jtYXIzN4jqQZEAmNYO+piohLHexNlZFDO4Xa2/0WmcG5nwuKy+DfRmInJMP6+Uwf0oHtdsVFJTSxi72kK4rpQrjjL2RGbcgaD16frXwlEq8thWu3CfDJW4SMpneZMESvUbnr0qjHhscVQZ9bnYctVKaguZkThV9RL47QJOwr4TYXKLBOP8Ct40v+HJW5cuXW12YOzXCGiNQzSOw+9YUtcYHukd8p5cwtWOlzM3tbmt4w6QqjsAPsK3llL7csq2jKD7gH96+EA7r4QDuq3G8JwiqXezaAUEk5FGm52FccCNx+UKF0EO5aEo8a5uw+LVbNpmAza5lyho+UCT1JkCOlXH0kgbcoypYTYKrt2cgPiYfxczBVQiZ2JaOsSIHrPSuY6drtzouzUPjILQbrriOPcQw+FPh4dLVtLbgSRIMGMoL5tNIGXpFSujgDTZ1z3Llj5XyjMLA73SDhOP41Lq4nxHNxV8zFicy7xDaRvIA2GnWqIgldq1pW9JUUjW5CRYm3gVP4l8UsbaxNvEh1NhsivZynLA3y5tmYEkEEbCRpr8jeXbhUqul4JFiCD6+a3zDXg6K6mVYAg+hEj9KkVRdaIkv4pcIN3CNfW4UOGt3bkZSc4ygxodPl3g1LFLkvpuopIs9lg/NvLmLw6JevMCDlnKxhCy5wCIA1HUdR7TyZHE3uuwxoFrLzy/+JuBbiWLzIDHiqjFAfVoy/c1fp57kBxVKeAAEgKdjuLvZcZ1tE7wyebTWfKdvcVYnkEexVeCLibjXqotjjli7cytbuW2PUMCCf8Am/vUcFXmOVdTUhaMyu8BhcM7oBnLExrp66x/SofhTA909/LxX1s3GDYveiaEsB4w9tSzOMoVBsDoSeyidSdKjAef7r9gp3OY3+0zcrW+DYEWLFq0NraKv2EVVe/O4uPNW2NytDeimVyuln3xM+Hz8SZbtu8Ea3bZQhSc2pI1zCDJjauHMzG6tQVPCaW23WM8R5fy3hbwfj3yEm6gVme2QYOcKJUnXykaEHuK+OzN1ZopqWVr7smsR3rjgL2Jz+CiXHYBiUA8ygaEwdtwPqBU0VZNrsfH3918q6GiZlNiL9Dp78F2ZoXMpPmg/wBevrWZIXFxLl6KlLHNAZsNlZcCwF5blu/oPCZLihp82QhgIGwPrFMrmtz9FBVV0NjENb6eF1+jeHYk3bSXCpQuobKdxImDV9jszQV5ZwsbKt5xs22wd7xdgpKmSCGiFgqQZzECJ1mu2xiR7QRzH0XD35GkrGeG8Yv4RlYEsC51mZK5CwPUaELqerRrWjJhcEszZHXzN26a3HvyWaK6RjCBax9dLLfbT5gDrqAdd/r61m7LTBuuPEcL4ttkzFMwiRvUU0XEYW3tfmF2x2U3WAYXmVsOLihFNxSQGI1GsGGAII065axKugbNpcho5cl6aGAOcC47r9C2B5R7D9q3xsvMHde6+r4k7nXkk4+4lwXsmVQuQrK6EnMNRDGYPsO1W6epEQIIuqtRTmUgg2SZzByccIbKtftjxWKguMqzoQrPJJ0n8vTpVkV7S7Vuih+CcGmxTJw3ljGKgR8UgGkQrMQBGgMr2/U1E6ohvcMUggmIsXrpc5Fskl7+IuGWzH5VE6idZjc9etfBWOGjGj7oaUHV7ivC8J4TbOro7TMG6zkn/ah1O/Tqa6MtW4bEeVlzw6Zp1Nz4/hSXweBvIbQwDXUaAf8AhmUe+a4F27g1A9sjv+Rw9bqVjo2/I0+lk2cMwCYe1bs2hlt21CqJJgAQBLEk/WqysqVRF4u2wwKsAQQQQeoO4oiznjXwvuYgpZONcYNCIt+GpugAQqC6d1WSAWBIETJE0RPXA+EWsJYTD2Fy27YgDfrJJJ3JJJJ9aIlP4k8HsscNiL1sNh7LXPHhM2UOhC3WEHMqMASCDAJPSCRYrxbgC47iC2OGgOGW3na2P4VttQzSAAqQFOkCZA10oi1e38LmS55LqKoAi4QWfaCckhZmdZ+lWxXSHsuaCPH+PyqRom3uCmjlLk63gpuFjdvsIa4dNN4VZMDQbkmuJ6l0umw6KWCmbFruUzVXVhFEXwmKIudt1nTc+m9EVXzFwM4gK1u54V5JyPlDDUQVZZGZTAO4Mga0RKdn4UWlRf8AiLhu5izuVQqxYljCRA1Ompj16QSQB6uw1z4m5eSbeX+XLOEQBFBcDVyPMfb+Ueg7CpI2ZGhvRVXvL3FxVo95V3YDpqRXajuonGOIJZSWysx0VCyjMe2v3O+lVqqpbTsL3KSOMyGyWcTetBPEu4awckuqlVGVt9GymDIAJjtWBRf1FPLVhhHZdppv99VYmoYxHcbj0VyvFbyIHu2cwIDE2mHkB1IIcgkj/TM66DavV2Z1t4qiC+9rX8F9xHMuFySboIYHQZs3roBI/Sqb6uFm7grrKKocdGlJtnkDh+J81m5dtAnzWyQWj0zSRPeT96rxmCUXa6y0X11VAbPAJ6/6WloIAFaAWIvVfUXwNRFB41wizi7LWb6B0bcHcHoQdww6EUX0GyrMJyhaRFQ3sU6KAAGvsBA/2ZamE7hsB6BQOhDtyfUrniOF4C0SClk3FgnPDsB1PnkzEmufi35smfXpt9F38I3LnyadVa8CxVm9aFyxkNtpgoFgxppl0OtcEk7roADZWNfF9RREURFEUHi3E0w6hn6mB6nf+lVauqbTR53AlSRxmQ2CVMPxi6lwvuDPzEkETp7V5BmIyxTmZrr3voT727lqOp2OYGpxwV3PbVjHmUE9tq9lSymWFkh3IBWU9uVxC9YfCpbnIirJk5VAk9zHWp1wu1ERRFVcxccTB2w7gnMcoAjeCdSToNPWuXODRcrh7wwXKT0+J48S0hsopdwp/jTuQBl8mp16xXIladlw2Zrtk22MeLh3g9v7VIplW8Z5nw+FVmuPBUxlAlpPpXLnBouVLDC6V2VqX+G/FLDveUNnVIJJYSfYKmYk9Z2gb18icZXZWg3U9TRup2F73CypOY+eb968Gsu1m2h8gB3/ANT9DPbb33rdhomMb2xcleamq3vddpsAq69zxxHFtks3NUgsbYgA7DMyzI65T9u1GrkpKNpMhHn+FZjfNLY8lf8ACeAPclrpN64TrcAYCTpvMTJ/avLzYviFXZtMzKzvA69T+FbZSxtdndqUl443LONxOGvv4bh8ysczBlyjLHU+WPTQjpV7/wCOdOGk/NtbdXJa1sQAaNFO4xxG41vKb3jZQJSMuYTE9iR61o0WERUZLo4LuPMkfToFmPrfiHASS5W9w93S7xLmHFMQb1+9JWVlhBIE6BQF/QVSqaaVtuK3deqoJaV4IhcLj1U3hPE2GS47nQgsrHQ+knoalkwWndHZ8gaSO7T8qi/F6mVxbDASOov+rJ0s854ZUD3XKawdGaP+kdq8jVYDO154Jzs/7eXMKwyR2jZW5XHWx6X3Vx+Ev42xaxOBxJthp1lwWWSCIHqD9jWvhFBUU5zSvuDy16qvPPHZzMuv5UfF8v4oMtu9jyXiUGZ9TtJJYdu3X6V6v4qEHRiwfhpSNXq35H4HcwRuveuqwcAkLJAgk5iTvuelcVU7JbBo2XdNA6K5cd06WrqsAVIIIBBBkEHUH7VTVtepoip+IcAtO5ukPnMaqzDbTp6VVko43vzm9/EhWo6yVjOGLW8AV24Xw8WhCl8umjMxj2k6VNHGIxYX8zdQySGQ3NvIWVnUijRREURFEVbx/hC4q3kZisHMCOhgjUdRrVaqpm1DMpNlJHIWG4WacWzg/hEzm4rQXVwkZTO5BMEaaCda8zTxMpKpz5XgAXGxJ8hpqr8jnSRgMFye+yeeCcTbJh7Zy5/lcCY2MZSelaVLiUDuHDATvbUa2sddNFWfA8Avk37trpkrdVVUfNXNFnAIGuSzN8qLGY9zrso71NDA6U2ChmmbGNVC4VzUMdYdsOlxD8ua4ABPXLBMx321HqKiqYXsBaCLrqOQPFws+4lxg3OIWsDis7Irg6s2rZSBHWIJH396q00BaTxCT06L5KzPYck72uHYJiYs2QUaAcgUgjqNNx3qy2zdl1w29ElcW5jZXvDDmXS4VUkHLAPUz26z0qeZ7BD3qs1xZLd2yX+YWvY1lZ7qL5RmCoSCRsScw1gx9KzjMCO0FYjxDhOzMHqlllfBnM4VlbZh7bagEH0IrTw6eJt7b/hRV05rCLcuXetE5B4VYuoMVfLFlOloggCDoXBHmOhgCV9ztHXYzCzsl4HnqfRKbD3bkX/CZeNYKzfDZVNtrgOa6kCe2YdT676b14+vxWlk1Y0lw8h78lrMo3cyrfg/EigRLjKEUQTHQDQk/auqPG5JalrH2DTp58tV1JSNawkbrOvibxbD4zwruGDvdsuUNyAAyDU+phtj/v716yOo4TiRuFlPEcjxG82BOvgk04okjXp/n7VWkxaqdoHW8AvUxf07QMsS2/iT+LBcpkTuVO/aqUk8spu9xK04qWng0jaB4DUrsMOxJhGg67H30MdoqGy+urKZp1kb6j9rniLBiGBgwG9DuJjvH61YimcxjmA6H8KlP8LPNE+4Lhe2u4Pv6r9Acn2cmBw65BblJKqDAzS2g/LvP3q9GSWAlecqmtbM4NNwCkb4icVF2+4TyXLKlQTtmViQf10FWYamINdG4XPvmsyQOfMAw2smnBc34QOttry5iokwSsxtI6/tX1tNI5uYD9+imNRG02J/SQ+H8es2uK3He9kt+JdMgXAjlpCyNdsx1Omk6VLK5jYgwCzuajjDjIXE6clqtnHZoYEEflIPl9/Kdapq0p9jF9Jn1MfbQdKIpdi+HEqQa+XCLrX1EURFERREURLvE+VEuXhfRijz5uqtIifQ/pWTXYU2ouWmxPmrMVSWaHVT+H8GS0waSzDqdu2w/rX2iwiGldnFy7r/AAvktS6QWOys61VXX5251v3LmOxS3HOdbrquYHRQTkEfy5SNu8+tblPbggNWNPfikuTBh+f7eCw9i0loMVtoG6LmjzHQa+aT0mayKlr2OJctugYychgNku3uLvexIxQX+JIIYyqfQbn7dqp/EPtbYK1O2jguCSXdx9hXF7jt68pFxwZMmAB0iJH965dKSsZ05O2ih3Zt2mulWNtZlgNNOmlVTO3PkB7S4ySFuYNNuq+WMZh2W2xdnJCs1tCugYTvv2HSuaakrKyR7I7NA5m+utve6nmhp6ZrXykuJ5BecdzFhrPkw9jxLhMg3Py+7amqc+F1jJLVMlh/52P2WtQOgmsKdup6rlZ5pxZcsDm0EqEB0GnTzfrVd2H02UNIt33XpjSxNZr6pu4HxT8S0qjZAYZmIBHsNTP+GKqVOFx0mX4mQDNybqsFlUZb8Np066Jww/DkbWcylWHhkDX1J+hHbU1sUGGURY2ZgLuhPceniqk08ty06JJ5j+HTKjtw87LHhMdv9jdfY/fStzhte67jZZcsFzmCyLALdvsLcokbs3TpP3H61WfA2N9nc16WPEJZYjwwLNAumPAYDwHjObgdDJIESCNh7EmpKqjkhaHkWCwKvERUNFnXLT9CFZA7ekCs9ZamcLvW1vI15BcQfMp1kCY0PYmanp4+JI1nVTQ1DoXB4O3TfVO45rOJTEJZzWrio9y0zEEHL+UjpPYT799eqpjTxcRxCsU9U2aTJZZbxHCYu5bN1rVy6X8xZj5dwZLE9Dpp6Vi4fVRfEgE3PTvXosUigdSjh2BuDcD1+6+HhVplCgXHbN8qEknXsJgCNCK9eWgAZjZePDjchgumnhvw8xd5mF0JbtCMq3fO5kaxlMCDpvNUJ6sOJaACO9X4KYABziQegWhcvclWMIXKG4S8Tmc7gEbCBsdzroO1VZZnSauUzI2s0CrvifjRbsIgeC7gOqkZmSCSDqCFJABPrHWpqSASuIKhqZjG0EJEbnm5YKeHKzcEgEgEZSYid9B9Kuz0rTYdVViqCQT0VngufMQ9xSjuWZ1BRgsakCANYmYke9dGjiym/Jc/FPzC3NbItYq1V9oiKIiiIoiKIiiLFfimcBcxLi21xcYIzlQDaaIBBJPzqIHl9j6Sx1piGXdQ1VG7hiUjdKdqwNPzR3/eNp9Y+tVZ6uSbfboqTOzsrbh/Cbt75V0/maQv/VBn6TWZUVkMPzn9q1DSSy/KNOqauH8vW01b+I2jCZCj2APm+s9KwqjEpJNB2Rt3/wALXgw6OPV2p+iuLjBQSdhqPtsAKzGOfI4NjBJOnf6q/oBrssa5mxT2sZf/AIdvNdfy+GVIAG2bL+bcmdda/S8Ll+Cpg1+p5rz9VSmsnaGKNhMPB7sxEnuf7VlVdSZpC87L2WH0LKOHLz5lOXC8GLSep3NYE8hkcu3vLyrLk/iQu37yiQF8vzaEjsPvr7VWxKAxwtJVGYgnRcuZsbct4wKGYK9sMozEDMpIO3QjLMVo4PKfhbX2P31WDiTNbpywHNRuYR8ilsSFKqJABaPKZOg9fY1tvr4omgyGyr0uadvZ5LCrq3F0upDQ6XCDLZuuYGd2nUT718Fn9ppvexC36euY4cMttlBBPK9lNtYu4fDOQDKGAlhDeXX2r01TEamIMIt/C8UGNY467/TVe14pdNy2mRFDsqhmLRqYka6iTvWS+gYwgHNqp2QtcCQ7ZPvCOXCUdr6sTJC5dBAGrE69ZET061PFRxMkDgdQo3R9nZJvEeOnA450IzWlURp5pZQdTtpJ6dqjxriVUJg0sbH01ViihY20g3Wg8mcFw/ELAvuWkoBkXyjKWJg7k6zsR7Vl0lAICHlxJGvnay1HzuLOHbRMZxuFwYyYW1bCtqxSAmnUkbnfXpFRV2LtiOVvad0/n8KFkYGwsveP54w9lEZkukMQGyrm8MHQM8GQk6SAas0tbHUNu3cbhdBhJsqzmvmPFYW+gdR4DqxU2laT2Uk7OPTedhVXE+OWkRvy39nX/S0KGnjlaTzCUOa+VPxX/EYYlLhIZ1MjPtMg6i5Hffr3rMwrHJaR4gncct997fsLiro45AXBvasllsVbzAOVDITAcQVPXRxoe9fpLKmmlsWuafNeSMUzLixUrDMqkMgEhg076jX7f2FSudE0WLgL94Rkczz2Wk27itj5F5jbF22F1k8VTsNCVgeaPckVgVAia+0RuFtRMnDM0zSE01Cu0URFERREURL3P/FnwnD8RftfOiiD2zMFn3AMj2rl5Ibop6ZrHSgP2X5fxmKa+ZXNKnMTqdfU9zqfrXEMBLSd1ZxCsa9wYNAF1wfHPMF82uXQCRvqe+3SoTA4C26zDG0uvZbPw/HHMqmCJiNon0/8V5KqpzGC4ggrbY8O0avHMHNOHwgh2zP0trBb69APeKq0uHz1RuBYdeX8qwRYbJUxfNiYuyrZLmcEnw0baCYJbTSO+letosNgoxnvc9T+Asmed7zlslK0ozM5ILOSSZ7mYmpJpC82Gy9DQUjKVmd5GY7nkO5TbHC717IbeTKTuzAdYgDUz9KrOljiuH3v4FKqszANiIIO50+nenbhPLN8WyrONeykgfeKw562PMHBpt6KJsoAsd1H5f4QuAxQRXZs5kyAT23AAC6kn2FSVdQ6sp8xFre/VVgA24vurLn7DaYe6BJS4VPeHX/+lWocCk7b4zzF/Q/yqGJszQ6KowPEHRWUKsGSrSTrEbrt7eprcnphLqSQsejqvh9Nx9Um2w7N/F+efN120+ugmatPsPl2C9hhzAYg4f5aq95f4WMTeCZ1tBShZz76gdM3oSInrsbVDWSMeO1p0J9/RV8bpKcxfJ2jzA263TtzPwLDWbXg4dh+JAQMWPlIzq5zaEK5VTGWN+nTXE0svzHS68pwoovlBvZQuJcbxFnDuyWzeIE5AYNsRHWSySJ01jT27k7PaaLqKOz+y42WJ4vGNdcu7FrjmS3eR29AYjpFZznFxuVosaBZo2Wgcu8dfDYW7hsPdnxUgsyEMoIOYJDaNroWmD3qkZZWk5m6LYjooZgC1+vP/SsOEc0FSVvyQoMEbkxPmA66RP8AesGpw/NrHv72SpoHR9puo+voqzlDmLxcaHdVCeIsjplBkT6LE/U1twwCBoaFiSfO0lPWP53W/wAQa2v/ALNsZUczlckAmPUkgAx+X1qli8eex6cvytSksGnvVrx++MOLdxF1uXEtk6wRDGSBuRG41+lYUNHJWAhrDYAkd/h+lOZms+Yqi5l4Fbx9pnssq3lkSdiRpleOnZh+o0r5Q10lDJw5QS3pzHh+lFUUjJu0N/usz4RhcVZNweGQw0jTKTIEzMHSdQa9saaSSxY02Pl918o6uCnjc1zhumnk7EX7ONs3rxIsoWLBcsnykCMp1BJHWpYsPm0JH1XyrxWne1zWm9+5bfwTmKzilLISuUwVeAR2O5EH3qSWF8ZsVlsla8aK3qJSIoiKIiiLhjbFu5bZbqq9sjzK4BUga6g6Gi+g22WWf/ru0MRfvvct2sM7MyJZUDKBoDqMo0E6DcmrcdTwmWYNVVlgMrrvKWMRxbCW3Njh9lLahMty/s7iRoGEMZI3kD0riCIzP125rqaURN71AxONKahiD3B1+/fWtc08b22kaCOhWXxnB3YJulXwC+c3RBLaR3J3Hp/WvO1kMrXl+XT6L2WHVEMsAjLtR36q2wHDL+FuLca0VtaZmzLoO5GYmddqx5Z4pmFjX9rkPYXyZozhwCoOOOtt2yHMMxAG4GpH10/er9LcgF26+Vsjiyx5qCOILI8pEf537f0q4spN3w+4uVxD3JcgKZGZoJOgnXoBp2k1WqYaeRmSZtx0XElQYRmG6ucfktYi3ct3LjtdbLkZtAfmkkiQAYMT96jrKSm+FvFspaOsfK/VOHOuS7w+8cwEILgM/wApD/sCK8XhYcytaOpt66LWqNYikZLrSh3U7jTTp/n/AIr9QiwqAWLrleMc43ICouIWXt4vUlrbyxGsDTaemorOr6YRhwaNtj4r0GFVz+yzNp0TRg+L22VgFynLsBuRr06n17V5s078wO69G2TiaKiOJdwzXjDM0mYk9pjrHXtFaj3FrcgN19o6cA8QtsT9k2cmHE4gEIctlZAuEDUz8oO5H6Dauo8ZbQNyza9BzCzMYoIKh+aI2fz6HT7pP4vyw1q66gqLsklMwaQfMCGgETPUVMyuhm/uR3ylYj3OidkkXTh/I+PvKbqWzlRQ2pALDX5YkMdNpnbuKnNnN0VulkAka+/mvZQqYuAgjcEEMp7Rv9DWe/Resh7eyj2UVGzKADlYGNM2h10619ZIXaLPxOhhbw5NjmA7u/7K0sXJa2QpE6FiIntJj671OKGeUAZTquJayjjc5znN098lrdrmrBoFsLczFcphVnTSJ0EHbWpp5G047fJYsMbp3dhS04/h7txkKk5wF8yDLrp5tdRJ7VUFbTvcG237lYNFM1pd0713xHALRbDlbaKtmS2VQJ8uVVPUjUt7qK1BI8Ai6zyxpN7KJxjlg4u9ntsltVGU+XVjoZMbwNN6sU9XwgQRdQT0/ENwbKXy/wAnjDB5um5mj8sRE/6jO/6V8mqzJbTZfYqYMvqmmqisooiKIiiLxdTMpHcEfeiJbxXKxvYRsK9wqGkFk3gmdJ0B+/1oiz/4icm4Xh+Fs/hrZDG4Q7sSzt5SdSdhPQQPStDDz2yO5Uq4dkJJXhd65aF63buPbVspyoWAYgnoOgH0kdxWk97AQCVRjY4gkBTeA2VWb9+2+S20KMujOIMyY1XTTuR2rzP9Q1chYKeLTNufwtnDIG3Mr+WwXjmbjq4hxbSRbXXXQs0dR2HT117VgUVGYGZzufoF6ukEbzdyV+JWUMBl9jWjE5wvYqergheAHjwXAcHt67kdCDsSNvWpviHKm3CYddz+F7w9lsIWdLnbQ7MOxHfWnEEnZIVOrwaMREud6q/S0b8XLggDVVnbcQfef0rZpsJDoTmOpXkfifh32brb6q24txa5dCJkBslWDKTr8hAmI0DQY6xFYsf9P/BScV5Dun+lsNxNtQCwAhRsKh8PKegH9v6fv3r1FM7PCO5Y87csviuPEbOcI0kRIaP6+n9zUssZe3ey4hkDHbXKpsc/h3UXLl0Hqreo11ia8tPSSQEh+q9lhdYyUdg6qzF0Nv2g676RrFZxkK9GI2jUpx5b5psWrTB7yBLSAFZEgiFAA3npWJWYfUSydlpu47rAmlia51iLApf4xc8fEnEpIUoPLqSYEAMOkgdP1rbpIeBAITrZeZqZ+K8my0f4aBbnjBht4ZAnQ7mQPQga+vSr9KBYrmlA11XXi3CcLxG/N5XtFGZAVhfFAIAJJWSNDEetTPia/da9NWy04IZz6qo45yDhLhazZS6jqhyvNwq5YHysTOgIXUbSe9dNja3YKGoqJai3EcT9vRJXBcHcHi2sQpS5aYK6mJneZ9uo3kGvRU8gexYM7MjlaW+C5ourJNrLmPXKxy6x6kVkf1A1ppswGq0sEeRPlvorIK5MhTMRIBrwuWS2gPovY5o+ZC13D4eUGaZKifeK9g35RdeVda5su9m0FECul8XSiIoiKIiiIoiKIiiL4RRF8RANgB7URRuI8Ms31y3raXANgygx7TXDo2u+YL6HEbLNPijyRhbeGW9hwli4jRGsXc2uXqc4iQewI22jexoborMFZwj2zosuv8PlSDuB5CCILe8HT0096rtytXc+OOe4Fo7IUFVdAVKnNO3eB07iuSzMdFrwYxTcLMTr05qJwzDnEXhn0RTqOp7frWvh9IHP12G68/iuKPkGnknAidNNNz6iCP8APavSryquOB8O8ZGuDUZio7eU6++un0rBrp+JJYbBbdHDw2XO5VRxJWt3bgcZQphZiYjU94JmrWGu7LrqriLSXNsvnDyLjLqcpME/5+lWK6oMNO6RjcxHL3bRVqaDPMGONr+/VMl/kq24gPcOaDbJ+UHeGHVZ+0RpX55U/wBSzzABzWgDcfor1lNQRwOzAm/Xos65ruXcPcuWLi5SNNdOxDKRG8T9SK2qNzHxB7Nj7so6qRz39orny5hlvyBazMdTClj7+1RzukDtCtajp6Z8QLmi/Up04PwTESB4TSRlgZddjovrUWVx0CpYzSRyx8SOwcOQ5j9rUOROXb2GZ3vBRnUAKDJGs6xp9iatwRFmpWFTQuZcuV7xzg4xC6HLcHyt/Q+n7VYVpSLFm5lUEgERPWQPtqRRF5u8HsO2d7SO8AZmUEmNpneK7bI9osCuDG1xuQpdu0qiFAA7AR+1ck33XVl7r4vqKIiiIoiKIiiIoiKIiiIoiKIiiIoih8V4ZaxNtrV5A6NuD+hBGoYdCNRXwgEWK+EAixWO84cl3cDNxJvYYSc35rf+8Dp/rGncDc1XxW2VOWEjUKmwXB3vnw1RrojYAmCR1j+tRAEnRQNeT8ouVcWvhFimBYPat6eVGMmexKAgD11rWo5zCCHDdTmF8gu7Rc+XeRsb+MWxibbLZjM9zQqVUjQOOpmADB1JjSr8laOGcp1KiZSdsZgtTbBozaAAbAARAHQfSspaSS+feVLz4nxkTxEvZQcqmUIUCGAnQhZBHXQxpOjSTtDch0VCphcTmGqr8VyHjLuHa3aQWyQINxgvXrEn9KlqKqN0bmg3uLKOCneHhxGy0fBYFwiArByrO28a/rXgm4bMTo23ovQGZvMqVh+C2Q/itZtG6dDcKKXgbDMRMDtW7RQOhiDHKrI7M64VBxHkVDjGxVkqhuplurGhaQQ4jqQCD30O8zM+PNsrEFTw2lpF1Z8O5aFt1c3CSpmAIH7mvjYrG6S1Ze0tsr+pVURREURFERREURFERREURFERREURFERREURFERREURFEXwiiLnh7CoMqKqqNgoAH2FfAgFl1r6iKIoowCTOtEUmiL7REURFERREURFERREURFERREURFERREUR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2" name="Picture 10" descr="https://encrypted-tbn2.gstatic.com/images?q=tbn:ANd9GcQf1ZDtctU65SsartJyIzuh7vm4U16TCaXN-nYAp_4B4SZCYxV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000108"/>
            <a:ext cx="4079776" cy="307183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357818" y="4500570"/>
            <a:ext cx="29289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разрушение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encrypted-tbn1.gstatic.com/images?q=tbn:ANd9GcTrNw46z9zMBrzzd3jYpRce_NiDQPg_oNR09BHhXQ7_w15G5LIej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571479"/>
            <a:ext cx="6643734" cy="497639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5857892"/>
            <a:ext cx="7143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Притча «Соломоново решение»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43</TotalTime>
  <Words>137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Жизнь священна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священна</dc:title>
  <dc:creator>Александр</dc:creator>
  <cp:lastModifiedBy>Александр</cp:lastModifiedBy>
  <cp:revision>8</cp:revision>
  <dcterms:created xsi:type="dcterms:W3CDTF">2014-11-04T17:03:55Z</dcterms:created>
  <dcterms:modified xsi:type="dcterms:W3CDTF">2015-02-08T07:05:55Z</dcterms:modified>
</cp:coreProperties>
</file>