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9" r:id="rId3"/>
    <p:sldId id="261" r:id="rId4"/>
    <p:sldId id="260" r:id="rId5"/>
    <p:sldId id="262" r:id="rId6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1/15/2015</a:t>
            </a:fld>
            <a:endParaRPr lang="en-US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obert1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178307"/>
            <a:ext cx="5105400" cy="6049900"/>
          </a:xfrm>
          <a:prstGeom prst="roundRect">
            <a:avLst/>
          </a:prstGeom>
          <a:ln w="76200">
            <a:solidFill>
              <a:schemeClr val="accent2"/>
            </a:solidFill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оберт дунка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399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75317_ce89b46f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189" y="0"/>
            <a:ext cx="9113621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1480f56d386396d970f949672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67ff562c5a9a271516ac54e9f805884dbc5f6c13713023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72</TotalTime>
  <Words>0</Words>
  <Application>Microsoft Office PowerPoint</Application>
  <PresentationFormat>Экран (4:3)</PresentationFormat>
  <Paragraphs>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Поток</vt:lpstr>
      <vt:lpstr>Слайд 1</vt:lpstr>
      <vt:lpstr>Слайд 2</vt:lpstr>
      <vt:lpstr>Слайд 3</vt:lpstr>
      <vt:lpstr>Слайд 4</vt:lpstr>
      <vt:lpstr>Слайд 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Home</dc:creator>
  <cp:lastModifiedBy>Home</cp:lastModifiedBy>
  <cp:revision>3</cp:revision>
  <dcterms:created xsi:type="dcterms:W3CDTF">2015-01-15T18:39:43Z</dcterms:created>
  <dcterms:modified xsi:type="dcterms:W3CDTF">2015-01-15T20:02:25Z</dcterms:modified>
</cp:coreProperties>
</file>