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1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80C8E"/>
    <a:srgbClr val="09081E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4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133600" y="1371600"/>
            <a:ext cx="6477000" cy="1752600"/>
          </a:xfrm>
        </p:spPr>
        <p:txBody>
          <a:bodyPr/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133600" y="3733800"/>
            <a:ext cx="6477000" cy="19812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17412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7086600" y="6248400"/>
            <a:ext cx="1524000" cy="457200"/>
          </a:xfrm>
        </p:spPr>
        <p:txBody>
          <a:bodyPr/>
          <a:lstStyle>
            <a:lvl1pPr>
              <a:defRPr/>
            </a:lvl1pPr>
          </a:lstStyle>
          <a:p>
            <a:fld id="{C786A8AE-67DF-4D94-8F6D-7B31CAB828B9}" type="datetimeFigureOut">
              <a:rPr lang="ru-RU"/>
              <a:pPr/>
              <a:t>14.05.2014</a:t>
            </a:fld>
            <a:endParaRPr lang="ru-RU"/>
          </a:p>
        </p:txBody>
      </p:sp>
      <p:sp>
        <p:nvSpPr>
          <p:cNvPr id="17413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8100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17414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2209800" y="6248400"/>
            <a:ext cx="1219200" cy="457200"/>
          </a:xfrm>
        </p:spPr>
        <p:txBody>
          <a:bodyPr/>
          <a:lstStyle>
            <a:lvl1pPr>
              <a:defRPr/>
            </a:lvl1pPr>
          </a:lstStyle>
          <a:p>
            <a:fld id="{90DE08DC-D513-43DF-A956-F27426FA4C6F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17415" name="Line 7"/>
          <p:cNvSpPr>
            <a:spLocks noChangeShapeType="1"/>
          </p:cNvSpPr>
          <p:nvPr/>
        </p:nvSpPr>
        <p:spPr bwMode="auto">
          <a:xfrm>
            <a:off x="1905000" y="1219200"/>
            <a:ext cx="0" cy="2057400"/>
          </a:xfrm>
          <a:prstGeom prst="line">
            <a:avLst/>
          </a:prstGeom>
          <a:noFill/>
          <a:ln w="34925">
            <a:solidFill>
              <a:schemeClr val="tx2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7416" name="Oval 8"/>
          <p:cNvSpPr>
            <a:spLocks noChangeArrowheads="1"/>
          </p:cNvSpPr>
          <p:nvPr/>
        </p:nvSpPr>
        <p:spPr bwMode="auto">
          <a:xfrm>
            <a:off x="163513" y="2103438"/>
            <a:ext cx="347662" cy="347662"/>
          </a:xfrm>
          <a:prstGeom prst="ellipse">
            <a:avLst/>
          </a:prstGeom>
          <a:solidFill>
            <a:schemeClr val="tx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2400">
              <a:latin typeface="Times New Roman" pitchFamily="18" charset="0"/>
            </a:endParaRPr>
          </a:p>
        </p:txBody>
      </p:sp>
      <p:sp>
        <p:nvSpPr>
          <p:cNvPr id="17417" name="Oval 9"/>
          <p:cNvSpPr>
            <a:spLocks noChangeArrowheads="1"/>
          </p:cNvSpPr>
          <p:nvPr/>
        </p:nvSpPr>
        <p:spPr bwMode="auto">
          <a:xfrm>
            <a:off x="739775" y="2105025"/>
            <a:ext cx="349250" cy="347663"/>
          </a:xfrm>
          <a:prstGeom prst="ellipse">
            <a:avLst/>
          </a:prstGeom>
          <a:solidFill>
            <a:schemeClr val="accent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2400">
              <a:latin typeface="Times New Roman" pitchFamily="18" charset="0"/>
            </a:endParaRPr>
          </a:p>
        </p:txBody>
      </p:sp>
      <p:sp>
        <p:nvSpPr>
          <p:cNvPr id="17418" name="Oval 10"/>
          <p:cNvSpPr>
            <a:spLocks noChangeArrowheads="1"/>
          </p:cNvSpPr>
          <p:nvPr/>
        </p:nvSpPr>
        <p:spPr bwMode="auto">
          <a:xfrm>
            <a:off x="1317625" y="2105025"/>
            <a:ext cx="347663" cy="347663"/>
          </a:xfrm>
          <a:prstGeom prst="ellipse">
            <a:avLst/>
          </a:prstGeom>
          <a:solidFill>
            <a:schemeClr val="accent2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2400">
              <a:latin typeface="Times New Roman" pitchFamily="18" charset="0"/>
            </a:endParaRPr>
          </a:p>
        </p:txBody>
      </p:sp>
      <p:pic>
        <p:nvPicPr>
          <p:cNvPr id="17419" name="Picture 2" descr="C:\Users\Компас\Desktop\Снова в школу. Банеры вертикальные и горизонтальные, колокольчик школьный\sdrty.png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-100013"/>
            <a:ext cx="9144000" cy="2808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3" name="Rectangle 1"/>
          <p:cNvSpPr>
            <a:spLocks noChangeArrowheads="1"/>
          </p:cNvSpPr>
          <p:nvPr userDrawn="1"/>
        </p:nvSpPr>
        <p:spPr bwMode="auto">
          <a:xfrm>
            <a:off x="0" y="6583363"/>
            <a:ext cx="1246188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defRPr/>
            </a:pPr>
            <a:r>
              <a:rPr lang="en-US" sz="800" dirty="0">
                <a:solidFill>
                  <a:prstClr val="white">
                    <a:lumMod val="50000"/>
                  </a:prstClr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>FokinaLida.75@mail.ru</a:t>
            </a:r>
            <a:endParaRPr lang="en-US" sz="800" dirty="0">
              <a:solidFill>
                <a:prstClr val="white">
                  <a:lumMod val="50000"/>
                </a:prst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Прямоугольник 10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90500" cmpd="thickThin">
            <a:solidFill>
              <a:schemeClr val="accent5">
                <a:lumMod val="75000"/>
                <a:alpha val="70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FFA4F36-EC9B-472F-8EBF-68EEC1C28829}" type="datetimeFigureOut">
              <a:rPr lang="ru-RU"/>
              <a:pPr/>
              <a:t>14.05.2014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6B17CA-9068-46A1-A841-879028BD7BE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90500"/>
            <a:ext cx="1752600" cy="582930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524000" y="190500"/>
            <a:ext cx="5105400" cy="582930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319089B-1626-4FB7-B555-53E2D78BAC26}" type="datetimeFigureOut">
              <a:rPr lang="ru-RU"/>
              <a:pPr/>
              <a:t>14.05.2014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0D52144-8C33-4B20-8684-E66955FE613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9490086-9DDB-46E6-A469-4F5A76EB6C59}" type="datetimeFigureOut">
              <a:rPr lang="ru-RU"/>
              <a:pPr/>
              <a:t>14.05.2014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A6573FE-A903-4E98-9040-72C5A4C9DCE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4FFC717-45F5-4B78-B4A1-3CDEF4E73DCF}" type="datetimeFigureOut">
              <a:rPr lang="ru-RU"/>
              <a:pPr/>
              <a:t>14.05.2014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8A158D-FCBF-4E03-B6C8-5AEB5511E9B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524000" y="1905000"/>
            <a:ext cx="3429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105400" y="1905000"/>
            <a:ext cx="3429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73BE2A7-0F66-4BCD-9EE6-596CC2B5CB09}" type="datetimeFigureOut">
              <a:rPr lang="ru-RU"/>
              <a:pPr/>
              <a:t>14.05.2014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794F235-1CCB-47AD-A032-35B15034FA9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3DA3971-2293-4ED4-B420-4AA4A53C16FD}" type="datetimeFigureOut">
              <a:rPr lang="ru-RU"/>
              <a:pPr/>
              <a:t>14.05.2014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ACF157A-A464-453B-8B01-9E433B09D6A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FCD6507-B361-47BC-99A6-D50263505007}" type="datetimeFigureOut">
              <a:rPr lang="ru-RU"/>
              <a:pPr/>
              <a:t>14.05.2014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079B143-47C6-40F6-8064-EA4E8821AFA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EF19B37-3306-44D6-B49D-9BF06E2E2CDA}" type="datetimeFigureOut">
              <a:rPr lang="ru-RU"/>
              <a:pPr/>
              <a:t>14.05.2014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CEE3375-6375-41E1-970B-A0D31350F73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6909B56-FFDB-4841-906F-7712FEE7B211}" type="datetimeFigureOut">
              <a:rPr lang="ru-RU"/>
              <a:pPr/>
              <a:t>14.05.2014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C84078-9C1B-4285-9DF2-61838885DF9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CB801C4-F25B-4973-B0CA-6E96C7C1659F}" type="datetimeFigureOut">
              <a:rPr lang="ru-RU"/>
              <a:pPr/>
              <a:t>14.05.2014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A687EA9-5DBF-4B9F-B119-4E3CF352C8D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0" y="190500"/>
            <a:ext cx="7010400" cy="152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524000" y="1905000"/>
            <a:ext cx="7010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638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6294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/>
            </a:lvl1pPr>
          </a:lstStyle>
          <a:p>
            <a:fld id="{38FE2CB9-9985-44BC-8A6C-4E84A23613DE}" type="datetimeFigureOut">
              <a:rPr lang="ru-RU"/>
              <a:pPr/>
              <a:t>14.05.2014</a:t>
            </a:fld>
            <a:endParaRPr lang="ru-RU"/>
          </a:p>
        </p:txBody>
      </p:sp>
      <p:sp>
        <p:nvSpPr>
          <p:cNvPr id="1638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2766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/>
            </a:lvl1pPr>
          </a:lstStyle>
          <a:p>
            <a:endParaRPr lang="ru-RU"/>
          </a:p>
        </p:txBody>
      </p:sp>
      <p:sp>
        <p:nvSpPr>
          <p:cNvPr id="1639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524000" y="6248400"/>
            <a:ext cx="1295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fld id="{E83F2A5C-0BD4-4026-B7E0-852198C755DC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16391" name="Line 7"/>
          <p:cNvSpPr>
            <a:spLocks noChangeShapeType="1"/>
          </p:cNvSpPr>
          <p:nvPr/>
        </p:nvSpPr>
        <p:spPr bwMode="auto">
          <a:xfrm flipV="1">
            <a:off x="1371600" y="304800"/>
            <a:ext cx="0" cy="1295400"/>
          </a:xfrm>
          <a:prstGeom prst="line">
            <a:avLst/>
          </a:prstGeom>
          <a:noFill/>
          <a:ln w="38100">
            <a:solidFill>
              <a:schemeClr val="tx2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6392" name="Oval 8"/>
          <p:cNvSpPr>
            <a:spLocks noChangeArrowheads="1"/>
          </p:cNvSpPr>
          <p:nvPr/>
        </p:nvSpPr>
        <p:spPr bwMode="auto">
          <a:xfrm>
            <a:off x="152400" y="838200"/>
            <a:ext cx="228600" cy="228600"/>
          </a:xfrm>
          <a:prstGeom prst="ellipse">
            <a:avLst/>
          </a:prstGeom>
          <a:solidFill>
            <a:schemeClr val="tx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2400">
              <a:latin typeface="Times New Roman" pitchFamily="18" charset="0"/>
            </a:endParaRPr>
          </a:p>
        </p:txBody>
      </p:sp>
      <p:sp>
        <p:nvSpPr>
          <p:cNvPr id="16393" name="Oval 9"/>
          <p:cNvSpPr>
            <a:spLocks noChangeArrowheads="1"/>
          </p:cNvSpPr>
          <p:nvPr/>
        </p:nvSpPr>
        <p:spPr bwMode="auto">
          <a:xfrm>
            <a:off x="539750" y="838200"/>
            <a:ext cx="228600" cy="228600"/>
          </a:xfrm>
          <a:prstGeom prst="ellipse">
            <a:avLst/>
          </a:prstGeom>
          <a:solidFill>
            <a:schemeClr val="accent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2400">
              <a:latin typeface="Times New Roman" pitchFamily="18" charset="0"/>
            </a:endParaRPr>
          </a:p>
        </p:txBody>
      </p:sp>
      <p:sp>
        <p:nvSpPr>
          <p:cNvPr id="16394" name="Oval 10"/>
          <p:cNvSpPr>
            <a:spLocks noChangeArrowheads="1"/>
          </p:cNvSpPr>
          <p:nvPr/>
        </p:nvSpPr>
        <p:spPr bwMode="auto">
          <a:xfrm>
            <a:off x="927100" y="838200"/>
            <a:ext cx="228600" cy="228600"/>
          </a:xfrm>
          <a:prstGeom prst="ellipse">
            <a:avLst/>
          </a:prstGeom>
          <a:solidFill>
            <a:schemeClr val="accent2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2400">
              <a:latin typeface="Times New Roman" pitchFamily="18" charset="0"/>
            </a:endParaRPr>
          </a:p>
        </p:txBody>
      </p:sp>
      <p:pic>
        <p:nvPicPr>
          <p:cNvPr id="16395" name="Picture 2" descr="C:\Users\Компас\Desktop\Снова в школу. Банеры вертикальные и горизонтальные, колокольчик школьный\sdrty.png"/>
          <p:cNvPicPr>
            <a:picLocks noChangeAspect="1" noChangeArrowheads="1"/>
          </p:cNvPicPr>
          <p:nvPr userDrawn="1"/>
        </p:nvPicPr>
        <p:blipFill>
          <a:blip r:embed="rId13"/>
          <a:srcRect/>
          <a:stretch>
            <a:fillRect/>
          </a:stretch>
        </p:blipFill>
        <p:spPr bwMode="auto">
          <a:xfrm>
            <a:off x="0" y="-100013"/>
            <a:ext cx="9144000" cy="2808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3" name="Rectangle 1"/>
          <p:cNvSpPr>
            <a:spLocks noChangeArrowheads="1"/>
          </p:cNvSpPr>
          <p:nvPr userDrawn="1"/>
        </p:nvSpPr>
        <p:spPr bwMode="auto">
          <a:xfrm>
            <a:off x="0" y="6583363"/>
            <a:ext cx="1246188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defRPr/>
            </a:pPr>
            <a:r>
              <a:rPr lang="en-US" sz="800" dirty="0">
                <a:solidFill>
                  <a:prstClr val="white">
                    <a:lumMod val="50000"/>
                  </a:prstClr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>FokinaLida.75@mail.ru</a:t>
            </a:r>
            <a:endParaRPr lang="en-US" sz="800" dirty="0">
              <a:solidFill>
                <a:prstClr val="white">
                  <a:lumMod val="50000"/>
                </a:prst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Прямоугольник 10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90500" cmpd="thickThin">
            <a:solidFill>
              <a:schemeClr val="accent5">
                <a:lumMod val="75000"/>
                <a:alpha val="70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iming>
    <p:tnLst>
      <p:par>
        <p:cTn id="1" dur="indefinite" restart="never" nodeType="tmRoot"/>
      </p:par>
    </p:tnLst>
  </p:timing>
  <p:txStyles>
    <p:titleStyle>
      <a:lvl1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tx1"/>
        </a:buClr>
        <a:buSzPct val="70000"/>
        <a:buFont typeface="Wingdings" pitchFamily="2" charset="2"/>
        <a:buChar char="¢"/>
        <a:defRPr sz="30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l"/>
        <a:defRPr sz="2800">
          <a:solidFill>
            <a:schemeClr val="tx2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Char char="•"/>
        <a:defRPr sz="2400">
          <a:solidFill>
            <a:schemeClr val="tx2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000">
          <a:solidFill>
            <a:schemeClr val="tx2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2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2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2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2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2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7" name="Text Box 5"/>
          <p:cNvSpPr txBox="1">
            <a:spLocks noChangeArrowheads="1"/>
          </p:cNvSpPr>
          <p:nvPr/>
        </p:nvSpPr>
        <p:spPr bwMode="auto">
          <a:xfrm>
            <a:off x="611188" y="2133600"/>
            <a:ext cx="7920037" cy="2287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4800" b="1" i="1">
                <a:solidFill>
                  <a:srgbClr val="280C8E"/>
                </a:solidFill>
                <a:latin typeface="Times New Roman" pitchFamily="18" charset="0"/>
              </a:rPr>
              <a:t>ТЕМА: </a:t>
            </a:r>
            <a:r>
              <a:rPr lang="tt-RU" sz="4800" b="1" i="1">
                <a:solidFill>
                  <a:srgbClr val="280C8E"/>
                </a:solidFill>
                <a:latin typeface="Times New Roman" pitchFamily="18" charset="0"/>
              </a:rPr>
              <a:t>ТЕЛ КЕШЕНЕ ДУС ИТӘ, БЕР-БЕРСЕНӘ БЕРКЕТӘ.</a:t>
            </a:r>
            <a:endParaRPr lang="ru-RU" sz="4800" b="1" i="1">
              <a:solidFill>
                <a:srgbClr val="280C8E"/>
              </a:solidFill>
              <a:latin typeface="Times New Roman" pitchFamily="18" charset="0"/>
            </a:endParaRPr>
          </a:p>
        </p:txBody>
      </p:sp>
      <p:pic>
        <p:nvPicPr>
          <p:cNvPr id="13319" name="Picture 7" descr="108447513_3571750_BMweO0GaeVM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934075" y="4581525"/>
            <a:ext cx="3209925" cy="22764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8" name="Text Box 4"/>
          <p:cNvSpPr txBox="1">
            <a:spLocks noChangeArrowheads="1"/>
          </p:cNvSpPr>
          <p:nvPr/>
        </p:nvSpPr>
        <p:spPr bwMode="auto">
          <a:xfrm>
            <a:off x="684213" y="2420938"/>
            <a:ext cx="7775575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tt-RU" sz="2400" b="1" u="sng">
                <a:solidFill>
                  <a:srgbClr val="09081E"/>
                </a:solidFill>
                <a:latin typeface="Times New Roman" pitchFamily="18" charset="0"/>
              </a:rPr>
              <a:t>БИРЕМ.</a:t>
            </a:r>
            <a:r>
              <a:rPr lang="tt-RU" sz="2400" b="1">
                <a:solidFill>
                  <a:srgbClr val="09081E"/>
                </a:solidFill>
                <a:latin typeface="Times New Roman" pitchFamily="18" charset="0"/>
              </a:rPr>
              <a:t> </a:t>
            </a:r>
            <a:r>
              <a:rPr lang="tt-RU" sz="2400" b="1" i="1">
                <a:solidFill>
                  <a:srgbClr val="09081E"/>
                </a:solidFill>
                <a:latin typeface="Times New Roman" pitchFamily="18" charset="0"/>
              </a:rPr>
              <a:t>ТЕЛ ТУРЫНДА ФРАЗЕОЛОГИК ӘЙТЕЛМӘЛӘРНЕ УКЫГЫЗ, МӘГ</a:t>
            </a:r>
            <a:r>
              <a:rPr lang="ru-RU" sz="2400" b="1" i="1">
                <a:solidFill>
                  <a:srgbClr val="09081E"/>
                </a:solidFill>
                <a:latin typeface="Times New Roman" pitchFamily="18" charset="0"/>
              </a:rPr>
              <a:t>Ъ</a:t>
            </a:r>
            <a:r>
              <a:rPr lang="tt-RU" sz="2400" b="1" i="1">
                <a:solidFill>
                  <a:srgbClr val="09081E"/>
                </a:solidFill>
                <a:latin typeface="Times New Roman" pitchFamily="18" charset="0"/>
              </a:rPr>
              <a:t>НӘЛӘРЕН АҢЛАТЫГЫЗ.</a:t>
            </a:r>
            <a:br>
              <a:rPr lang="tt-RU" sz="2400" b="1" i="1">
                <a:solidFill>
                  <a:srgbClr val="09081E"/>
                </a:solidFill>
                <a:latin typeface="Times New Roman" pitchFamily="18" charset="0"/>
              </a:rPr>
            </a:br>
            <a:endParaRPr lang="ru-RU" sz="2400" b="1" i="1">
              <a:solidFill>
                <a:srgbClr val="09081E"/>
              </a:solidFill>
              <a:latin typeface="Times New Roman" pitchFamily="18" charset="0"/>
            </a:endParaRPr>
          </a:p>
        </p:txBody>
      </p:sp>
      <p:pic>
        <p:nvPicPr>
          <p:cNvPr id="26629" name="Picture 5" descr="2039640-8263e0f1894f2a1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953000" y="4076700"/>
            <a:ext cx="4191000" cy="27082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2" name="Text Box 4"/>
          <p:cNvSpPr txBox="1">
            <a:spLocks noChangeArrowheads="1"/>
          </p:cNvSpPr>
          <p:nvPr/>
        </p:nvSpPr>
        <p:spPr bwMode="auto">
          <a:xfrm>
            <a:off x="179388" y="2205038"/>
            <a:ext cx="8642350" cy="3387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tt-RU" sz="3600">
                <a:solidFill>
                  <a:srgbClr val="09081E"/>
                </a:solidFill>
                <a:latin typeface="Times New Roman" pitchFamily="18" charset="0"/>
              </a:rPr>
              <a:t>ТЕЛ ТОТЫП КИТЕРҮ;ТЕЛ АЧКЫЧЫ; ТЕЛ АЧЫЛУ; ТЕЛ БЕЛӘН МАЙЛАУ; ТЕЛ БИРМӘҮ; ТЕЛ БИСТӘСЕ; ТЕЛ ВАТУ; ТЕЛГӘ САЛЫНУ; ТЕЛЕН ЙОТУ; ТЕЛЕ-ТЕЛГӘ ЙОКМАУ; ТЕЛ ЯШЕРҮ; ТЕЛ ТӨБЕ.</a:t>
            </a:r>
            <a:endParaRPr lang="ru-RU" sz="3600">
              <a:solidFill>
                <a:srgbClr val="09081E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6" name="Text Box 4"/>
          <p:cNvSpPr txBox="1">
            <a:spLocks noChangeArrowheads="1"/>
          </p:cNvSpPr>
          <p:nvPr/>
        </p:nvSpPr>
        <p:spPr bwMode="auto">
          <a:xfrm>
            <a:off x="539750" y="2349500"/>
            <a:ext cx="8064500" cy="173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600" b="1">
                <a:solidFill>
                  <a:srgbClr val="09081E"/>
                </a:solidFill>
                <a:latin typeface="Times New Roman" pitchFamily="18" charset="0"/>
              </a:rPr>
              <a:t> «И ТУГАН ТЕЛ, И МАТУР ТЕЛ!»</a:t>
            </a:r>
            <a:r>
              <a:rPr lang="tt-RU" sz="3600">
                <a:solidFill>
                  <a:srgbClr val="09081E"/>
                </a:solidFill>
                <a:latin typeface="Times New Roman" pitchFamily="18" charset="0"/>
              </a:rPr>
              <a:t> </a:t>
            </a:r>
            <a:r>
              <a:rPr lang="tt-RU" sz="3600" b="1">
                <a:solidFill>
                  <a:srgbClr val="09081E"/>
                </a:solidFill>
                <a:latin typeface="Times New Roman" pitchFamily="18" charset="0"/>
              </a:rPr>
              <a:t>ТЕМАСЫНА МИНИАТЮР СОЧИНЕНИЕ ЯЗЫГЫЗ.</a:t>
            </a:r>
            <a:endParaRPr lang="ru-RU" sz="3600" b="1">
              <a:solidFill>
                <a:srgbClr val="09081E"/>
              </a:solidFill>
              <a:latin typeface="Times New Roman" pitchFamily="18" charset="0"/>
            </a:endParaRPr>
          </a:p>
        </p:txBody>
      </p:sp>
      <p:pic>
        <p:nvPicPr>
          <p:cNvPr id="28677" name="Picture 5" descr="pic_0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84888" y="4049713"/>
            <a:ext cx="3059112" cy="280828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00" name="Text Box 4"/>
          <p:cNvSpPr txBox="1">
            <a:spLocks noChangeArrowheads="1"/>
          </p:cNvSpPr>
          <p:nvPr/>
        </p:nvSpPr>
        <p:spPr bwMode="auto">
          <a:xfrm>
            <a:off x="1908175" y="2133600"/>
            <a:ext cx="6481763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tt-RU" sz="2400" b="1">
                <a:solidFill>
                  <a:srgbClr val="09081E"/>
                </a:solidFill>
                <a:latin typeface="Times New Roman" pitchFamily="18" charset="0"/>
              </a:rPr>
              <a:t>ӨЙ ЭШЕ</a:t>
            </a:r>
            <a:r>
              <a:rPr lang="en-US" sz="2400" b="1">
                <a:solidFill>
                  <a:srgbClr val="09081E"/>
                </a:solidFill>
                <a:latin typeface="Times New Roman" pitchFamily="18" charset="0"/>
              </a:rPr>
              <a:t>.</a:t>
            </a:r>
            <a:endParaRPr lang="tt-RU" sz="2400">
              <a:solidFill>
                <a:srgbClr val="09081E"/>
              </a:solidFill>
              <a:latin typeface="Times New Roman" pitchFamily="18" charset="0"/>
            </a:endParaRPr>
          </a:p>
          <a:p>
            <a:pPr algn="ctr">
              <a:spcBef>
                <a:spcPct val="50000"/>
              </a:spcBef>
            </a:pPr>
            <a:r>
              <a:rPr lang="tt-RU" sz="2400" i="1">
                <a:solidFill>
                  <a:srgbClr val="09081E"/>
                </a:solidFill>
                <a:latin typeface="Times New Roman" pitchFamily="18" charset="0"/>
              </a:rPr>
              <a:t>1) 2 НЧЕ КҮНЕГҮ (БИРЕМ БУЕНЧА)</a:t>
            </a:r>
          </a:p>
          <a:p>
            <a:pPr algn="ctr">
              <a:spcBef>
                <a:spcPct val="50000"/>
              </a:spcBef>
            </a:pPr>
            <a:r>
              <a:rPr lang="tt-RU" sz="2400" i="1">
                <a:solidFill>
                  <a:srgbClr val="09081E"/>
                </a:solidFill>
                <a:latin typeface="Times New Roman" pitchFamily="18" charset="0"/>
              </a:rPr>
              <a:t>2) 4 НЧЕ КҮНЕГҮ (БИРЕМ БУЕНЧА)</a:t>
            </a:r>
            <a:endParaRPr lang="ru-RU" sz="2400" i="1">
              <a:solidFill>
                <a:srgbClr val="09081E"/>
              </a:solidFill>
              <a:latin typeface="Times New Roman" pitchFamily="18" charset="0"/>
            </a:endParaRPr>
          </a:p>
        </p:txBody>
      </p:sp>
      <p:pic>
        <p:nvPicPr>
          <p:cNvPr id="29701" name="Picture 5" descr="cee89a4788a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573463"/>
            <a:ext cx="4176713" cy="328453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4" name="Text Box 8"/>
          <p:cNvSpPr txBox="1">
            <a:spLocks noChangeArrowheads="1"/>
          </p:cNvSpPr>
          <p:nvPr/>
        </p:nvSpPr>
        <p:spPr bwMode="auto">
          <a:xfrm>
            <a:off x="2843213" y="2565400"/>
            <a:ext cx="5402262" cy="2587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tt-RU" sz="2000" b="1" u="sng">
                <a:solidFill>
                  <a:srgbClr val="09081E"/>
                </a:solidFill>
                <a:latin typeface="Times New Roman" pitchFamily="18" charset="0"/>
              </a:rPr>
              <a:t>МАКСАТ:</a:t>
            </a:r>
            <a:r>
              <a:rPr lang="tt-RU" sz="2000" b="1">
                <a:solidFill>
                  <a:srgbClr val="09081E"/>
                </a:solidFill>
                <a:latin typeface="Times New Roman" pitchFamily="18" charset="0"/>
              </a:rPr>
              <a:t> </a:t>
            </a:r>
            <a:br>
              <a:rPr lang="tt-RU" sz="2000" b="1">
                <a:solidFill>
                  <a:srgbClr val="09081E"/>
                </a:solidFill>
                <a:latin typeface="Times New Roman" pitchFamily="18" charset="0"/>
              </a:rPr>
            </a:br>
            <a:r>
              <a:rPr lang="tt-RU" sz="2400" i="1">
                <a:solidFill>
                  <a:srgbClr val="09081E"/>
                </a:solidFill>
                <a:latin typeface="Times New Roman" pitchFamily="18" charset="0"/>
              </a:rPr>
              <a:t>1.</a:t>
            </a:r>
            <a:r>
              <a:rPr lang="tt-RU" sz="2400" b="1" i="1">
                <a:solidFill>
                  <a:srgbClr val="09081E"/>
                </a:solidFill>
                <a:latin typeface="Times New Roman" pitchFamily="18" charset="0"/>
              </a:rPr>
              <a:t> </a:t>
            </a:r>
            <a:r>
              <a:rPr lang="tt-RU" sz="2400" i="1">
                <a:solidFill>
                  <a:srgbClr val="09081E"/>
                </a:solidFill>
                <a:latin typeface="Times New Roman" pitchFamily="18" charset="0"/>
              </a:rPr>
              <a:t>ТЕЛ ГЫЙЛЕМЕН ӨЙРӘНҮНЕҢ МАКСАТЛАРЫН ТӨШЕНДЕРҮ; </a:t>
            </a:r>
            <a:br>
              <a:rPr lang="tt-RU" sz="2400" i="1">
                <a:solidFill>
                  <a:srgbClr val="09081E"/>
                </a:solidFill>
                <a:latin typeface="Times New Roman" pitchFamily="18" charset="0"/>
              </a:rPr>
            </a:br>
            <a:r>
              <a:rPr lang="tt-RU" sz="2400" i="1">
                <a:solidFill>
                  <a:srgbClr val="09081E"/>
                </a:solidFill>
                <a:latin typeface="Times New Roman" pitchFamily="18" charset="0"/>
              </a:rPr>
              <a:t>2. БӘЙЛӘНЕШЛЕ СӨЙЛӘМ ТЕЛЕН ҮСТЕРҮ;</a:t>
            </a:r>
            <a:br>
              <a:rPr lang="tt-RU" sz="2400" i="1">
                <a:solidFill>
                  <a:srgbClr val="09081E"/>
                </a:solidFill>
                <a:latin typeface="Times New Roman" pitchFamily="18" charset="0"/>
              </a:rPr>
            </a:br>
            <a:r>
              <a:rPr lang="tt-RU" sz="2400" i="1">
                <a:solidFill>
                  <a:srgbClr val="09081E"/>
                </a:solidFill>
                <a:latin typeface="Times New Roman" pitchFamily="18" charset="0"/>
              </a:rPr>
              <a:t>3. ТЕЛНЕ ӨЙРӘНҮГӘ КАРАТА КЫЗЫКСЫНУ УЯТУ.</a:t>
            </a:r>
            <a:endParaRPr lang="ru-RU" sz="2400" i="1">
              <a:solidFill>
                <a:srgbClr val="09081E"/>
              </a:solidFill>
              <a:latin typeface="Times New Roman" pitchFamily="18" charset="0"/>
            </a:endParaRPr>
          </a:p>
        </p:txBody>
      </p:sp>
      <p:pic>
        <p:nvPicPr>
          <p:cNvPr id="14345" name="Picture 9" descr="B002TRP4SK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068638"/>
            <a:ext cx="2895600" cy="36734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0" name="Text Box 4"/>
          <p:cNvSpPr txBox="1">
            <a:spLocks noChangeArrowheads="1"/>
          </p:cNvSpPr>
          <p:nvPr/>
        </p:nvSpPr>
        <p:spPr bwMode="auto">
          <a:xfrm>
            <a:off x="1116013" y="2349500"/>
            <a:ext cx="6408737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tt-RU" sz="3600" b="1" i="1">
                <a:solidFill>
                  <a:srgbClr val="002060"/>
                </a:solidFill>
                <a:latin typeface="Cambria" pitchFamily="18" charset="0"/>
              </a:rPr>
              <a:t>ХӘЕРЛЕ КӨН, УКУЧЫЛАР!</a:t>
            </a:r>
            <a:endParaRPr lang="ru-RU" sz="3600" b="1" i="1">
              <a:solidFill>
                <a:srgbClr val="002060"/>
              </a:solidFill>
              <a:latin typeface="Cambria" pitchFamily="18" charset="0"/>
            </a:endParaRPr>
          </a:p>
        </p:txBody>
      </p:sp>
      <p:pic>
        <p:nvPicPr>
          <p:cNvPr id="19461" name="Picture 5" descr="88022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356100" y="3141663"/>
            <a:ext cx="4787900" cy="371633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4" name="Text Box 4"/>
          <p:cNvSpPr txBox="1">
            <a:spLocks noChangeArrowheads="1"/>
          </p:cNvSpPr>
          <p:nvPr/>
        </p:nvSpPr>
        <p:spPr bwMode="auto">
          <a:xfrm>
            <a:off x="323850" y="2565400"/>
            <a:ext cx="7704138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tt-RU" sz="2800" b="1">
                <a:solidFill>
                  <a:srgbClr val="09081E"/>
                </a:solidFill>
              </a:rPr>
              <a:t>СОРАУЛАР БУЕНЧА ТӨРКЕМНӘРДӘ ЭШ:</a:t>
            </a:r>
            <a:r>
              <a:rPr lang="tt-RU" sz="2800">
                <a:solidFill>
                  <a:srgbClr val="09081E"/>
                </a:solidFill>
              </a:rPr>
              <a:t/>
            </a:r>
            <a:br>
              <a:rPr lang="tt-RU" sz="2800">
                <a:solidFill>
                  <a:srgbClr val="09081E"/>
                </a:solidFill>
              </a:rPr>
            </a:br>
            <a:endParaRPr lang="ru-RU" sz="2800">
              <a:solidFill>
                <a:srgbClr val="09081E"/>
              </a:solidFill>
            </a:endParaRPr>
          </a:p>
        </p:txBody>
      </p:sp>
      <p:pic>
        <p:nvPicPr>
          <p:cNvPr id="20486" name="Picture 6" descr="teacher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76600" y="3248025"/>
            <a:ext cx="4506913" cy="36099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9" name="Picture 5" descr="1326149081_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743200"/>
            <a:ext cx="2268538" cy="4114800"/>
          </a:xfrm>
          <a:prstGeom prst="rect">
            <a:avLst/>
          </a:prstGeom>
          <a:noFill/>
        </p:spPr>
      </p:pic>
      <p:sp>
        <p:nvSpPr>
          <p:cNvPr id="21512" name="AutoShape 8"/>
          <p:cNvSpPr>
            <a:spLocks noChangeArrowheads="1"/>
          </p:cNvSpPr>
          <p:nvPr/>
        </p:nvSpPr>
        <p:spPr bwMode="auto">
          <a:xfrm>
            <a:off x="1908175" y="260350"/>
            <a:ext cx="6480175" cy="3600450"/>
          </a:xfrm>
          <a:prstGeom prst="wedgeRectCallout">
            <a:avLst>
              <a:gd name="adj1" fmla="val -44611"/>
              <a:gd name="adj2" fmla="val 83199"/>
            </a:avLst>
          </a:prstGeom>
          <a:solidFill>
            <a:schemeClr val="bg1"/>
          </a:solidFill>
          <a:ln w="9525">
            <a:solidFill>
              <a:schemeClr val="tx2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/>
            <a:endParaRPr lang="ru-RU"/>
          </a:p>
        </p:txBody>
      </p:sp>
      <p:sp>
        <p:nvSpPr>
          <p:cNvPr id="21514" name="Text Box 10"/>
          <p:cNvSpPr txBox="1">
            <a:spLocks noChangeArrowheads="1"/>
          </p:cNvSpPr>
          <p:nvPr/>
        </p:nvSpPr>
        <p:spPr bwMode="auto">
          <a:xfrm>
            <a:off x="1835150" y="333375"/>
            <a:ext cx="6553200" cy="337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tt-RU" sz="2400" b="1">
                <a:solidFill>
                  <a:srgbClr val="09081E"/>
                </a:solidFill>
                <a:latin typeface="Times New Roman" pitchFamily="18" charset="0"/>
              </a:rPr>
              <a:t>А)</a:t>
            </a:r>
            <a:r>
              <a:rPr lang="tt-RU" sz="2400">
                <a:solidFill>
                  <a:srgbClr val="09081E"/>
                </a:solidFill>
                <a:latin typeface="Times New Roman" pitchFamily="18" charset="0"/>
              </a:rPr>
              <a:t> </a:t>
            </a:r>
            <a:r>
              <a:rPr lang="tt-RU" sz="2400" i="1">
                <a:solidFill>
                  <a:srgbClr val="09081E"/>
                </a:solidFill>
                <a:latin typeface="Times New Roman" pitchFamily="18" charset="0"/>
              </a:rPr>
              <a:t>ТЕЛ – АРАЛАШУ ЧАРАСЫ, ШУЛАЙ БИТ? МИСАЛЛАР БЕЛӘН ДӘЛИЛЛӘП КҮРСӘТЕГЕЗ;</a:t>
            </a:r>
          </a:p>
          <a:p>
            <a:pPr>
              <a:spcBef>
                <a:spcPct val="50000"/>
              </a:spcBef>
            </a:pPr>
            <a:r>
              <a:rPr lang="tt-RU" sz="2400" b="1">
                <a:solidFill>
                  <a:srgbClr val="09081E"/>
                </a:solidFill>
                <a:latin typeface="Times New Roman" pitchFamily="18" charset="0"/>
              </a:rPr>
              <a:t>Ә)</a:t>
            </a:r>
            <a:r>
              <a:rPr lang="tt-RU" sz="2400">
                <a:solidFill>
                  <a:srgbClr val="09081E"/>
                </a:solidFill>
                <a:latin typeface="Times New Roman" pitchFamily="18" charset="0"/>
              </a:rPr>
              <a:t> </a:t>
            </a:r>
            <a:r>
              <a:rPr lang="tt-RU" sz="2400" i="1">
                <a:solidFill>
                  <a:srgbClr val="09081E"/>
                </a:solidFill>
                <a:latin typeface="Times New Roman" pitchFamily="18" charset="0"/>
              </a:rPr>
              <a:t>ДӨНЬЯДАГЫ ТЕЛЛӘР НИНДИ ГАИЛӘЛӘРГӘ БЕРЛӘШӘ? ТАТАР ТЕЛЕ НИНДИ ТЕЛЛӘР ГАИЛӘСЕНӘ КЕРӘ?</a:t>
            </a:r>
          </a:p>
          <a:p>
            <a:pPr>
              <a:spcBef>
                <a:spcPct val="50000"/>
              </a:spcBef>
            </a:pPr>
            <a:r>
              <a:rPr lang="tt-RU" sz="2400" b="1">
                <a:solidFill>
                  <a:srgbClr val="09081E"/>
                </a:solidFill>
                <a:latin typeface="Times New Roman" pitchFamily="18" charset="0"/>
              </a:rPr>
              <a:t>Б)</a:t>
            </a:r>
            <a:r>
              <a:rPr lang="tt-RU" sz="2400">
                <a:solidFill>
                  <a:srgbClr val="09081E"/>
                </a:solidFill>
                <a:latin typeface="Times New Roman" pitchFamily="18" charset="0"/>
              </a:rPr>
              <a:t> </a:t>
            </a:r>
            <a:r>
              <a:rPr lang="tt-RU" sz="2400" i="1">
                <a:solidFill>
                  <a:srgbClr val="09081E"/>
                </a:solidFill>
                <a:latin typeface="Times New Roman" pitchFamily="18" charset="0"/>
              </a:rPr>
              <a:t>БЕЗ НИ ӨЧЕН ТУГАН ТЕЛЕБЕЗ БЕЛӘН ГОРУРЛАНА АЛАБЫЗ?</a:t>
            </a:r>
            <a:endParaRPr lang="ru-RU" sz="2400" i="1">
              <a:solidFill>
                <a:srgbClr val="09081E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2" name="Picture 4" descr="ucheniki_w450_h46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950" y="115888"/>
            <a:ext cx="3311525" cy="5545137"/>
          </a:xfrm>
          <a:prstGeom prst="rect">
            <a:avLst/>
          </a:prstGeom>
          <a:noFill/>
        </p:spPr>
      </p:pic>
      <p:sp>
        <p:nvSpPr>
          <p:cNvPr id="22533" name="AutoShape 5"/>
          <p:cNvSpPr>
            <a:spLocks noChangeArrowheads="1"/>
          </p:cNvSpPr>
          <p:nvPr/>
        </p:nvSpPr>
        <p:spPr bwMode="auto">
          <a:xfrm>
            <a:off x="3924300" y="908050"/>
            <a:ext cx="4897438" cy="3167063"/>
          </a:xfrm>
          <a:prstGeom prst="wedgeRectCallout">
            <a:avLst>
              <a:gd name="adj1" fmla="val -73208"/>
              <a:gd name="adj2" fmla="val 10954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/>
            <a:endParaRPr lang="ru-RU"/>
          </a:p>
        </p:txBody>
      </p:sp>
      <p:sp>
        <p:nvSpPr>
          <p:cNvPr id="22534" name="Text Box 6"/>
          <p:cNvSpPr txBox="1">
            <a:spLocks noChangeArrowheads="1"/>
          </p:cNvSpPr>
          <p:nvPr/>
        </p:nvSpPr>
        <p:spPr bwMode="auto">
          <a:xfrm>
            <a:off x="3924300" y="981075"/>
            <a:ext cx="4752975" cy="337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tt-RU" sz="2400">
                <a:solidFill>
                  <a:srgbClr val="09081E"/>
                </a:solidFill>
                <a:latin typeface="Times New Roman" pitchFamily="18" charset="0"/>
              </a:rPr>
              <a:t>*</a:t>
            </a:r>
            <a:r>
              <a:rPr lang="tt-RU" sz="2400" b="1">
                <a:solidFill>
                  <a:srgbClr val="09081E"/>
                </a:solidFill>
                <a:latin typeface="Times New Roman" pitchFamily="18" charset="0"/>
              </a:rPr>
              <a:t>ТЕЛ</a:t>
            </a:r>
            <a:r>
              <a:rPr lang="tt-RU" sz="2400">
                <a:solidFill>
                  <a:srgbClr val="09081E"/>
                </a:solidFill>
                <a:latin typeface="Times New Roman" pitchFamily="18" charset="0"/>
              </a:rPr>
              <a:t> – КЕШЕЛӘР АРАСЫНДА АРАЛАШУ КОРАЛЫ. </a:t>
            </a:r>
            <a:br>
              <a:rPr lang="tt-RU" sz="2400">
                <a:solidFill>
                  <a:srgbClr val="09081E"/>
                </a:solidFill>
                <a:latin typeface="Times New Roman" pitchFamily="18" charset="0"/>
              </a:rPr>
            </a:br>
            <a:r>
              <a:rPr lang="en-US" sz="2400">
                <a:solidFill>
                  <a:srgbClr val="09081E"/>
                </a:solidFill>
                <a:latin typeface="Times New Roman" pitchFamily="18" charset="0"/>
              </a:rPr>
              <a:t>  </a:t>
            </a:r>
            <a:r>
              <a:rPr lang="tt-RU" sz="2400" b="1">
                <a:solidFill>
                  <a:srgbClr val="09081E"/>
                </a:solidFill>
                <a:latin typeface="Times New Roman" pitchFamily="18" charset="0"/>
              </a:rPr>
              <a:t>ТЕЛ</a:t>
            </a:r>
            <a:r>
              <a:rPr lang="tt-RU" sz="2400">
                <a:solidFill>
                  <a:srgbClr val="09081E"/>
                </a:solidFill>
                <a:latin typeface="Times New Roman" pitchFamily="18" charset="0"/>
              </a:rPr>
              <a:t> – КЕШЕЛЕК БУЫННАРЫ АРАСЫНДА ДА АРАЛАШУ КОРАЛЫ, ҖӘМГЫЯТЬНЕ ҮСТЕРҮ КОРАЛЫ.</a:t>
            </a:r>
            <a:br>
              <a:rPr lang="tt-RU" sz="2400">
                <a:solidFill>
                  <a:srgbClr val="09081E"/>
                </a:solidFill>
                <a:latin typeface="Times New Roman" pitchFamily="18" charset="0"/>
              </a:rPr>
            </a:br>
            <a:r>
              <a:rPr lang="tt-RU" sz="2400">
                <a:solidFill>
                  <a:srgbClr val="09081E"/>
                </a:solidFill>
                <a:latin typeface="Times New Roman" pitchFamily="18" charset="0"/>
              </a:rPr>
              <a:t>*</a:t>
            </a:r>
            <a:r>
              <a:rPr lang="tt-RU" sz="2400" b="1">
                <a:solidFill>
                  <a:srgbClr val="09081E"/>
                </a:solidFill>
                <a:latin typeface="Times New Roman" pitchFamily="18" charset="0"/>
              </a:rPr>
              <a:t>ТАТАР ТЕЛЕ</a:t>
            </a:r>
            <a:r>
              <a:rPr lang="tt-RU" sz="2400">
                <a:solidFill>
                  <a:srgbClr val="09081E"/>
                </a:solidFill>
                <a:latin typeface="Times New Roman" pitchFamily="18" charset="0"/>
              </a:rPr>
              <a:t> ТӨРКИ ТЕЛЛӘР ГАИЛӘСЕНӘ КЕРӘ. </a:t>
            </a:r>
            <a:br>
              <a:rPr lang="tt-RU" sz="2400">
                <a:solidFill>
                  <a:srgbClr val="09081E"/>
                </a:solidFill>
                <a:latin typeface="Times New Roman" pitchFamily="18" charset="0"/>
              </a:rPr>
            </a:br>
            <a:endParaRPr lang="ru-RU" sz="2400">
              <a:solidFill>
                <a:srgbClr val="09081E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6" name="Picture 4" descr="9aaca2eb30b61825640de23cf1e2de1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825" y="476250"/>
            <a:ext cx="3241675" cy="5805488"/>
          </a:xfrm>
          <a:prstGeom prst="rect">
            <a:avLst/>
          </a:prstGeom>
          <a:noFill/>
        </p:spPr>
      </p:pic>
      <p:sp>
        <p:nvSpPr>
          <p:cNvPr id="23557" name="AutoShape 5"/>
          <p:cNvSpPr>
            <a:spLocks noChangeArrowheads="1"/>
          </p:cNvSpPr>
          <p:nvPr/>
        </p:nvSpPr>
        <p:spPr bwMode="auto">
          <a:xfrm>
            <a:off x="3851275" y="404813"/>
            <a:ext cx="4895850" cy="3238500"/>
          </a:xfrm>
          <a:prstGeom prst="wedgeRectCallout">
            <a:avLst>
              <a:gd name="adj1" fmla="val -74287"/>
              <a:gd name="adj2" fmla="val 28431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/>
            <a:endParaRPr lang="ru-RU"/>
          </a:p>
        </p:txBody>
      </p:sp>
      <p:sp>
        <p:nvSpPr>
          <p:cNvPr id="23558" name="Text Box 6"/>
          <p:cNvSpPr txBox="1">
            <a:spLocks noChangeArrowheads="1"/>
          </p:cNvSpPr>
          <p:nvPr/>
        </p:nvSpPr>
        <p:spPr bwMode="auto">
          <a:xfrm>
            <a:off x="4067175" y="620713"/>
            <a:ext cx="4751388" cy="2530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tt-RU" sz="2000" b="1">
                <a:solidFill>
                  <a:srgbClr val="09081E"/>
                </a:solidFill>
                <a:latin typeface="Times New Roman" pitchFamily="18" charset="0"/>
              </a:rPr>
              <a:t>*ТЕЛНЕҢ ҮСЕШЕН, КУЛЛАНЫЛЫШЫН ҺӘМ ТӨЗЕЛЕШЕН ӨЙРӘНӘ ТОРГАН ФӘН </a:t>
            </a:r>
            <a:r>
              <a:rPr lang="tt-RU" sz="2000" b="1" i="1" u="sng">
                <a:solidFill>
                  <a:srgbClr val="09081E"/>
                </a:solidFill>
                <a:latin typeface="Times New Roman" pitchFamily="18" charset="0"/>
              </a:rPr>
              <a:t>ТЕЛ ГЫЙЛЕМЕ</a:t>
            </a:r>
            <a:r>
              <a:rPr lang="tt-RU" sz="2000" b="1">
                <a:solidFill>
                  <a:srgbClr val="09081E"/>
                </a:solidFill>
                <a:latin typeface="Times New Roman" pitchFamily="18" charset="0"/>
              </a:rPr>
              <a:t> ДИП АТАЛА.</a:t>
            </a:r>
            <a:br>
              <a:rPr lang="tt-RU" sz="2000" b="1">
                <a:solidFill>
                  <a:srgbClr val="09081E"/>
                </a:solidFill>
                <a:latin typeface="Times New Roman" pitchFamily="18" charset="0"/>
              </a:rPr>
            </a:br>
            <a:r>
              <a:rPr lang="tt-RU" sz="2000" b="1">
                <a:solidFill>
                  <a:srgbClr val="09081E"/>
                </a:solidFill>
                <a:latin typeface="Times New Roman" pitchFamily="18" charset="0"/>
              </a:rPr>
              <a:t/>
            </a:r>
            <a:br>
              <a:rPr lang="tt-RU" sz="2000" b="1">
                <a:solidFill>
                  <a:srgbClr val="09081E"/>
                </a:solidFill>
                <a:latin typeface="Times New Roman" pitchFamily="18" charset="0"/>
              </a:rPr>
            </a:br>
            <a:r>
              <a:rPr lang="tt-RU" sz="2000" b="1">
                <a:solidFill>
                  <a:srgbClr val="09081E"/>
                </a:solidFill>
                <a:latin typeface="Times New Roman" pitchFamily="18" charset="0"/>
              </a:rPr>
              <a:t>*ТЕЛ ГЫЙЛЕМЕНЕҢ ГРАФИКА, ОРФОГРАФИЯ, ПУНКТУАЦИЯ ДИП АТАЛГАН ТАРМАКЛАРЫ БАР.</a:t>
            </a:r>
            <a:endParaRPr lang="ru-RU" sz="2000" b="1">
              <a:solidFill>
                <a:srgbClr val="09081E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80" name="Picture 4" descr="uchitel_stol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950" y="2722563"/>
            <a:ext cx="3743325" cy="4135437"/>
          </a:xfrm>
          <a:prstGeom prst="rect">
            <a:avLst/>
          </a:prstGeom>
          <a:noFill/>
        </p:spPr>
      </p:pic>
      <p:sp>
        <p:nvSpPr>
          <p:cNvPr id="24581" name="AutoShape 5"/>
          <p:cNvSpPr>
            <a:spLocks noChangeArrowheads="1"/>
          </p:cNvSpPr>
          <p:nvPr/>
        </p:nvSpPr>
        <p:spPr bwMode="auto">
          <a:xfrm>
            <a:off x="3995738" y="1916113"/>
            <a:ext cx="4824412" cy="1296987"/>
          </a:xfrm>
          <a:prstGeom prst="wedgeRectCallout">
            <a:avLst>
              <a:gd name="adj1" fmla="val -43750"/>
              <a:gd name="adj2" fmla="val 93329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/>
          <a:lstStyle/>
          <a:p>
            <a:pPr algn="ctr"/>
            <a:endParaRPr lang="ru-RU"/>
          </a:p>
        </p:txBody>
      </p:sp>
      <p:sp>
        <p:nvSpPr>
          <p:cNvPr id="24582" name="Text Box 6"/>
          <p:cNvSpPr txBox="1">
            <a:spLocks noChangeArrowheads="1"/>
          </p:cNvSpPr>
          <p:nvPr/>
        </p:nvSpPr>
        <p:spPr bwMode="auto">
          <a:xfrm>
            <a:off x="4140200" y="2060575"/>
            <a:ext cx="4537075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tt-RU" sz="2800" b="1">
                <a:solidFill>
                  <a:srgbClr val="09081E"/>
                </a:solidFill>
                <a:latin typeface="Times New Roman" pitchFamily="18" charset="0"/>
              </a:rPr>
              <a:t>ТЕЛ ТУРЫНДА НИНДИ МӘКАЛ</a:t>
            </a:r>
            <a:r>
              <a:rPr lang="ru-RU" sz="2800" b="1">
                <a:solidFill>
                  <a:srgbClr val="09081E"/>
                </a:solidFill>
                <a:latin typeface="Times New Roman" pitchFamily="18" charset="0"/>
              </a:rPr>
              <a:t>Ь</a:t>
            </a:r>
            <a:r>
              <a:rPr lang="tt-RU" sz="2800" b="1">
                <a:solidFill>
                  <a:srgbClr val="09081E"/>
                </a:solidFill>
                <a:latin typeface="Times New Roman" pitchFamily="18" charset="0"/>
              </a:rPr>
              <a:t>ЛӘР БЕЛӘСЕЗ?</a:t>
            </a:r>
            <a:endParaRPr lang="ru-RU" sz="2800" b="1">
              <a:solidFill>
                <a:srgbClr val="09081E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4" name="Text Box 4"/>
          <p:cNvSpPr txBox="1">
            <a:spLocks noChangeArrowheads="1"/>
          </p:cNvSpPr>
          <p:nvPr/>
        </p:nvSpPr>
        <p:spPr bwMode="auto">
          <a:xfrm>
            <a:off x="179388" y="2276475"/>
            <a:ext cx="8785225" cy="410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-"/>
            </a:pPr>
            <a:r>
              <a:rPr lang="be-BY" sz="2400" b="1">
                <a:solidFill>
                  <a:srgbClr val="09081E"/>
                </a:solidFill>
                <a:latin typeface="Times New Roman" pitchFamily="18" charset="0"/>
              </a:rPr>
              <a:t>АНА ТЕЛЕ БЕР БУЛЫР.                       </a:t>
            </a:r>
            <a:br>
              <a:rPr lang="be-BY" sz="2400" b="1">
                <a:solidFill>
                  <a:srgbClr val="09081E"/>
                </a:solidFill>
                <a:latin typeface="Times New Roman" pitchFamily="18" charset="0"/>
              </a:rPr>
            </a:br>
            <a:r>
              <a:rPr lang="be-BY" sz="2400" b="1">
                <a:solidFill>
                  <a:srgbClr val="09081E"/>
                </a:solidFill>
                <a:latin typeface="Times New Roman" pitchFamily="18" charset="0"/>
              </a:rPr>
              <a:t> - ИЛЕ БАРНЫ</a:t>
            </a:r>
            <a:r>
              <a:rPr lang="tt-RU" sz="2400" b="1">
                <a:solidFill>
                  <a:srgbClr val="09081E"/>
                </a:solidFill>
                <a:latin typeface="Times New Roman" pitchFamily="18" charset="0"/>
              </a:rPr>
              <a:t>Ң</a:t>
            </a:r>
            <a:r>
              <a:rPr lang="be-BY" sz="2400" b="1">
                <a:solidFill>
                  <a:srgbClr val="09081E"/>
                </a:solidFill>
                <a:latin typeface="Times New Roman" pitchFamily="18" charset="0"/>
              </a:rPr>
              <a:t> ТЕЛЕ БАР.                    </a:t>
            </a:r>
            <a:br>
              <a:rPr lang="be-BY" sz="2400" b="1">
                <a:solidFill>
                  <a:srgbClr val="09081E"/>
                </a:solidFill>
                <a:latin typeface="Times New Roman" pitchFamily="18" charset="0"/>
              </a:rPr>
            </a:br>
            <a:r>
              <a:rPr lang="be-BY" sz="2400" b="1">
                <a:solidFill>
                  <a:srgbClr val="09081E"/>
                </a:solidFill>
                <a:latin typeface="Times New Roman" pitchFamily="18" charset="0"/>
              </a:rPr>
              <a:t> - ТУГАН ТЕЛ ҮЗЕМ ӨЧЕН,БАШКА ТЕЛ КӨНЕМ ӨЧЕН.    </a:t>
            </a:r>
            <a:br>
              <a:rPr lang="be-BY" sz="2400" b="1">
                <a:solidFill>
                  <a:srgbClr val="09081E"/>
                </a:solidFill>
                <a:latin typeface="Times New Roman" pitchFamily="18" charset="0"/>
              </a:rPr>
            </a:br>
            <a:r>
              <a:rPr lang="be-BY" sz="2400" b="1">
                <a:solidFill>
                  <a:srgbClr val="09081E"/>
                </a:solidFill>
                <a:latin typeface="Times New Roman" pitchFamily="18" charset="0"/>
              </a:rPr>
              <a:t> - ИНСАФЛЫНЫ</a:t>
            </a:r>
            <a:r>
              <a:rPr lang="tt-RU" sz="2400" b="1">
                <a:solidFill>
                  <a:srgbClr val="09081E"/>
                </a:solidFill>
                <a:latin typeface="Times New Roman" pitchFamily="18" charset="0"/>
              </a:rPr>
              <a:t>Ң</a:t>
            </a:r>
            <a:r>
              <a:rPr lang="be-BY" sz="2400" b="1">
                <a:solidFill>
                  <a:srgbClr val="09081E"/>
                </a:solidFill>
                <a:latin typeface="Times New Roman" pitchFamily="18" charset="0"/>
              </a:rPr>
              <a:t> ТЕЛЕ САФ.</a:t>
            </a:r>
            <a:br>
              <a:rPr lang="be-BY" sz="2400" b="1">
                <a:solidFill>
                  <a:srgbClr val="09081E"/>
                </a:solidFill>
                <a:latin typeface="Times New Roman" pitchFamily="18" charset="0"/>
              </a:rPr>
            </a:br>
            <a:r>
              <a:rPr lang="be-BY" sz="2400" b="1">
                <a:solidFill>
                  <a:srgbClr val="09081E"/>
                </a:solidFill>
                <a:latin typeface="Times New Roman" pitchFamily="18" charset="0"/>
              </a:rPr>
              <a:t> - ТУГАН ТЕЛНЕ КАДЕРЛӘГӘН ХАЛЫК КАДЕРЛЕ БУЛЫР.</a:t>
            </a:r>
            <a:br>
              <a:rPr lang="be-BY" sz="2400" b="1">
                <a:solidFill>
                  <a:srgbClr val="09081E"/>
                </a:solidFill>
                <a:latin typeface="Times New Roman" pitchFamily="18" charset="0"/>
              </a:rPr>
            </a:br>
            <a:r>
              <a:rPr lang="be-BY" sz="2400" b="1">
                <a:solidFill>
                  <a:srgbClr val="09081E"/>
                </a:solidFill>
                <a:latin typeface="Times New Roman" pitchFamily="18" charset="0"/>
              </a:rPr>
              <a:t>- КЕШЕНЕ</a:t>
            </a:r>
            <a:r>
              <a:rPr lang="tt-RU" sz="2400" b="1">
                <a:solidFill>
                  <a:srgbClr val="09081E"/>
                </a:solidFill>
                <a:latin typeface="Times New Roman" pitchFamily="18" charset="0"/>
              </a:rPr>
              <a:t>Ң</a:t>
            </a:r>
            <a:r>
              <a:rPr lang="be-BY" sz="2400" b="1">
                <a:solidFill>
                  <a:srgbClr val="09081E"/>
                </a:solidFill>
                <a:latin typeface="Times New Roman" pitchFamily="18" charset="0"/>
              </a:rPr>
              <a:t> ТЕЛЕ А</a:t>
            </a:r>
            <a:r>
              <a:rPr lang="tt-RU" sz="2400" b="1">
                <a:solidFill>
                  <a:srgbClr val="09081E"/>
                </a:solidFill>
                <a:latin typeface="Times New Roman" pitchFamily="18" charset="0"/>
              </a:rPr>
              <a:t>Ң</a:t>
            </a:r>
            <a:r>
              <a:rPr lang="be-BY" sz="2400" b="1">
                <a:solidFill>
                  <a:srgbClr val="09081E"/>
                </a:solidFill>
                <a:latin typeface="Times New Roman" pitchFamily="18" charset="0"/>
              </a:rPr>
              <a:t>А ДАН ДА КИТЕРӘ АЛА, ХУРЛЫК ТА КИТЕРӘ АЛА.</a:t>
            </a:r>
            <a:br>
              <a:rPr lang="be-BY" sz="2400" b="1">
                <a:solidFill>
                  <a:srgbClr val="09081E"/>
                </a:solidFill>
                <a:latin typeface="Times New Roman" pitchFamily="18" charset="0"/>
              </a:rPr>
            </a:br>
            <a:r>
              <a:rPr lang="be-BY" sz="2400" b="1">
                <a:solidFill>
                  <a:srgbClr val="09081E"/>
                </a:solidFill>
                <a:latin typeface="Times New Roman" pitchFamily="18" charset="0"/>
              </a:rPr>
              <a:t> - КУЛЫ</a:t>
            </a:r>
            <a:r>
              <a:rPr lang="tt-RU" sz="2400" b="1">
                <a:solidFill>
                  <a:srgbClr val="09081E"/>
                </a:solidFill>
                <a:latin typeface="Times New Roman" pitchFamily="18" charset="0"/>
              </a:rPr>
              <a:t>Ң</a:t>
            </a:r>
            <a:r>
              <a:rPr lang="be-BY" sz="2400" b="1">
                <a:solidFill>
                  <a:srgbClr val="09081E"/>
                </a:solidFill>
                <a:latin typeface="Times New Roman" pitchFamily="18" charset="0"/>
              </a:rPr>
              <a:t>НЫ, АННАН БИГРӘК ТЕЛЕ</a:t>
            </a:r>
            <a:r>
              <a:rPr lang="tt-RU" sz="2400" b="1">
                <a:solidFill>
                  <a:srgbClr val="09081E"/>
                </a:solidFill>
                <a:latin typeface="Times New Roman" pitchFamily="18" charset="0"/>
              </a:rPr>
              <a:t>Ң</a:t>
            </a:r>
            <a:r>
              <a:rPr lang="be-BY" sz="2400" b="1">
                <a:solidFill>
                  <a:srgbClr val="09081E"/>
                </a:solidFill>
                <a:latin typeface="Times New Roman" pitchFamily="18" charset="0"/>
              </a:rPr>
              <a:t>НЕ ТЫЙ.</a:t>
            </a:r>
            <a:br>
              <a:rPr lang="be-BY" sz="2400" b="1">
                <a:solidFill>
                  <a:srgbClr val="09081E"/>
                </a:solidFill>
                <a:latin typeface="Times New Roman" pitchFamily="18" charset="0"/>
              </a:rPr>
            </a:br>
            <a:r>
              <a:rPr lang="be-BY" sz="2400" b="1">
                <a:solidFill>
                  <a:srgbClr val="09081E"/>
                </a:solidFill>
                <a:latin typeface="Times New Roman" pitchFamily="18" charset="0"/>
              </a:rPr>
              <a:t> - ТАТЛЫ ТЕЛ ТИМЕР КАПКАНЫ АЧАР.</a:t>
            </a:r>
            <a:br>
              <a:rPr lang="be-BY" sz="2400" b="1">
                <a:solidFill>
                  <a:srgbClr val="09081E"/>
                </a:solidFill>
                <a:latin typeface="Times New Roman" pitchFamily="18" charset="0"/>
              </a:rPr>
            </a:br>
            <a:endParaRPr lang="ru-RU" sz="2400" b="1">
              <a:solidFill>
                <a:srgbClr val="09081E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Эхо">
  <a:themeElements>
    <a:clrScheme name="Эхо 7">
      <a:dk1>
        <a:srgbClr val="336666"/>
      </a:dk1>
      <a:lt1>
        <a:srgbClr val="FFFFFF"/>
      </a:lt1>
      <a:dk2>
        <a:srgbClr val="000000"/>
      </a:dk2>
      <a:lt2>
        <a:srgbClr val="666699"/>
      </a:lt2>
      <a:accent1>
        <a:srgbClr val="99CCCC"/>
      </a:accent1>
      <a:accent2>
        <a:srgbClr val="CCCCCC"/>
      </a:accent2>
      <a:accent3>
        <a:srgbClr val="FFFFFF"/>
      </a:accent3>
      <a:accent4>
        <a:srgbClr val="2A5656"/>
      </a:accent4>
      <a:accent5>
        <a:srgbClr val="CAE2E2"/>
      </a:accent5>
      <a:accent6>
        <a:srgbClr val="B9B9B9"/>
      </a:accent6>
      <a:hlink>
        <a:srgbClr val="006666"/>
      </a:hlink>
      <a:folHlink>
        <a:srgbClr val="B2B2B2"/>
      </a:folHlink>
    </a:clrScheme>
    <a:fontScheme name="Эхо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Эхо 1">
        <a:dk1>
          <a:srgbClr val="25252F"/>
        </a:dk1>
        <a:lt1>
          <a:srgbClr val="9999FF"/>
        </a:lt1>
        <a:dk2>
          <a:srgbClr val="000000"/>
        </a:dk2>
        <a:lt2>
          <a:srgbClr val="FFFFFF"/>
        </a:lt2>
        <a:accent1>
          <a:srgbClr val="3366FF"/>
        </a:accent1>
        <a:accent2>
          <a:srgbClr val="003399"/>
        </a:accent2>
        <a:accent3>
          <a:srgbClr val="AAAAAA"/>
        </a:accent3>
        <a:accent4>
          <a:srgbClr val="8282DA"/>
        </a:accent4>
        <a:accent5>
          <a:srgbClr val="ADB8FF"/>
        </a:accent5>
        <a:accent6>
          <a:srgbClr val="002D8A"/>
        </a:accent6>
        <a:hlink>
          <a:srgbClr val="009999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Эхо 2">
        <a:dk1>
          <a:srgbClr val="314183"/>
        </a:dk1>
        <a:lt1>
          <a:srgbClr val="FFFFFF"/>
        </a:lt1>
        <a:dk2>
          <a:srgbClr val="0B1E45"/>
        </a:dk2>
        <a:lt2>
          <a:srgbClr val="FFFFFF"/>
        </a:lt2>
        <a:accent1>
          <a:srgbClr val="6666FF"/>
        </a:accent1>
        <a:accent2>
          <a:srgbClr val="0066FF"/>
        </a:accent2>
        <a:accent3>
          <a:srgbClr val="AAABB0"/>
        </a:accent3>
        <a:accent4>
          <a:srgbClr val="DADADA"/>
        </a:accent4>
        <a:accent5>
          <a:srgbClr val="B8B8FF"/>
        </a:accent5>
        <a:accent6>
          <a:srgbClr val="005CE7"/>
        </a:accent6>
        <a:hlink>
          <a:srgbClr val="006699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Эхо 3">
        <a:dk1>
          <a:srgbClr val="194349"/>
        </a:dk1>
        <a:lt1>
          <a:srgbClr val="FFFFCC"/>
        </a:lt1>
        <a:dk2>
          <a:srgbClr val="006666"/>
        </a:dk2>
        <a:lt2>
          <a:srgbClr val="FFFFFF"/>
        </a:lt2>
        <a:accent1>
          <a:srgbClr val="99CC00"/>
        </a:accent1>
        <a:accent2>
          <a:srgbClr val="00B6B2"/>
        </a:accent2>
        <a:accent3>
          <a:srgbClr val="AAB8B8"/>
        </a:accent3>
        <a:accent4>
          <a:srgbClr val="DADAAE"/>
        </a:accent4>
        <a:accent5>
          <a:srgbClr val="CAE2AA"/>
        </a:accent5>
        <a:accent6>
          <a:srgbClr val="00A5A1"/>
        </a:accent6>
        <a:hlink>
          <a:srgbClr val="669900"/>
        </a:hlink>
        <a:folHlink>
          <a:srgbClr val="6666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Эхо 4">
        <a:dk1>
          <a:srgbClr val="194349"/>
        </a:dk1>
        <a:lt1>
          <a:srgbClr val="FFFFCC"/>
        </a:lt1>
        <a:dk2>
          <a:srgbClr val="0000FF"/>
        </a:dk2>
        <a:lt2>
          <a:srgbClr val="FFFFFF"/>
        </a:lt2>
        <a:accent1>
          <a:srgbClr val="0099FF"/>
        </a:accent1>
        <a:accent2>
          <a:srgbClr val="33CC33"/>
        </a:accent2>
        <a:accent3>
          <a:srgbClr val="AAAAFF"/>
        </a:accent3>
        <a:accent4>
          <a:srgbClr val="DADAAE"/>
        </a:accent4>
        <a:accent5>
          <a:srgbClr val="AACAFF"/>
        </a:accent5>
        <a:accent6>
          <a:srgbClr val="2DB92D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Эхо 5">
        <a:dk1>
          <a:srgbClr val="194349"/>
        </a:dk1>
        <a:lt1>
          <a:srgbClr val="FFFFCC"/>
        </a:lt1>
        <a:dk2>
          <a:srgbClr val="72A497"/>
        </a:dk2>
        <a:lt2>
          <a:srgbClr val="000000"/>
        </a:lt2>
        <a:accent1>
          <a:srgbClr val="805D32"/>
        </a:accent1>
        <a:accent2>
          <a:srgbClr val="7D2F3C"/>
        </a:accent2>
        <a:accent3>
          <a:srgbClr val="BCCFC9"/>
        </a:accent3>
        <a:accent4>
          <a:srgbClr val="DADAAE"/>
        </a:accent4>
        <a:accent5>
          <a:srgbClr val="C0B6AD"/>
        </a:accent5>
        <a:accent6>
          <a:srgbClr val="712A35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Эхо 6">
        <a:dk1>
          <a:srgbClr val="1C1C1C"/>
        </a:dk1>
        <a:lt1>
          <a:srgbClr val="FFFFFF"/>
        </a:lt1>
        <a:dk2>
          <a:srgbClr val="710F0F"/>
        </a:dk2>
        <a:lt2>
          <a:srgbClr val="FFFFFF"/>
        </a:lt2>
        <a:accent1>
          <a:srgbClr val="FF9900"/>
        </a:accent1>
        <a:accent2>
          <a:srgbClr val="FF3300"/>
        </a:accent2>
        <a:accent3>
          <a:srgbClr val="BBAAAA"/>
        </a:accent3>
        <a:accent4>
          <a:srgbClr val="DADADA"/>
        </a:accent4>
        <a:accent5>
          <a:srgbClr val="FFCAAA"/>
        </a:accent5>
        <a:accent6>
          <a:srgbClr val="E72D00"/>
        </a:accent6>
        <a:hlink>
          <a:srgbClr val="666699"/>
        </a:hlink>
        <a:folHlink>
          <a:srgbClr val="99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Эхо 7">
        <a:dk1>
          <a:srgbClr val="336666"/>
        </a:dk1>
        <a:lt1>
          <a:srgbClr val="FFFFFF"/>
        </a:lt1>
        <a:dk2>
          <a:srgbClr val="000000"/>
        </a:dk2>
        <a:lt2>
          <a:srgbClr val="666699"/>
        </a:lt2>
        <a:accent1>
          <a:srgbClr val="99CCCC"/>
        </a:accent1>
        <a:accent2>
          <a:srgbClr val="CCCCCC"/>
        </a:accent2>
        <a:accent3>
          <a:srgbClr val="FFFFFF"/>
        </a:accent3>
        <a:accent4>
          <a:srgbClr val="2A5656"/>
        </a:accent4>
        <a:accent5>
          <a:srgbClr val="CAE2E2"/>
        </a:accent5>
        <a:accent6>
          <a:srgbClr val="B9B9B9"/>
        </a:accent6>
        <a:hlink>
          <a:srgbClr val="006666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Эхо 8">
        <a:dk1>
          <a:srgbClr val="000000"/>
        </a:dk1>
        <a:lt1>
          <a:srgbClr val="FFFFFF"/>
        </a:lt1>
        <a:dk2>
          <a:srgbClr val="000000"/>
        </a:dk2>
        <a:lt2>
          <a:srgbClr val="666699"/>
        </a:lt2>
        <a:accent1>
          <a:srgbClr val="FF9900"/>
        </a:accent1>
        <a:accent2>
          <a:srgbClr val="FF0000"/>
        </a:accent2>
        <a:accent3>
          <a:srgbClr val="FFFFFF"/>
        </a:accent3>
        <a:accent4>
          <a:srgbClr val="000000"/>
        </a:accent4>
        <a:accent5>
          <a:srgbClr val="FFCAAA"/>
        </a:accent5>
        <a:accent6>
          <a:srgbClr val="E70000"/>
        </a:accent6>
        <a:hlink>
          <a:srgbClr val="336699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Эхо 9">
        <a:dk1>
          <a:srgbClr val="000000"/>
        </a:dk1>
        <a:lt1>
          <a:srgbClr val="FFFFFF"/>
        </a:lt1>
        <a:dk2>
          <a:srgbClr val="000000"/>
        </a:dk2>
        <a:lt2>
          <a:srgbClr val="666699"/>
        </a:lt2>
        <a:accent1>
          <a:srgbClr val="CC3300"/>
        </a:accent1>
        <a:accent2>
          <a:srgbClr val="CC9900"/>
        </a:accent2>
        <a:accent3>
          <a:srgbClr val="FFFFFF"/>
        </a:accent3>
        <a:accent4>
          <a:srgbClr val="000000"/>
        </a:accent4>
        <a:accent5>
          <a:srgbClr val="E2ADAA"/>
        </a:accent5>
        <a:accent6>
          <a:srgbClr val="B98A00"/>
        </a:accent6>
        <a:hlink>
          <a:srgbClr val="CC6600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Эхо 10">
        <a:dk1>
          <a:srgbClr val="000000"/>
        </a:dk1>
        <a:lt1>
          <a:srgbClr val="FFFFFF"/>
        </a:lt1>
        <a:dk2>
          <a:srgbClr val="000000"/>
        </a:dk2>
        <a:lt2>
          <a:srgbClr val="666699"/>
        </a:lt2>
        <a:accent1>
          <a:srgbClr val="666699"/>
        </a:accent1>
        <a:accent2>
          <a:srgbClr val="9999FF"/>
        </a:accent2>
        <a:accent3>
          <a:srgbClr val="FFFFFF"/>
        </a:accent3>
        <a:accent4>
          <a:srgbClr val="000000"/>
        </a:accent4>
        <a:accent5>
          <a:srgbClr val="B8B8CA"/>
        </a:accent5>
        <a:accent6>
          <a:srgbClr val="8A8AE7"/>
        </a:accent6>
        <a:hlink>
          <a:srgbClr val="3366FF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Echo</Template>
  <TotalTime>108</TotalTime>
  <Words>225</Words>
  <Application>Microsoft Office PowerPoint</Application>
  <PresentationFormat>Экран (4:3)</PresentationFormat>
  <Paragraphs>17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Шаблон оформления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9" baseType="lpstr">
      <vt:lpstr>Calibri</vt:lpstr>
      <vt:lpstr>Arial</vt:lpstr>
      <vt:lpstr>Times New Roman</vt:lpstr>
      <vt:lpstr>Wingdings</vt:lpstr>
      <vt:lpstr>Cambria</vt:lpstr>
      <vt:lpstr>Эхо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Компас</dc:creator>
  <cp:lastModifiedBy>user</cp:lastModifiedBy>
  <cp:revision>4</cp:revision>
  <dcterms:created xsi:type="dcterms:W3CDTF">2014-03-02T13:33:05Z</dcterms:created>
  <dcterms:modified xsi:type="dcterms:W3CDTF">2014-05-14T18:43:11Z</dcterms:modified>
</cp:coreProperties>
</file>