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8" name="Рисунок 7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koga12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1600" y="116632"/>
              <a:ext cx="8064896" cy="6624736"/>
            </a:xfrm>
            <a:prstGeom prst="rect">
              <a:avLst/>
            </a:prstGeom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_7db61_9ac05e7d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1600" y="2996952"/>
              <a:ext cx="8028384" cy="3664696"/>
            </a:xfrm>
            <a:prstGeom prst="rect">
              <a:avLst/>
            </a:prstGeom>
          </p:spPr>
        </p:pic>
        <p:pic>
          <p:nvPicPr>
            <p:cNvPr id="11" name="Рисунок 10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67944" y="5013176"/>
              <a:ext cx="1728192" cy="1152128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8" name="Рисунок 7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9" name="Прямоугольник 8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8" name="Рисунок 7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9" name="Прямоугольник 8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 rot="5163537">
              <a:off x="7884368" y="332656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8" name="Рисунок 7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9" name="Прямоугольник 8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8" name="Рисунок 7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9" name="Прямоугольник 8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9" name="Рисунок 8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0" name="Прямоугольник 9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11" name="Рисунок 10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2" name="Прямоугольник 11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7" name="Рисунок 6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8" name="Прямоугольник 7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6" name="Рисунок 5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7" name="Прямоугольник 6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9" name="Рисунок 8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0" name="Прямоугольник 9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6876256"/>
            <a:chOff x="0" y="0"/>
            <a:chExt cx="9144000" cy="6876256"/>
          </a:xfrm>
        </p:grpSpPr>
        <p:pic>
          <p:nvPicPr>
            <p:cNvPr id="9" name="Рисунок 8" descr="fon_ec75ac5a6551186785b525a037b4528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762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0" name="Прямоугольник 9"/>
            <p:cNvSpPr/>
            <p:nvPr/>
          </p:nvSpPr>
          <p:spPr>
            <a:xfrm>
              <a:off x="107504" y="116632"/>
              <a:ext cx="8928992" cy="6624736"/>
            </a:xfrm>
            <a:prstGeom prst="rect">
              <a:avLst/>
            </a:prstGeom>
            <a:blipFill>
              <a:blip r:embed="rId3" cstate="print">
                <a:lum bright="16000"/>
              </a:blip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179512" y="188640"/>
              <a:ext cx="662474" cy="64807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707/cadi-1986.473/0_7db61_9ac05e7d_XL" TargetMode="External"/><Relationship Id="rId2" Type="http://schemas.openxmlformats.org/officeDocument/2006/relationships/hyperlink" Target="http://htt.lenagold.ru/fon/tkan/koga/koga1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atic.starlook.ru/img/9871732.image_page_big.3045953671.jpg" TargetMode="External"/><Relationship Id="rId5" Type="http://schemas.openxmlformats.org/officeDocument/2006/relationships/hyperlink" Target="http://s014.radikal.ru/i326/1102/2b/a4678cd01358.png" TargetMode="External"/><Relationship Id="rId4" Type="http://schemas.openxmlformats.org/officeDocument/2006/relationships/hyperlink" Target="http://im3-tub-ru.yandex.net/i?id=f79f2bb2ccbbe3d3cad5c977050ee352-76-144&amp;n=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54868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ИСПОЛЬЗУЕМЫЕ РЕСУРСЫ:</a:t>
            </a:r>
            <a:endParaRPr lang="ru-RU" sz="28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12776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2"/>
              </a:rPr>
              <a:t>http://htt.lenagold.ru/fon/tkan/koga/koga12.jpg</a:t>
            </a:r>
            <a:r>
              <a:rPr lang="ru-RU" dirty="0" smtClean="0"/>
              <a:t> - золотая кожа фон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http://img-fotki.yandex.ru/get/5707/cadi-1986.473/0_7db61_9ac05e7d_XL</a:t>
            </a:r>
            <a:r>
              <a:rPr lang="ru-RU" dirty="0" smtClean="0"/>
              <a:t> - георгиевская лента со звездой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4"/>
              </a:rPr>
              <a:t>http://im3-tub-ru.yandex.net/i?id=f79f2bb2ccbbe3d3cad5c977050ee352-76-144&amp;n=21</a:t>
            </a:r>
            <a:r>
              <a:rPr lang="ru-RU" dirty="0" smtClean="0"/>
              <a:t> – надпись 23 февраля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5"/>
              </a:rPr>
              <a:t>http://s014.radikal.ru/i326/1102/2b/a4678cd01358.png</a:t>
            </a:r>
            <a:r>
              <a:rPr lang="ru-RU" dirty="0" smtClean="0"/>
              <a:t> - красная звезда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6"/>
              </a:rPr>
              <a:t>http://static.starlook.ru/img/9871732.image_page_big.3045953671.jpg</a:t>
            </a:r>
            <a:r>
              <a:rPr lang="ru-RU" dirty="0" smtClean="0"/>
              <a:t> - фон </a:t>
            </a:r>
            <a:r>
              <a:rPr lang="ru-RU" dirty="0" smtClean="0"/>
              <a:t>камуфляж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07704" y="4797152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Автор шаблона: </a:t>
            </a:r>
          </a:p>
          <a:p>
            <a:pPr algn="ctr"/>
            <a:r>
              <a:rPr lang="ru-RU" dirty="0" smtClean="0"/>
              <a:t>воспитатель  МБДОУ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скв</a:t>
            </a:r>
            <a:r>
              <a:rPr lang="ru-RU" dirty="0" smtClean="0"/>
              <a:t> № 8 «Теремок» </a:t>
            </a:r>
          </a:p>
          <a:p>
            <a:pPr algn="ctr"/>
            <a:r>
              <a:rPr lang="ru-RU" dirty="0" smtClean="0"/>
              <a:t>Алейник Наталья Владимировна</a:t>
            </a:r>
          </a:p>
          <a:p>
            <a:pPr algn="ctr"/>
            <a:r>
              <a:rPr lang="ru-RU" dirty="0" smtClean="0"/>
              <a:t> МО </a:t>
            </a:r>
            <a:r>
              <a:rPr lang="ru-RU" dirty="0" err="1" smtClean="0"/>
              <a:t>Староминский</a:t>
            </a:r>
            <a:r>
              <a:rPr lang="ru-RU" dirty="0" smtClean="0"/>
              <a:t> район, Краснодарский край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58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</cp:revision>
  <dcterms:created xsi:type="dcterms:W3CDTF">2015-02-08T17:09:53Z</dcterms:created>
  <dcterms:modified xsi:type="dcterms:W3CDTF">2015-02-08T18:05:16Z</dcterms:modified>
</cp:coreProperties>
</file>