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740" y="-12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пираты\1215944365_indexvav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5613" cy="6859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Documents and Settings\user\Рабочий стол\пираты\1215944365_indexvav.jpg"/>
          <p:cNvPicPr>
            <a:picLocks noChangeAspect="1" noChangeArrowheads="1"/>
          </p:cNvPicPr>
          <p:nvPr/>
        </p:nvPicPr>
        <p:blipFill>
          <a:blip r:embed="rId2">
            <a:lum bright="38000" contrast="-48000"/>
          </a:blip>
          <a:srcRect/>
          <a:stretch>
            <a:fillRect/>
          </a:stretch>
        </p:blipFill>
        <p:spPr bwMode="auto">
          <a:xfrm>
            <a:off x="0" y="0"/>
            <a:ext cx="9145613" cy="685921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2386002" cy="1470025"/>
          </a:xfrm>
        </p:spPr>
        <p:txBody>
          <a:bodyPr>
            <a:noAutofit/>
          </a:bodyPr>
          <a:lstStyle/>
          <a:p>
            <a:r>
              <a:rPr lang="ru-RU" sz="9600" dirty="0" smtClean="0"/>
              <a:t>А</a:t>
            </a:r>
            <a:endParaRPr lang="ru-RU" sz="9600" dirty="0"/>
          </a:p>
        </p:txBody>
      </p:sp>
      <p:pic>
        <p:nvPicPr>
          <p:cNvPr id="2053" name="Picture 5" descr="C:\Documents and Settings\user\Рабочий стол\пираты\Screen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786190"/>
            <a:ext cx="4252246" cy="2832102"/>
          </a:xfrm>
          <a:prstGeom prst="rect">
            <a:avLst/>
          </a:prstGeom>
          <a:noFill/>
        </p:spPr>
      </p:pic>
      <p:pic>
        <p:nvPicPr>
          <p:cNvPr id="2054" name="Picture 6" descr="C:\Documents and Settings\user\Рабочий стол\пираты\boardin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500042"/>
            <a:ext cx="3792190" cy="2701935"/>
          </a:xfrm>
          <a:prstGeom prst="rect">
            <a:avLst/>
          </a:prstGeom>
          <a:noFill/>
        </p:spPr>
      </p:pic>
      <p:pic>
        <p:nvPicPr>
          <p:cNvPr id="2055" name="Picture 7" descr="C:\Documents and Settings\user\Рабочий стол\пираты\origina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7752" y="3786190"/>
            <a:ext cx="3879983" cy="2547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</Words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24</cp:revision>
  <dcterms:modified xsi:type="dcterms:W3CDTF">2015-02-09T11:20:16Z</dcterms:modified>
</cp:coreProperties>
</file>