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62" r:id="rId4"/>
    <p:sldId id="263" r:id="rId5"/>
    <p:sldId id="264" r:id="rId6"/>
    <p:sldId id="265" r:id="rId7"/>
    <p:sldId id="266" r:id="rId8"/>
    <p:sldId id="267" r:id="rId9"/>
    <p:sldId id="268" r:id="rId10"/>
    <p:sldId id="269" r:id="rId11"/>
    <p:sldId id="271" r:id="rId12"/>
    <p:sldId id="270" r:id="rId13"/>
    <p:sldId id="272" r:id="rId14"/>
    <p:sldId id="27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497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7462" y="260648"/>
            <a:ext cx="4029075" cy="410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95673" y="4797152"/>
            <a:ext cx="511256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err="1"/>
              <a:t>Афзал</a:t>
            </a:r>
            <a:r>
              <a:rPr lang="ru-RU" sz="4000" b="1" dirty="0"/>
              <a:t>  </a:t>
            </a:r>
            <a:r>
              <a:rPr lang="ru-RU" sz="4000" b="1" dirty="0" err="1"/>
              <a:t>Шамов</a:t>
            </a: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4000" b="1" dirty="0"/>
              <a:t>(1901-1990)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012160" y="4797152"/>
            <a:ext cx="553659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Югары</a:t>
            </a:r>
            <a:r>
              <a:rPr lang="ru-RU" dirty="0" smtClean="0"/>
              <a:t> </a:t>
            </a:r>
            <a:r>
              <a:rPr lang="ru-RU" dirty="0" err="1" smtClean="0"/>
              <a:t>Ослан</a:t>
            </a:r>
            <a:r>
              <a:rPr lang="ru-RU" dirty="0" smtClean="0"/>
              <a:t> районы</a:t>
            </a:r>
          </a:p>
          <a:p>
            <a:r>
              <a:rPr lang="ru-RU" dirty="0" smtClean="0"/>
              <a:t>Олы М</a:t>
            </a:r>
            <a:r>
              <a:rPr lang="tt-RU" dirty="0" smtClean="0"/>
              <a:t>әми урта гомуми </a:t>
            </a:r>
          </a:p>
          <a:p>
            <a:r>
              <a:rPr lang="tt-RU" dirty="0"/>
              <a:t>б</a:t>
            </a:r>
            <a:r>
              <a:rPr lang="tt-RU" dirty="0" smtClean="0"/>
              <a:t>елем бирү мәктәбенең </a:t>
            </a:r>
          </a:p>
          <a:p>
            <a:r>
              <a:rPr lang="tt-RU" dirty="0" smtClean="0"/>
              <a:t>татар теле һәм әдәбияты </a:t>
            </a:r>
          </a:p>
          <a:p>
            <a:r>
              <a:rPr lang="tt-RU" dirty="0"/>
              <a:t>у</a:t>
            </a:r>
            <a:r>
              <a:rPr lang="tt-RU" dirty="0" smtClean="0"/>
              <a:t>кытучысы Васильева Гөлшат </a:t>
            </a:r>
          </a:p>
          <a:p>
            <a:r>
              <a:rPr lang="tt-RU" dirty="0" smtClean="0"/>
              <a:t>Нурулла кызы әзерләде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853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116631"/>
            <a:ext cx="4176463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200" dirty="0" smtClean="0">
                <a:solidFill>
                  <a:srgbClr val="FF0000"/>
                </a:solidFill>
              </a:rPr>
              <a:t>Дөрес җаваплар.</a:t>
            </a:r>
          </a:p>
          <a:p>
            <a:endParaRPr lang="tt-RU" sz="3200" dirty="0" smtClean="0"/>
          </a:p>
          <a:p>
            <a:r>
              <a:rPr lang="tt-RU" sz="3200" dirty="0" smtClean="0"/>
              <a:t>А1. 1</a:t>
            </a:r>
          </a:p>
          <a:p>
            <a:r>
              <a:rPr lang="tt-RU" sz="3200" dirty="0" smtClean="0"/>
              <a:t>А2. 2</a:t>
            </a:r>
          </a:p>
          <a:p>
            <a:r>
              <a:rPr lang="tt-RU" sz="3200" dirty="0" smtClean="0"/>
              <a:t>А3. 1</a:t>
            </a:r>
          </a:p>
          <a:p>
            <a:r>
              <a:rPr lang="tt-RU" sz="3200" dirty="0" smtClean="0"/>
              <a:t>А4. 2</a:t>
            </a:r>
          </a:p>
          <a:p>
            <a:r>
              <a:rPr lang="tt-RU" sz="3200" dirty="0" smtClean="0"/>
              <a:t>А5. 3</a:t>
            </a:r>
          </a:p>
          <a:p>
            <a:r>
              <a:rPr lang="tt-RU" sz="3200" dirty="0" smtClean="0"/>
              <a:t>А6. 1</a:t>
            </a:r>
          </a:p>
          <a:p>
            <a:r>
              <a:rPr lang="tt-RU" sz="3200" dirty="0" smtClean="0"/>
              <a:t>А7. 2</a:t>
            </a:r>
          </a:p>
          <a:p>
            <a:r>
              <a:rPr lang="tt-RU" sz="3200" dirty="0" smtClean="0"/>
              <a:t>А8. 3</a:t>
            </a:r>
            <a:endParaRPr lang="ru-RU" sz="3200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484784"/>
            <a:ext cx="4410315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9838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3184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691680" y="404664"/>
            <a:ext cx="572198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err="1" smtClean="0">
                <a:solidFill>
                  <a:srgbClr val="FF0000"/>
                </a:solidFill>
              </a:rPr>
              <a:t>Билгел</a:t>
            </a:r>
            <a:r>
              <a:rPr lang="tt-RU" sz="4400" b="1" dirty="0" smtClean="0">
                <a:solidFill>
                  <a:srgbClr val="FF0000"/>
                </a:solidFill>
              </a:rPr>
              <a:t>әр кую</a:t>
            </a:r>
          </a:p>
          <a:p>
            <a:pPr algn="ctr"/>
            <a:endParaRPr lang="tt-RU" dirty="0"/>
          </a:p>
          <a:p>
            <a:pPr algn="ctr"/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9924491"/>
              </p:ext>
            </p:extLst>
          </p:nvPr>
        </p:nvGraphicFramePr>
        <p:xfrm>
          <a:off x="1524000" y="2276872"/>
          <a:ext cx="6096000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t-RU" dirty="0" smtClean="0"/>
                        <a:t>Дөрес җаваплар саны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dirty="0" smtClean="0"/>
                        <a:t>Билге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t-RU" dirty="0" smtClean="0"/>
                        <a:t>8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t-RU" dirty="0" smtClean="0"/>
                        <a:t>6-7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t-RU" dirty="0" smtClean="0"/>
                        <a:t>5-6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tt-RU" dirty="0" smtClean="0"/>
                        <a:t>1-4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tt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7" name="Picture 5" descr="http://blestiashky.narod.ru/1/smayl24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2442666" cy="1989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195122"/>
            <a:ext cx="3859213" cy="381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0917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79513" y="3176"/>
            <a:ext cx="8964488" cy="62170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tt-RU" sz="3200" dirty="0" smtClean="0">
              <a:solidFill>
                <a:srgbClr val="FF0000"/>
              </a:solidFill>
            </a:endParaRPr>
          </a:p>
          <a:p>
            <a:pPr algn="ctr"/>
            <a:r>
              <a:rPr lang="tt-RU" sz="3200" dirty="0" smtClean="0">
                <a:solidFill>
                  <a:srgbClr val="FF0000"/>
                </a:solidFill>
              </a:rPr>
              <a:t>КАК СКАЖЕТЕ О ТОМ, ЧТО:</a:t>
            </a:r>
          </a:p>
          <a:p>
            <a:pPr algn="ctr"/>
            <a:endParaRPr lang="tt-RU" sz="3200" dirty="0">
              <a:solidFill>
                <a:srgbClr val="FF0000"/>
              </a:solidFill>
            </a:endParaRPr>
          </a:p>
          <a:p>
            <a:pPr algn="ctr"/>
            <a:endParaRPr lang="tt-RU" sz="3200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t-RU" sz="3600" dirty="0"/>
              <a:t>о</a:t>
            </a:r>
            <a:r>
              <a:rPr lang="tt-RU" sz="3600" dirty="0" smtClean="0"/>
              <a:t>н обрадовался,</a:t>
            </a:r>
            <a:r>
              <a:rPr lang="ru-RU" sz="3600" dirty="0" smtClean="0"/>
              <a:t> как маленький ребенок;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/>
              <a:t>о</a:t>
            </a:r>
            <a:r>
              <a:rPr lang="ru-RU" sz="3600" dirty="0" smtClean="0"/>
              <a:t>н не хотел показывать друзьям свое внутреннее состояние;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3600" dirty="0"/>
              <a:t>о</a:t>
            </a:r>
            <a:r>
              <a:rPr lang="ru-RU" sz="3600" dirty="0" smtClean="0"/>
              <a:t>н, как маленький ребенок, прильнул к матери;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t-RU" sz="3600" dirty="0"/>
              <a:t>о</a:t>
            </a:r>
            <a:r>
              <a:rPr lang="tt-RU" sz="3600" dirty="0" smtClean="0"/>
              <a:t>на обняла сына и заплакала;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tt-RU" sz="3600" dirty="0"/>
              <a:t>о</a:t>
            </a:r>
            <a:r>
              <a:rPr lang="tt-RU" sz="3600" dirty="0" smtClean="0"/>
              <a:t>ни стали спокойно разговаривать?</a:t>
            </a:r>
          </a:p>
          <a:p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037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3528" y="836712"/>
            <a:ext cx="7416824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800" b="1" dirty="0" smtClean="0">
                <a:solidFill>
                  <a:srgbClr val="FF0000"/>
                </a:solidFill>
              </a:rPr>
              <a:t>ӨЙ ЭШЕ: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tt-RU" dirty="0"/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t-RU" sz="4000" dirty="0" smtClean="0"/>
              <a:t>98нче бит, 9нчы күнегү;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t-RU" sz="4000" dirty="0" smtClean="0"/>
              <a:t>Текстны сәнгатьле укырга;</a:t>
            </a:r>
          </a:p>
          <a:p>
            <a:pPr marL="571500" indent="-571500">
              <a:buFont typeface="Arial" panose="020B0604020202020204" pitchFamily="34" charset="0"/>
              <a:buChar char="•"/>
            </a:pPr>
            <a:r>
              <a:rPr lang="tt-RU" sz="4000" dirty="0" smtClean="0"/>
              <a:t>Текстның эчтәлеген сөйләргә</a:t>
            </a:r>
            <a:endParaRPr lang="ru-RU" sz="4000" dirty="0"/>
          </a:p>
        </p:txBody>
      </p:sp>
      <p:pic>
        <p:nvPicPr>
          <p:cNvPr id="5" name="Picture 5" descr="Описание: белк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0750" y="3696035"/>
            <a:ext cx="2381250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58804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563888" y="76470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722312"/>
            <a:ext cx="784887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</a:t>
            </a:r>
            <a:r>
              <a:rPr lang="tt-RU" sz="5400" b="1" cap="none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ӘРЕС ӨЧЕН РӘХМӘТ!</a:t>
            </a:r>
            <a:endParaRPr lang="ru-RU" sz="5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0" y="306896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pic>
        <p:nvPicPr>
          <p:cNvPr id="6" name="Picture 4" descr="eeoaie2eoiaeuieee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420938"/>
            <a:ext cx="5976664" cy="410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4875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0"/>
            <a:ext cx="9144000" cy="618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err="1"/>
              <a:t>Язучы</a:t>
            </a:r>
            <a:r>
              <a:rPr lang="ru-RU" sz="4400" b="1" dirty="0"/>
              <a:t> 1901 </a:t>
            </a:r>
            <a:r>
              <a:rPr lang="ru-RU" sz="4400" b="1" dirty="0" err="1"/>
              <a:t>елның</a:t>
            </a:r>
            <a:r>
              <a:rPr lang="ru-RU" sz="4400" b="1" dirty="0"/>
              <a:t> 4 </a:t>
            </a:r>
            <a:r>
              <a:rPr lang="ru-RU" sz="4400" b="1" dirty="0" err="1"/>
              <a:t>мартында</a:t>
            </a:r>
            <a:r>
              <a:rPr lang="ru-RU" sz="4400" b="1" dirty="0"/>
              <a:t> </a:t>
            </a:r>
            <a:r>
              <a:rPr lang="ru-RU" sz="4400" b="1" dirty="0" err="1"/>
              <a:t>элекке</a:t>
            </a:r>
            <a:r>
              <a:rPr lang="ru-RU" sz="4400" b="1" dirty="0"/>
              <a:t> Казан </a:t>
            </a:r>
            <a:r>
              <a:rPr lang="ru-RU" sz="4400" b="1" dirty="0" err="1"/>
              <a:t>губернасының</a:t>
            </a:r>
            <a:r>
              <a:rPr lang="ru-RU" sz="4400" b="1" dirty="0"/>
              <a:t> </a:t>
            </a:r>
            <a:r>
              <a:rPr lang="ru-RU" sz="4400" b="1" dirty="0" err="1"/>
              <a:t>Зөя</a:t>
            </a:r>
            <a:r>
              <a:rPr lang="ru-RU" sz="4400" b="1" dirty="0"/>
              <a:t> </a:t>
            </a:r>
            <a:r>
              <a:rPr lang="ru-RU" sz="4400" b="1" dirty="0" err="1"/>
              <a:t>өязе</a:t>
            </a:r>
            <a:r>
              <a:rPr lang="ru-RU" sz="4400" b="1" dirty="0"/>
              <a:t> (</a:t>
            </a:r>
            <a:r>
              <a:rPr lang="ru-RU" sz="4400" b="1" dirty="0" err="1"/>
              <a:t>хәзерге</a:t>
            </a:r>
            <a:r>
              <a:rPr lang="ru-RU" sz="4400" b="1" dirty="0"/>
              <a:t> </a:t>
            </a:r>
            <a:r>
              <a:rPr lang="ru-RU" sz="4400" b="1" dirty="0" err="1"/>
              <a:t>Татарстанның</a:t>
            </a:r>
            <a:r>
              <a:rPr lang="ru-RU" sz="4400" b="1" dirty="0"/>
              <a:t> </a:t>
            </a:r>
            <a:r>
              <a:rPr lang="ru-RU" sz="4400" b="1" dirty="0" err="1"/>
              <a:t>Яшел</a:t>
            </a:r>
            <a:r>
              <a:rPr lang="ru-RU" sz="4400" b="1" dirty="0"/>
              <a:t> </a:t>
            </a:r>
            <a:r>
              <a:rPr lang="ru-RU" sz="4400" b="1" dirty="0" err="1"/>
              <a:t>Үзән</a:t>
            </a:r>
            <a:r>
              <a:rPr lang="ru-RU" sz="4400" b="1" dirty="0"/>
              <a:t> районы) Татар </a:t>
            </a:r>
            <a:r>
              <a:rPr lang="ru-RU" sz="4400" b="1" dirty="0" err="1"/>
              <a:t>Танае</a:t>
            </a:r>
            <a:r>
              <a:rPr lang="ru-RU" sz="4400" b="1" dirty="0"/>
              <a:t> </a:t>
            </a:r>
            <a:r>
              <a:rPr lang="ru-RU" sz="4400" b="1" dirty="0" err="1"/>
              <a:t>авылында</a:t>
            </a:r>
            <a:r>
              <a:rPr lang="ru-RU" sz="4400" b="1" dirty="0"/>
              <a:t> </a:t>
            </a:r>
            <a:r>
              <a:rPr lang="ru-RU" sz="4400" b="1" dirty="0" err="1"/>
              <a:t>хәлле</a:t>
            </a:r>
            <a:r>
              <a:rPr lang="ru-RU" sz="4400" b="1" dirty="0"/>
              <a:t> крестьян </a:t>
            </a:r>
            <a:r>
              <a:rPr lang="ru-RU" sz="4400" b="1" dirty="0" err="1"/>
              <a:t>гаиләсендә</a:t>
            </a:r>
            <a:r>
              <a:rPr lang="ru-RU" sz="4400" b="1" dirty="0"/>
              <a:t> </a:t>
            </a:r>
            <a:r>
              <a:rPr lang="ru-RU" sz="4400" b="1" dirty="0" err="1"/>
              <a:t>туган</a:t>
            </a:r>
            <a:r>
              <a:rPr lang="ru-RU" sz="4400" b="1" dirty="0"/>
              <a:t>. </a:t>
            </a:r>
            <a:r>
              <a:rPr lang="ru-RU" sz="4400" b="1" dirty="0" err="1"/>
              <a:t>Мәктәп</a:t>
            </a:r>
            <a:r>
              <a:rPr lang="ru-RU" sz="4400" b="1" dirty="0"/>
              <a:t> </a:t>
            </a:r>
            <a:r>
              <a:rPr lang="ru-RU" sz="4400" b="1" dirty="0" err="1"/>
              <a:t>чорында</a:t>
            </a:r>
            <a:r>
              <a:rPr lang="ru-RU" sz="4400" b="1" dirty="0"/>
              <a:t> </a:t>
            </a:r>
            <a:r>
              <a:rPr lang="ru-RU" sz="4400" b="1" dirty="0" err="1"/>
              <a:t>аны</a:t>
            </a:r>
            <a:r>
              <a:rPr lang="ru-RU" sz="4400" b="1" dirty="0"/>
              <a:t> </a:t>
            </a:r>
            <a:r>
              <a:rPr lang="ru-RU" sz="4400" b="1" dirty="0" err="1"/>
              <a:t>шул</a:t>
            </a:r>
            <a:r>
              <a:rPr lang="ru-RU" sz="4400" b="1" dirty="0"/>
              <a:t> </a:t>
            </a:r>
            <a:r>
              <a:rPr lang="ru-RU" sz="4400" b="1" dirty="0" err="1"/>
              <a:t>чорның</a:t>
            </a:r>
            <a:r>
              <a:rPr lang="ru-RU" sz="4400" b="1" dirty="0"/>
              <a:t> </a:t>
            </a:r>
            <a:r>
              <a:rPr lang="ru-RU" sz="4400" b="1" dirty="0" err="1"/>
              <a:t>күренекле</a:t>
            </a:r>
            <a:r>
              <a:rPr lang="ru-RU" sz="4400" b="1" dirty="0"/>
              <a:t> </a:t>
            </a:r>
            <a:r>
              <a:rPr lang="ru-RU" sz="4400" b="1" dirty="0" err="1"/>
              <a:t>педагогы</a:t>
            </a:r>
            <a:r>
              <a:rPr lang="ru-RU" sz="4400" b="1" dirty="0"/>
              <a:t> </a:t>
            </a:r>
            <a:r>
              <a:rPr lang="ru-RU" sz="4400" b="1" dirty="0" err="1"/>
              <a:t>Фатих</a:t>
            </a:r>
            <a:r>
              <a:rPr lang="ru-RU" sz="4400" b="1" dirty="0"/>
              <a:t> </a:t>
            </a:r>
            <a:r>
              <a:rPr lang="ru-RU" sz="4400" b="1" dirty="0" err="1"/>
              <a:t>Сәйфи-Уфалы</a:t>
            </a:r>
            <a:r>
              <a:rPr lang="ru-RU" sz="4400" b="1" dirty="0"/>
              <a:t> </a:t>
            </a:r>
            <a:r>
              <a:rPr lang="ru-RU" sz="4400" b="1" dirty="0" err="1"/>
              <a:t>укыта</a:t>
            </a:r>
            <a:r>
              <a:rPr lang="ru-RU" sz="4400" b="1" dirty="0"/>
              <a:t> </a:t>
            </a:r>
            <a:r>
              <a:rPr lang="ru-RU" sz="4400" b="1" dirty="0" err="1"/>
              <a:t>һәм</a:t>
            </a:r>
            <a:r>
              <a:rPr lang="ru-RU" sz="4400" b="1" dirty="0"/>
              <a:t> </a:t>
            </a:r>
            <a:r>
              <a:rPr lang="ru-RU" sz="4400" b="1" dirty="0" err="1"/>
              <a:t>кечкенә</a:t>
            </a:r>
            <a:r>
              <a:rPr lang="ru-RU" sz="4400" b="1" dirty="0"/>
              <a:t> </a:t>
            </a:r>
            <a:r>
              <a:rPr lang="ru-RU" sz="4400" b="1" dirty="0" err="1"/>
              <a:t>Афзалда</a:t>
            </a:r>
            <a:r>
              <a:rPr lang="ru-RU" sz="4400" b="1" dirty="0"/>
              <a:t> </a:t>
            </a:r>
            <a:r>
              <a:rPr lang="ru-RU" sz="4400" b="1" dirty="0" err="1"/>
              <a:t>әдәбиятка</a:t>
            </a:r>
            <a:r>
              <a:rPr lang="ru-RU" sz="4400" b="1" dirty="0"/>
              <a:t> </a:t>
            </a:r>
            <a:r>
              <a:rPr lang="ru-RU" sz="4400" b="1" dirty="0" err="1"/>
              <a:t>мәхәббәт</a:t>
            </a:r>
            <a:r>
              <a:rPr lang="ru-RU" sz="4400" b="1" dirty="0"/>
              <a:t> </a:t>
            </a:r>
            <a:r>
              <a:rPr lang="ru-RU" sz="4400" b="1" dirty="0" err="1"/>
              <a:t>тәрбияли</a:t>
            </a:r>
            <a:r>
              <a:rPr lang="ru-RU" sz="44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7058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6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3175"/>
            <a:ext cx="9144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/>
              <a:t>1922-1925 </a:t>
            </a:r>
            <a:r>
              <a:rPr lang="ru-RU" sz="4000" b="1" dirty="0" err="1"/>
              <a:t>елларда</a:t>
            </a:r>
            <a:r>
              <a:rPr lang="ru-RU" sz="4000" b="1" dirty="0"/>
              <a:t> </a:t>
            </a:r>
            <a:r>
              <a:rPr lang="ru-RU" sz="4000" b="1" dirty="0" err="1"/>
              <a:t>Афзал</a:t>
            </a:r>
            <a:r>
              <a:rPr lang="ru-RU" sz="4000" b="1" dirty="0"/>
              <a:t> </a:t>
            </a:r>
            <a:r>
              <a:rPr lang="ru-RU" sz="4000" b="1" dirty="0" err="1"/>
              <a:t>Шамов</a:t>
            </a:r>
            <a:r>
              <a:rPr lang="ru-RU" sz="4000" b="1" dirty="0"/>
              <a:t> Казан </a:t>
            </a:r>
            <a:r>
              <a:rPr lang="ru-RU" sz="4000" b="1" dirty="0" err="1"/>
              <a:t>дәүләт</a:t>
            </a:r>
            <a:r>
              <a:rPr lang="ru-RU" sz="4000" b="1" dirty="0"/>
              <a:t> университеты </a:t>
            </a:r>
            <a:r>
              <a:rPr lang="ru-RU" sz="4000" b="1" dirty="0" err="1"/>
              <a:t>рабфагында</a:t>
            </a:r>
            <a:r>
              <a:rPr lang="ru-RU" sz="4000" b="1" dirty="0"/>
              <a:t> </a:t>
            </a:r>
            <a:r>
              <a:rPr lang="ru-RU" sz="4000" b="1" dirty="0" err="1"/>
              <a:t>укый</a:t>
            </a:r>
            <a:r>
              <a:rPr lang="ru-RU" sz="4000" b="1" dirty="0"/>
              <a:t>. 1926 </a:t>
            </a:r>
            <a:r>
              <a:rPr lang="ru-RU" sz="4000" b="1" dirty="0" err="1"/>
              <a:t>елда</a:t>
            </a:r>
            <a:r>
              <a:rPr lang="ru-RU" sz="4000" b="1" dirty="0"/>
              <a:t> </a:t>
            </a:r>
            <a:r>
              <a:rPr lang="ru-RU" sz="4000" b="1" dirty="0" err="1"/>
              <a:t>Беренче</a:t>
            </a:r>
            <a:r>
              <a:rPr lang="ru-RU" sz="4000" b="1" dirty="0"/>
              <a:t> </a:t>
            </a:r>
            <a:r>
              <a:rPr lang="ru-RU" sz="4000" b="1" dirty="0" err="1"/>
              <a:t>Мәскәү</a:t>
            </a:r>
            <a:r>
              <a:rPr lang="ru-RU" sz="4000" b="1" dirty="0"/>
              <a:t> </a:t>
            </a:r>
            <a:r>
              <a:rPr lang="ru-RU" sz="4000" b="1" dirty="0" err="1"/>
              <a:t>университетының</a:t>
            </a:r>
            <a:r>
              <a:rPr lang="ru-RU" sz="4000" b="1" dirty="0"/>
              <a:t> </a:t>
            </a:r>
            <a:r>
              <a:rPr lang="ru-RU" sz="4000" b="1" dirty="0" err="1"/>
              <a:t>әдәбият</a:t>
            </a:r>
            <a:r>
              <a:rPr lang="ru-RU" sz="4000" b="1" dirty="0"/>
              <a:t> </a:t>
            </a:r>
            <a:r>
              <a:rPr lang="ru-RU" sz="4000" b="1" dirty="0" err="1"/>
              <a:t>һәм</a:t>
            </a:r>
            <a:r>
              <a:rPr lang="ru-RU" sz="4000" b="1" dirty="0"/>
              <a:t> </a:t>
            </a:r>
            <a:r>
              <a:rPr lang="ru-RU" sz="4000" b="1" dirty="0" err="1"/>
              <a:t>сәнгать</a:t>
            </a:r>
            <a:r>
              <a:rPr lang="ru-RU" sz="4000" b="1" dirty="0"/>
              <a:t> </a:t>
            </a:r>
            <a:r>
              <a:rPr lang="ru-RU" sz="4000" b="1" dirty="0" err="1"/>
              <a:t>факультетына</a:t>
            </a:r>
            <a:r>
              <a:rPr lang="ru-RU" sz="4000" b="1" dirty="0"/>
              <a:t> </a:t>
            </a:r>
            <a:r>
              <a:rPr lang="ru-RU" sz="4000" b="1" dirty="0" err="1"/>
              <a:t>укырга</a:t>
            </a:r>
            <a:r>
              <a:rPr lang="ru-RU" sz="4000" b="1" dirty="0"/>
              <a:t> </a:t>
            </a:r>
            <a:r>
              <a:rPr lang="ru-RU" sz="4000" b="1" dirty="0" err="1"/>
              <a:t>керә</a:t>
            </a:r>
            <a:r>
              <a:rPr lang="ru-RU" sz="4000" b="1" dirty="0"/>
              <a:t>, </a:t>
            </a:r>
            <a:r>
              <a:rPr lang="ru-RU" sz="4000" b="1" dirty="0" err="1"/>
              <a:t>беррәттән</a:t>
            </a:r>
            <a:r>
              <a:rPr lang="ru-RU" sz="4000" b="1" dirty="0"/>
              <a:t> РСФСР </a:t>
            </a:r>
            <a:r>
              <a:rPr lang="ru-RU" sz="4000" b="1" dirty="0" err="1"/>
              <a:t>Мәгариф</a:t>
            </a:r>
            <a:r>
              <a:rPr lang="ru-RU" sz="4000" b="1" dirty="0"/>
              <a:t> комиссариаты </a:t>
            </a:r>
            <a:r>
              <a:rPr lang="ru-RU" sz="4000" b="1" dirty="0" err="1"/>
              <a:t>каршындагы</a:t>
            </a:r>
            <a:r>
              <a:rPr lang="ru-RU" sz="4000" b="1" dirty="0"/>
              <a:t> </a:t>
            </a:r>
            <a:r>
              <a:rPr lang="ru-RU" sz="4000" b="1" dirty="0" err="1"/>
              <a:t>Төрки</a:t>
            </a:r>
            <a:r>
              <a:rPr lang="ru-RU" sz="4000" b="1" dirty="0"/>
              <a:t> </a:t>
            </a:r>
            <a:r>
              <a:rPr lang="ru-RU" sz="4000" b="1" dirty="0" err="1"/>
              <a:t>халыклар</a:t>
            </a:r>
            <a:r>
              <a:rPr lang="ru-RU" sz="4000" b="1" dirty="0"/>
              <a:t> </a:t>
            </a:r>
            <a:r>
              <a:rPr lang="ru-RU" sz="4000" b="1" dirty="0" err="1"/>
              <a:t>бүлегенең</a:t>
            </a:r>
            <a:r>
              <a:rPr lang="ru-RU" sz="4000" b="1" dirty="0"/>
              <a:t> </a:t>
            </a:r>
            <a:r>
              <a:rPr lang="ru-RU" sz="4000" b="1" dirty="0" err="1"/>
              <a:t>укый-яза</a:t>
            </a:r>
            <a:r>
              <a:rPr lang="ru-RU" sz="4000" b="1" dirty="0"/>
              <a:t> </a:t>
            </a:r>
            <a:r>
              <a:rPr lang="ru-RU" sz="4000" b="1" dirty="0" err="1"/>
              <a:t>белмәүне</a:t>
            </a:r>
            <a:r>
              <a:rPr lang="ru-RU" sz="4000" b="1" dirty="0"/>
              <a:t> </a:t>
            </a:r>
            <a:r>
              <a:rPr lang="ru-RU" sz="4000" b="1" dirty="0" err="1"/>
              <a:t>бетерү</a:t>
            </a:r>
            <a:r>
              <a:rPr lang="ru-RU" sz="4000" b="1" dirty="0"/>
              <a:t> </a:t>
            </a:r>
            <a:r>
              <a:rPr lang="ru-RU" sz="4000" b="1" dirty="0" err="1"/>
              <a:t>комиссиясе</a:t>
            </a:r>
            <a:r>
              <a:rPr lang="ru-RU" sz="4000" b="1" dirty="0"/>
              <a:t> </a:t>
            </a:r>
            <a:r>
              <a:rPr lang="ru-RU" sz="4000" b="1" dirty="0" err="1"/>
              <a:t>әгъзасы</a:t>
            </a:r>
            <a:r>
              <a:rPr lang="ru-RU" sz="4000" b="1" dirty="0"/>
              <a:t> </a:t>
            </a:r>
            <a:r>
              <a:rPr lang="ru-RU" sz="4000" b="1" dirty="0" err="1"/>
              <a:t>вазыйфасын</a:t>
            </a:r>
            <a:r>
              <a:rPr lang="ru-RU" sz="4000" b="1" dirty="0"/>
              <a:t> </a:t>
            </a:r>
            <a:r>
              <a:rPr lang="ru-RU" sz="4000" b="1" dirty="0" err="1"/>
              <a:t>башкара</a:t>
            </a:r>
            <a:r>
              <a:rPr lang="ru-RU" sz="4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544037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0" y="3174"/>
            <a:ext cx="91440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err="1"/>
              <a:t>Афзал</a:t>
            </a:r>
            <a:r>
              <a:rPr lang="ru-RU" sz="2800" b="1" dirty="0"/>
              <a:t> </a:t>
            </a:r>
            <a:r>
              <a:rPr lang="ru-RU" sz="2800" b="1" dirty="0" err="1"/>
              <a:t>Шамов</a:t>
            </a:r>
            <a:r>
              <a:rPr lang="ru-RU" sz="2800" b="1" dirty="0"/>
              <a:t> — татар </a:t>
            </a:r>
            <a:r>
              <a:rPr lang="ru-RU" sz="2800" b="1" dirty="0" err="1"/>
              <a:t>әдәбиятында</a:t>
            </a:r>
            <a:r>
              <a:rPr lang="ru-RU" sz="2800" b="1" dirty="0"/>
              <a:t>, </a:t>
            </a:r>
            <a:r>
              <a:rPr lang="ru-RU" sz="2800" b="1" dirty="0" err="1"/>
              <a:t>иң</a:t>
            </a:r>
            <a:r>
              <a:rPr lang="ru-RU" sz="2800" b="1" dirty="0"/>
              <a:t> </a:t>
            </a:r>
            <a:r>
              <a:rPr lang="ru-RU" sz="2800" b="1" dirty="0" err="1"/>
              <a:t>беренче</a:t>
            </a:r>
            <a:r>
              <a:rPr lang="ru-RU" sz="2800" b="1" dirty="0"/>
              <a:t> </a:t>
            </a:r>
            <a:r>
              <a:rPr lang="ru-RU" sz="2800" b="1" dirty="0" err="1"/>
              <a:t>чиратта</a:t>
            </a:r>
            <a:r>
              <a:rPr lang="ru-RU" sz="2800" b="1" dirty="0"/>
              <a:t>, </a:t>
            </a:r>
            <a:r>
              <a:rPr lang="ru-RU" sz="2800" b="1" dirty="0" err="1"/>
              <a:t>оригиналь</a:t>
            </a:r>
            <a:r>
              <a:rPr lang="ru-RU" sz="2800" b="1" dirty="0"/>
              <a:t> проза </a:t>
            </a:r>
            <a:r>
              <a:rPr lang="ru-RU" sz="2800" b="1" dirty="0" err="1"/>
              <a:t>әсәрләре</a:t>
            </a:r>
            <a:r>
              <a:rPr lang="ru-RU" sz="2800" b="1" dirty="0"/>
              <a:t>: </a:t>
            </a:r>
            <a:r>
              <a:rPr lang="ru-RU" sz="2800" b="1" dirty="0" err="1"/>
              <a:t>хикәяләр</a:t>
            </a:r>
            <a:r>
              <a:rPr lang="ru-RU" sz="2800" b="1" dirty="0"/>
              <a:t> </a:t>
            </a:r>
            <a:r>
              <a:rPr lang="ru-RU" sz="2800" b="1" dirty="0" err="1"/>
              <a:t>һәм</a:t>
            </a:r>
            <a:r>
              <a:rPr lang="ru-RU" sz="2800" b="1" dirty="0"/>
              <a:t> </a:t>
            </a:r>
            <a:r>
              <a:rPr lang="ru-RU" sz="2800" b="1" dirty="0" err="1"/>
              <a:t>повестьлар</a:t>
            </a:r>
            <a:r>
              <a:rPr lang="ru-RU" sz="2800" b="1" dirty="0"/>
              <a:t> авторы </a:t>
            </a:r>
            <a:r>
              <a:rPr lang="ru-RU" sz="2800" b="1" dirty="0" err="1"/>
              <a:t>буларак</a:t>
            </a:r>
            <a:r>
              <a:rPr lang="ru-RU" sz="2800" b="1" dirty="0"/>
              <a:t> </a:t>
            </a:r>
            <a:r>
              <a:rPr lang="ru-RU" sz="2800" b="1" dirty="0" err="1"/>
              <a:t>танылган</a:t>
            </a:r>
            <a:r>
              <a:rPr lang="ru-RU" sz="2800" b="1" dirty="0"/>
              <a:t> </a:t>
            </a:r>
            <a:r>
              <a:rPr lang="ru-RU" sz="2800" b="1" dirty="0" err="1"/>
              <a:t>язучы</a:t>
            </a:r>
            <a:r>
              <a:rPr lang="ru-RU" sz="2800" b="1" dirty="0"/>
              <a:t>. </a:t>
            </a:r>
            <a:r>
              <a:rPr lang="ru-RU" sz="2800" b="1" dirty="0" err="1"/>
              <a:t>Аның</a:t>
            </a:r>
            <a:r>
              <a:rPr lang="ru-RU" sz="2800" b="1" dirty="0"/>
              <a:t> </a:t>
            </a:r>
            <a:r>
              <a:rPr lang="ru-RU" sz="2800" b="1" dirty="0" err="1"/>
              <a:t>егерменче</a:t>
            </a:r>
            <a:r>
              <a:rPr lang="ru-RU" sz="2800" b="1" dirty="0"/>
              <a:t> </a:t>
            </a:r>
            <a:r>
              <a:rPr lang="ru-RU" sz="2800" b="1" dirty="0" err="1"/>
              <a:t>еллар</a:t>
            </a:r>
            <a:r>
              <a:rPr lang="ru-RU" sz="2800" b="1" dirty="0"/>
              <a:t> татар </a:t>
            </a:r>
            <a:r>
              <a:rPr lang="ru-RU" sz="2800" b="1" dirty="0" err="1"/>
              <a:t>авылы</a:t>
            </a:r>
            <a:r>
              <a:rPr lang="ru-RU" sz="2800" b="1" dirty="0"/>
              <a:t> </a:t>
            </a:r>
            <a:r>
              <a:rPr lang="ru-RU" sz="2800" b="1" dirty="0" err="1"/>
              <a:t>тормышына</a:t>
            </a:r>
            <a:r>
              <a:rPr lang="ru-RU" sz="2800" b="1" dirty="0"/>
              <a:t> </a:t>
            </a:r>
            <a:r>
              <a:rPr lang="ru-RU" sz="2800" b="1" dirty="0" err="1"/>
              <a:t>багышланган</a:t>
            </a:r>
            <a:r>
              <a:rPr lang="ru-RU" sz="2800" b="1" dirty="0"/>
              <a:t> "</a:t>
            </a:r>
            <a:r>
              <a:rPr lang="ru-RU" sz="2800" b="1" dirty="0" err="1"/>
              <a:t>Рәүфә</a:t>
            </a:r>
            <a:r>
              <a:rPr lang="ru-RU" sz="2800" b="1" dirty="0"/>
              <a:t>" (1926), </a:t>
            </a:r>
            <a:r>
              <a:rPr lang="ru-RU" sz="2800" b="1" dirty="0" err="1"/>
              <a:t>гражданнар</a:t>
            </a:r>
            <a:r>
              <a:rPr lang="ru-RU" sz="2800" b="1" dirty="0"/>
              <a:t> </a:t>
            </a:r>
            <a:r>
              <a:rPr lang="ru-RU" sz="2800" b="1" dirty="0" err="1"/>
              <a:t>сугышы</a:t>
            </a:r>
            <a:r>
              <a:rPr lang="ru-RU" sz="2800" b="1" dirty="0"/>
              <a:t> </a:t>
            </a:r>
            <a:r>
              <a:rPr lang="ru-RU" sz="2800" b="1" dirty="0" err="1"/>
              <a:t>чоры</a:t>
            </a:r>
            <a:r>
              <a:rPr lang="ru-RU" sz="2800" b="1" dirty="0"/>
              <a:t> </a:t>
            </a:r>
            <a:r>
              <a:rPr lang="ru-RU" sz="2800" b="1" dirty="0" err="1"/>
              <a:t>героикасына</a:t>
            </a:r>
            <a:r>
              <a:rPr lang="ru-RU" sz="2800" b="1" dirty="0"/>
              <a:t> </a:t>
            </a:r>
            <a:r>
              <a:rPr lang="ru-RU" sz="2800" b="1" dirty="0" err="1"/>
              <a:t>бәйле</a:t>
            </a:r>
            <a:r>
              <a:rPr lang="ru-RU" sz="2800" b="1" dirty="0"/>
              <a:t> "Днепр </a:t>
            </a:r>
            <a:r>
              <a:rPr lang="ru-RU" sz="2800" b="1" dirty="0" err="1"/>
              <a:t>буенда</a:t>
            </a:r>
            <a:r>
              <a:rPr lang="ru-RU" sz="2800" b="1" dirty="0"/>
              <a:t>" (1927), "</a:t>
            </a:r>
            <a:r>
              <a:rPr lang="ru-RU" sz="2800" b="1" dirty="0" err="1"/>
              <a:t>Бер</a:t>
            </a:r>
            <a:r>
              <a:rPr lang="ru-RU" sz="2800" b="1" dirty="0"/>
              <a:t> </a:t>
            </a:r>
            <a:r>
              <a:rPr lang="ru-RU" sz="2800" b="1" dirty="0" err="1"/>
              <a:t>мәхәббәт</a:t>
            </a:r>
            <a:r>
              <a:rPr lang="ru-RU" sz="2800" b="1" dirty="0"/>
              <a:t> </a:t>
            </a:r>
            <a:r>
              <a:rPr lang="ru-RU" sz="2800" b="1" dirty="0" err="1"/>
              <a:t>турында</a:t>
            </a:r>
            <a:r>
              <a:rPr lang="ru-RU" sz="2800" b="1" dirty="0"/>
              <a:t>" (1933), совет </a:t>
            </a:r>
            <a:r>
              <a:rPr lang="ru-RU" sz="2800" b="1" dirty="0" err="1"/>
              <a:t>тормышы</a:t>
            </a:r>
            <a:r>
              <a:rPr lang="ru-RU" sz="2800" b="1" dirty="0"/>
              <a:t> </a:t>
            </a:r>
            <a:r>
              <a:rPr lang="ru-RU" sz="2800" b="1" dirty="0" err="1"/>
              <a:t>шартларында</a:t>
            </a:r>
            <a:r>
              <a:rPr lang="ru-RU" sz="2800" b="1" dirty="0"/>
              <a:t> </a:t>
            </a:r>
            <a:r>
              <a:rPr lang="ru-RU" sz="2800" b="1" dirty="0" err="1"/>
              <a:t>гаилә</a:t>
            </a:r>
            <a:r>
              <a:rPr lang="ru-RU" sz="2800" b="1" dirty="0"/>
              <a:t> кору </a:t>
            </a:r>
            <a:r>
              <a:rPr lang="ru-RU" sz="2800" b="1" dirty="0" err="1"/>
              <a:t>һәм</a:t>
            </a:r>
            <a:r>
              <a:rPr lang="ru-RU" sz="2800" b="1" dirty="0"/>
              <a:t> башка </a:t>
            </a:r>
            <a:r>
              <a:rPr lang="ru-RU" sz="2800" b="1" dirty="0" err="1"/>
              <a:t>әхлакый</a:t>
            </a:r>
            <a:r>
              <a:rPr lang="ru-RU" sz="2800" b="1" dirty="0"/>
              <a:t> </a:t>
            </a:r>
            <a:r>
              <a:rPr lang="ru-RU" sz="2800" b="1" dirty="0" err="1"/>
              <a:t>мәсьәләләрне</a:t>
            </a:r>
            <a:r>
              <a:rPr lang="ru-RU" sz="2800" b="1" dirty="0"/>
              <a:t> </a:t>
            </a:r>
            <a:r>
              <a:rPr lang="ru-RU" sz="2800" b="1" dirty="0" err="1"/>
              <a:t>яктырткан</a:t>
            </a:r>
            <a:r>
              <a:rPr lang="ru-RU" sz="2800" b="1" dirty="0"/>
              <a:t> "</a:t>
            </a:r>
            <a:r>
              <a:rPr lang="ru-RU" sz="2800" b="1" dirty="0" err="1"/>
              <a:t>Ана</a:t>
            </a:r>
            <a:r>
              <a:rPr lang="ru-RU" sz="2800" b="1" dirty="0"/>
              <a:t>" (1933), "</a:t>
            </a:r>
            <a:r>
              <a:rPr lang="ru-RU" sz="2800" b="1" dirty="0" err="1"/>
              <a:t>Госпитальдә</a:t>
            </a:r>
            <a:r>
              <a:rPr lang="ru-RU" sz="2800" b="1" dirty="0"/>
              <a:t>" (1938), "</a:t>
            </a:r>
            <a:r>
              <a:rPr lang="ru-RU" sz="2800" b="1" dirty="0" err="1"/>
              <a:t>Туйда</a:t>
            </a:r>
            <a:r>
              <a:rPr lang="ru-RU" sz="2800" b="1" dirty="0"/>
              <a:t>" (1938) </a:t>
            </a:r>
            <a:r>
              <a:rPr lang="ru-RU" sz="2800" b="1" dirty="0" err="1"/>
              <a:t>кебек</a:t>
            </a:r>
            <a:r>
              <a:rPr lang="ru-RU" sz="2800" b="1" dirty="0"/>
              <a:t> повесть </a:t>
            </a:r>
            <a:r>
              <a:rPr lang="ru-RU" sz="2800" b="1" dirty="0" err="1"/>
              <a:t>һәм</a:t>
            </a:r>
            <a:r>
              <a:rPr lang="ru-RU" sz="2800" b="1" dirty="0"/>
              <a:t> </a:t>
            </a:r>
            <a:r>
              <a:rPr lang="ru-RU" sz="2800" b="1" dirty="0" err="1"/>
              <a:t>хикәяләре</a:t>
            </a:r>
            <a:r>
              <a:rPr lang="ru-RU" sz="2800" b="1" dirty="0"/>
              <a:t> </a:t>
            </a:r>
            <a:r>
              <a:rPr lang="ru-RU" sz="2800" b="1" dirty="0" err="1"/>
              <a:t>егерменче-утызынчы</a:t>
            </a:r>
            <a:r>
              <a:rPr lang="ru-RU" sz="2800" b="1" dirty="0"/>
              <a:t> </a:t>
            </a:r>
            <a:r>
              <a:rPr lang="ru-RU" sz="2800" b="1" dirty="0" err="1"/>
              <a:t>еллардагы</a:t>
            </a:r>
            <a:r>
              <a:rPr lang="ru-RU" sz="2800" b="1" dirty="0"/>
              <a:t> татар </a:t>
            </a:r>
            <a:r>
              <a:rPr lang="ru-RU" sz="2800" b="1" dirty="0" err="1"/>
              <a:t>әдәбиятының</a:t>
            </a:r>
            <a:r>
              <a:rPr lang="ru-RU" sz="2800" b="1" dirty="0"/>
              <a:t> </a:t>
            </a:r>
            <a:r>
              <a:rPr lang="ru-RU" sz="2800" b="1" dirty="0" err="1"/>
              <a:t>сәнгатьчә</a:t>
            </a:r>
            <a:r>
              <a:rPr lang="ru-RU" sz="2800" b="1" dirty="0"/>
              <a:t> </a:t>
            </a:r>
            <a:r>
              <a:rPr lang="ru-RU" sz="2800" b="1" dirty="0" err="1"/>
              <a:t>югары</a:t>
            </a:r>
            <a:r>
              <a:rPr lang="ru-RU" sz="2800" b="1" dirty="0"/>
              <a:t> </a:t>
            </a:r>
            <a:r>
              <a:rPr lang="ru-RU" sz="2800" b="1" dirty="0" err="1"/>
              <a:t>дәрәҗәдә</a:t>
            </a:r>
            <a:r>
              <a:rPr lang="ru-RU" sz="2800" b="1" dirty="0"/>
              <a:t> </a:t>
            </a:r>
            <a:r>
              <a:rPr lang="ru-RU" sz="2800" b="1" dirty="0" err="1"/>
              <a:t>эшләнгән</a:t>
            </a:r>
            <a:r>
              <a:rPr lang="ru-RU" sz="2800" b="1" dirty="0"/>
              <a:t> </a:t>
            </a:r>
            <a:r>
              <a:rPr lang="ru-RU" sz="2800" b="1" dirty="0" err="1"/>
              <a:t>матур</a:t>
            </a:r>
            <a:r>
              <a:rPr lang="ru-RU" sz="2800" b="1" dirty="0"/>
              <a:t> </a:t>
            </a:r>
            <a:r>
              <a:rPr lang="ru-RU" sz="2800" b="1" dirty="0" err="1"/>
              <a:t>үрнәкләре</a:t>
            </a:r>
            <a:r>
              <a:rPr lang="ru-RU" sz="2800" b="1" dirty="0"/>
              <a:t> </a:t>
            </a:r>
            <a:r>
              <a:rPr lang="ru-RU" sz="2800" b="1" dirty="0" err="1"/>
              <a:t>булып</a:t>
            </a:r>
            <a:r>
              <a:rPr lang="ru-RU" sz="2800" b="1" dirty="0"/>
              <a:t> </a:t>
            </a:r>
            <a:r>
              <a:rPr lang="ru-RU" sz="2800" b="1" dirty="0" err="1"/>
              <a:t>саналалар</a:t>
            </a:r>
            <a:r>
              <a:rPr lang="ru-RU" sz="2800" b="1" dirty="0"/>
              <a:t>. </a:t>
            </a:r>
            <a:r>
              <a:rPr lang="ru-RU" sz="2800" b="1" dirty="0" err="1"/>
              <a:t>Ул</a:t>
            </a:r>
            <a:r>
              <a:rPr lang="ru-RU" sz="2800" b="1" dirty="0"/>
              <a:t> </a:t>
            </a:r>
            <a:r>
              <a:rPr lang="ru-RU" sz="2800" b="1" dirty="0" err="1"/>
              <a:t>язган</a:t>
            </a:r>
            <a:r>
              <a:rPr lang="ru-RU" sz="2800" b="1" dirty="0"/>
              <a:t> </a:t>
            </a:r>
            <a:r>
              <a:rPr lang="ru-RU" sz="2800" b="1" dirty="0" err="1"/>
              <a:t>хикәяләр</a:t>
            </a:r>
            <a:r>
              <a:rPr lang="ru-RU" sz="2800" b="1" dirty="0"/>
              <a:t> рус, </a:t>
            </a:r>
            <a:r>
              <a:rPr lang="ru-RU" sz="2800" b="1" dirty="0" err="1"/>
              <a:t>венгер</a:t>
            </a:r>
            <a:r>
              <a:rPr lang="ru-RU" sz="2800" b="1" dirty="0"/>
              <a:t>, казак, </a:t>
            </a:r>
            <a:r>
              <a:rPr lang="ru-RU" sz="2800" b="1" dirty="0" err="1"/>
              <a:t>чуаш</a:t>
            </a:r>
            <a:r>
              <a:rPr lang="ru-RU" sz="2800" b="1" dirty="0"/>
              <a:t>, </a:t>
            </a:r>
            <a:r>
              <a:rPr lang="ru-RU" sz="2800" b="1" dirty="0" err="1"/>
              <a:t>башкорт</a:t>
            </a:r>
            <a:r>
              <a:rPr lang="ru-RU" sz="2800" b="1" dirty="0"/>
              <a:t> </a:t>
            </a:r>
            <a:r>
              <a:rPr lang="ru-RU" sz="2800" b="1" dirty="0" err="1"/>
              <a:t>һәм</a:t>
            </a:r>
            <a:r>
              <a:rPr lang="ru-RU" sz="2800" b="1" dirty="0"/>
              <a:t> башка </a:t>
            </a:r>
            <a:r>
              <a:rPr lang="ru-RU" sz="2800" b="1" dirty="0" err="1"/>
              <a:t>телләргә</a:t>
            </a:r>
            <a:r>
              <a:rPr lang="ru-RU" sz="2800" b="1" dirty="0"/>
              <a:t> </a:t>
            </a:r>
            <a:r>
              <a:rPr lang="ru-RU" sz="2800" b="1" dirty="0" err="1"/>
              <a:t>тәрҗемә</a:t>
            </a:r>
            <a:r>
              <a:rPr lang="ru-RU" sz="2800" b="1" dirty="0"/>
              <a:t> </a:t>
            </a:r>
            <a:r>
              <a:rPr lang="ru-RU" sz="2800" b="1" dirty="0" err="1"/>
              <a:t>ителәләр</a:t>
            </a:r>
            <a:r>
              <a:rPr lang="ru-RU" sz="28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44371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3175"/>
            <a:ext cx="91440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err="1"/>
              <a:t>Афзал</a:t>
            </a:r>
            <a:r>
              <a:rPr lang="ru-RU" sz="3600" b="1" dirty="0"/>
              <a:t> </a:t>
            </a:r>
            <a:r>
              <a:rPr lang="ru-RU" sz="3600" b="1" dirty="0" err="1"/>
              <a:t>Шамов</a:t>
            </a:r>
            <a:r>
              <a:rPr lang="ru-RU" sz="3600" b="1" dirty="0"/>
              <a:t> — </a:t>
            </a:r>
            <a:r>
              <a:rPr lang="ru-RU" sz="3600" b="1" dirty="0" err="1"/>
              <a:t>әдәби</a:t>
            </a:r>
            <a:r>
              <a:rPr lang="ru-RU" sz="3600" b="1" dirty="0"/>
              <a:t> </a:t>
            </a:r>
            <a:r>
              <a:rPr lang="ru-RU" sz="3600" b="1" dirty="0" err="1"/>
              <a:t>тәрҗемә</a:t>
            </a:r>
            <a:r>
              <a:rPr lang="ru-RU" sz="3600" b="1" dirty="0"/>
              <a:t> </a:t>
            </a:r>
            <a:r>
              <a:rPr lang="ru-RU" sz="3600" b="1" dirty="0" err="1"/>
              <a:t>остасы</a:t>
            </a:r>
            <a:r>
              <a:rPr lang="ru-RU" sz="3600" b="1" dirty="0"/>
              <a:t>. </a:t>
            </a:r>
            <a:r>
              <a:rPr lang="ru-RU" sz="3600" b="1" dirty="0" err="1"/>
              <a:t>Мәсәлән</a:t>
            </a:r>
            <a:r>
              <a:rPr lang="ru-RU" sz="3600" b="1" dirty="0"/>
              <a:t>, Александр </a:t>
            </a:r>
            <a:r>
              <a:rPr lang="ru-RU" sz="3600" b="1" dirty="0" err="1"/>
              <a:t>Пушкинның</a:t>
            </a:r>
            <a:r>
              <a:rPr lang="ru-RU" sz="3600" b="1" dirty="0"/>
              <a:t> "Капитанская дочка" ("Капитан </a:t>
            </a:r>
            <a:r>
              <a:rPr lang="ru-RU" sz="3600" b="1" dirty="0" err="1"/>
              <a:t>кызы</a:t>
            </a:r>
            <a:r>
              <a:rPr lang="ru-RU" sz="3600" b="1" dirty="0"/>
              <a:t>", 1936), Николай </a:t>
            </a:r>
            <a:r>
              <a:rPr lang="ru-RU" sz="3600" b="1" dirty="0" err="1"/>
              <a:t>Гогольнең</a:t>
            </a:r>
            <a:r>
              <a:rPr lang="ru-RU" sz="3600" b="1" dirty="0"/>
              <a:t> "Старосветские помещики" ("</a:t>
            </a:r>
            <a:r>
              <a:rPr lang="ru-RU" sz="3600" b="1" dirty="0" err="1"/>
              <a:t>Борынгы</a:t>
            </a:r>
            <a:r>
              <a:rPr lang="ru-RU" sz="3600" b="1" dirty="0"/>
              <a:t> </a:t>
            </a:r>
            <a:r>
              <a:rPr lang="ru-RU" sz="3600" b="1" dirty="0" err="1"/>
              <a:t>алпавытлар</a:t>
            </a:r>
            <a:r>
              <a:rPr lang="ru-RU" sz="3600" b="1" dirty="0"/>
              <a:t>", 1939), Николай </a:t>
            </a:r>
            <a:r>
              <a:rPr lang="ru-RU" sz="3600" b="1" dirty="0" err="1"/>
              <a:t>Островскийның</a:t>
            </a:r>
            <a:r>
              <a:rPr lang="ru-RU" sz="3600" b="1" dirty="0"/>
              <a:t> "Как закалялась сталь" ("</a:t>
            </a:r>
            <a:r>
              <a:rPr lang="ru-RU" sz="3600" b="1" dirty="0" err="1"/>
              <a:t>Корыч</a:t>
            </a:r>
            <a:r>
              <a:rPr lang="ru-RU" sz="3600" b="1" dirty="0"/>
              <a:t> </a:t>
            </a:r>
            <a:r>
              <a:rPr lang="ru-RU" sz="3600" b="1" dirty="0" err="1"/>
              <a:t>ничек</a:t>
            </a:r>
            <a:r>
              <a:rPr lang="ru-RU" sz="3600" b="1" dirty="0"/>
              <a:t> </a:t>
            </a:r>
            <a:r>
              <a:rPr lang="ru-RU" sz="3600" b="1" dirty="0" err="1"/>
              <a:t>чыныкты</a:t>
            </a:r>
            <a:r>
              <a:rPr lang="ru-RU" sz="3600" b="1" dirty="0"/>
              <a:t>", 1936), Жюль </a:t>
            </a:r>
            <a:r>
              <a:rPr lang="ru-RU" sz="3600" b="1" dirty="0" err="1"/>
              <a:t>Вернның</a:t>
            </a:r>
            <a:r>
              <a:rPr lang="ru-RU" sz="3600" b="1" dirty="0"/>
              <a:t> "Дети капитана Гранта" ("Капитан Грант </a:t>
            </a:r>
            <a:r>
              <a:rPr lang="ru-RU" sz="3600" b="1" dirty="0" err="1"/>
              <a:t>балалары</a:t>
            </a:r>
            <a:r>
              <a:rPr lang="ru-RU" sz="3600" b="1" dirty="0"/>
              <a:t>", 1938), Лев </a:t>
            </a:r>
            <a:r>
              <a:rPr lang="ru-RU" sz="3600" b="1" dirty="0" err="1"/>
              <a:t>Толстойның</a:t>
            </a:r>
            <a:r>
              <a:rPr lang="ru-RU" sz="3600" b="1" dirty="0"/>
              <a:t> "Воскресение" ("</a:t>
            </a:r>
            <a:r>
              <a:rPr lang="ru-RU" sz="3600" b="1" dirty="0" err="1"/>
              <a:t>Яңадан</a:t>
            </a:r>
            <a:r>
              <a:rPr lang="ru-RU" sz="3600" b="1" dirty="0"/>
              <a:t> </a:t>
            </a:r>
            <a:r>
              <a:rPr lang="ru-RU" sz="3600" b="1" dirty="0" err="1"/>
              <a:t>туу</a:t>
            </a:r>
            <a:r>
              <a:rPr lang="ru-RU" sz="3600" b="1" dirty="0"/>
              <a:t>", 1950) романы </a:t>
            </a:r>
            <a:r>
              <a:rPr lang="ru-RU" sz="3600" b="1" dirty="0" err="1"/>
              <a:t>белән</a:t>
            </a:r>
            <a:r>
              <a:rPr lang="ru-RU" sz="3600" b="1" dirty="0"/>
              <a:t> "</a:t>
            </a:r>
            <a:r>
              <a:rPr lang="ru-RU" sz="3600" b="1" dirty="0" err="1"/>
              <a:t>Хаҗи</a:t>
            </a:r>
            <a:r>
              <a:rPr lang="ru-RU" sz="3600" b="1" dirty="0"/>
              <a:t> </a:t>
            </a:r>
            <a:r>
              <a:rPr lang="ru-RU" sz="3600" b="1" dirty="0" err="1"/>
              <a:t>Морат</a:t>
            </a:r>
            <a:r>
              <a:rPr lang="ru-RU" sz="3600" b="1" dirty="0"/>
              <a:t>" (1953) </a:t>
            </a:r>
            <a:r>
              <a:rPr lang="ru-RU" sz="3600" b="1" dirty="0" err="1"/>
              <a:t>повесте</a:t>
            </a:r>
            <a:r>
              <a:rPr lang="ru-RU" sz="3600" b="1" dirty="0"/>
              <a:t> </a:t>
            </a:r>
            <a:r>
              <a:rPr lang="ru-RU" sz="3600" b="1" dirty="0" err="1"/>
              <a:t>һ.б</a:t>
            </a:r>
            <a:r>
              <a:rPr lang="ru-RU" sz="3600" b="1" dirty="0"/>
              <a:t>. бар.</a:t>
            </a:r>
          </a:p>
        </p:txBody>
      </p:sp>
    </p:spTree>
    <p:extLst>
      <p:ext uri="{BB962C8B-B14F-4D97-AF65-F5344CB8AC3E}">
        <p14:creationId xmlns:p14="http://schemas.microsoft.com/office/powerpoint/2010/main" val="2087296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0" y="0"/>
            <a:ext cx="9144000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err="1"/>
              <a:t>Бөек</a:t>
            </a:r>
            <a:r>
              <a:rPr lang="ru-RU" sz="4000" b="1" dirty="0"/>
              <a:t> </a:t>
            </a:r>
            <a:r>
              <a:rPr lang="ru-RU" sz="4000" b="1" dirty="0" err="1"/>
              <a:t>Ватан</a:t>
            </a:r>
            <a:r>
              <a:rPr lang="ru-RU" sz="4000" b="1" dirty="0"/>
              <a:t> </a:t>
            </a:r>
            <a:r>
              <a:rPr lang="ru-RU" sz="4000" b="1" dirty="0" err="1"/>
              <a:t>сугышы</a:t>
            </a:r>
            <a:r>
              <a:rPr lang="ru-RU" sz="4000" b="1" dirty="0"/>
              <a:t> </a:t>
            </a:r>
            <a:r>
              <a:rPr lang="ru-RU" sz="4000" b="1" dirty="0" err="1"/>
              <a:t>чорындагы</a:t>
            </a:r>
            <a:r>
              <a:rPr lang="ru-RU" sz="4000" b="1" dirty="0"/>
              <a:t> </a:t>
            </a:r>
            <a:r>
              <a:rPr lang="ru-RU" sz="4000" b="1" dirty="0" err="1"/>
              <a:t>шәхси</a:t>
            </a:r>
            <a:r>
              <a:rPr lang="ru-RU" sz="4000" b="1" dirty="0"/>
              <a:t> </a:t>
            </a:r>
            <a:r>
              <a:rPr lang="ru-RU" sz="4000" b="1" dirty="0" err="1"/>
              <a:t>батырлыклары</a:t>
            </a:r>
            <a:r>
              <a:rPr lang="ru-RU" sz="4000" b="1" dirty="0"/>
              <a:t> </a:t>
            </a:r>
            <a:r>
              <a:rPr lang="ru-RU" sz="4000" b="1" dirty="0" err="1"/>
              <a:t>һәм</a:t>
            </a:r>
            <a:r>
              <a:rPr lang="ru-RU" sz="4000" b="1" dirty="0"/>
              <a:t> </a:t>
            </a:r>
            <a:r>
              <a:rPr lang="ru-RU" sz="4000" b="1" dirty="0" err="1"/>
              <a:t>әдәби</a:t>
            </a:r>
            <a:r>
              <a:rPr lang="ru-RU" sz="4000" b="1" dirty="0"/>
              <a:t> </a:t>
            </a:r>
            <a:r>
              <a:rPr lang="ru-RU" sz="4000" b="1" dirty="0" err="1"/>
              <a:t>иҗат</a:t>
            </a:r>
            <a:r>
              <a:rPr lang="ru-RU" sz="4000" b="1" dirty="0"/>
              <a:t> </a:t>
            </a:r>
            <a:r>
              <a:rPr lang="ru-RU" sz="4000" b="1" dirty="0" err="1"/>
              <a:t>өлкәсендәге</a:t>
            </a:r>
            <a:r>
              <a:rPr lang="ru-RU" sz="4000" b="1" dirty="0"/>
              <a:t> </a:t>
            </a:r>
            <a:r>
              <a:rPr lang="ru-RU" sz="4000" b="1" dirty="0" err="1"/>
              <a:t>хезмәтләре</a:t>
            </a:r>
            <a:r>
              <a:rPr lang="ru-RU" sz="4000" b="1" dirty="0"/>
              <a:t> </a:t>
            </a:r>
            <a:r>
              <a:rPr lang="ru-RU" sz="4000" b="1" dirty="0" err="1"/>
              <a:t>өчен</a:t>
            </a:r>
            <a:r>
              <a:rPr lang="ru-RU" sz="4000" b="1" dirty="0"/>
              <a:t> А. </a:t>
            </a:r>
            <a:r>
              <a:rPr lang="ru-RU" sz="4000" b="1" dirty="0" err="1"/>
              <a:t>Шамов</a:t>
            </a:r>
            <a:r>
              <a:rPr lang="ru-RU" sz="4000" b="1" dirty="0"/>
              <a:t> Кызыл </a:t>
            </a:r>
            <a:r>
              <a:rPr lang="ru-RU" sz="4000" b="1" dirty="0" err="1"/>
              <a:t>Йолдыз</a:t>
            </a:r>
            <a:r>
              <a:rPr lang="ru-RU" sz="4000" b="1" dirty="0"/>
              <a:t> (1944), </a:t>
            </a:r>
            <a:r>
              <a:rPr lang="ru-RU" sz="4000" b="1" dirty="0" err="1"/>
              <a:t>Хезмәт</a:t>
            </a:r>
            <a:r>
              <a:rPr lang="ru-RU" sz="4000" b="1" dirty="0"/>
              <a:t> Кызыл </a:t>
            </a:r>
            <a:r>
              <a:rPr lang="ru-RU" sz="4000" b="1" dirty="0" err="1"/>
              <a:t>Байрагы</a:t>
            </a:r>
            <a:r>
              <a:rPr lang="ru-RU" sz="4000" b="1" dirty="0"/>
              <a:t> (1957), Октябрь </a:t>
            </a:r>
            <a:r>
              <a:rPr lang="ru-RU" sz="4000" b="1" dirty="0" err="1"/>
              <a:t>Революциясе</a:t>
            </a:r>
            <a:r>
              <a:rPr lang="ru-RU" sz="4000" b="1" dirty="0"/>
              <a:t> (1971) </a:t>
            </a:r>
            <a:r>
              <a:rPr lang="ru-RU" sz="4000" b="1" dirty="0" err="1"/>
              <a:t>орденнары</a:t>
            </a:r>
            <a:r>
              <a:rPr lang="ru-RU" sz="4000" b="1" dirty="0"/>
              <a:t> </a:t>
            </a:r>
            <a:r>
              <a:rPr lang="ru-RU" sz="4000" b="1" dirty="0" err="1"/>
              <a:t>һәм</a:t>
            </a:r>
            <a:r>
              <a:rPr lang="ru-RU" sz="4000" b="1" dirty="0"/>
              <a:t> </a:t>
            </a:r>
            <a:r>
              <a:rPr lang="ru-RU" sz="4000" b="1" dirty="0" err="1"/>
              <a:t>уннан</a:t>
            </a:r>
            <a:r>
              <a:rPr lang="ru-RU" sz="4000" b="1" dirty="0"/>
              <a:t> </a:t>
            </a:r>
            <a:r>
              <a:rPr lang="ru-RU" sz="4000" b="1" dirty="0" err="1"/>
              <a:t>артык</a:t>
            </a:r>
            <a:r>
              <a:rPr lang="ru-RU" sz="4000" b="1" dirty="0"/>
              <a:t> медаль </a:t>
            </a:r>
            <a:r>
              <a:rPr lang="ru-RU" sz="4000" b="1" dirty="0" err="1"/>
              <a:t>белән</a:t>
            </a:r>
            <a:r>
              <a:rPr lang="ru-RU" sz="4000" b="1" dirty="0"/>
              <a:t> </a:t>
            </a:r>
            <a:r>
              <a:rPr lang="ru-RU" sz="4000" b="1" dirty="0" err="1"/>
              <a:t>бүләкләнгән</a:t>
            </a:r>
            <a:r>
              <a:rPr lang="ru-RU" sz="4000" b="1" dirty="0"/>
              <a:t>.</a:t>
            </a:r>
          </a:p>
          <a:p>
            <a:endParaRPr lang="ru-RU" sz="4000" b="1" dirty="0"/>
          </a:p>
          <a:p>
            <a:r>
              <a:rPr lang="ru-RU" sz="4000" b="1" dirty="0" err="1"/>
              <a:t>Афзалетдин</a:t>
            </a:r>
            <a:r>
              <a:rPr lang="ru-RU" sz="4000" b="1" dirty="0"/>
              <a:t> </a:t>
            </a:r>
            <a:r>
              <a:rPr lang="ru-RU" sz="4000" b="1" dirty="0" err="1"/>
              <a:t>Шамов</a:t>
            </a:r>
            <a:r>
              <a:rPr lang="ru-RU" sz="4000" b="1" dirty="0"/>
              <a:t> 1990 </a:t>
            </a:r>
            <a:r>
              <a:rPr lang="ru-RU" sz="4000" b="1" dirty="0" err="1"/>
              <a:t>елның</a:t>
            </a:r>
            <a:r>
              <a:rPr lang="ru-RU" sz="4000" b="1" dirty="0"/>
              <a:t> 19 </a:t>
            </a:r>
            <a:r>
              <a:rPr lang="ru-RU" sz="4000" b="1" dirty="0" err="1"/>
              <a:t>гыйнварында</a:t>
            </a:r>
            <a:r>
              <a:rPr lang="ru-RU" sz="4000" b="1" dirty="0"/>
              <a:t> </a:t>
            </a:r>
            <a:r>
              <a:rPr lang="ru-RU" sz="4000" b="1" dirty="0" err="1"/>
              <a:t>вафат</a:t>
            </a:r>
            <a:r>
              <a:rPr lang="ru-RU" sz="4000" b="1" dirty="0"/>
              <a:t> </a:t>
            </a:r>
            <a:r>
              <a:rPr lang="ru-RU" sz="4000" b="1" dirty="0" err="1"/>
              <a:t>була</a:t>
            </a:r>
            <a:r>
              <a:rPr lang="ru-RU" sz="4000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619703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2" y="764704"/>
            <a:ext cx="781876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err="1"/>
              <a:t>а</a:t>
            </a:r>
            <a:r>
              <a:rPr lang="ru-RU" sz="4000" b="1" dirty="0" err="1" smtClean="0"/>
              <a:t>гарынган</a:t>
            </a:r>
            <a:r>
              <a:rPr lang="tt-RU" sz="4000" b="1" dirty="0" smtClean="0"/>
              <a:t>- побледневший</a:t>
            </a:r>
          </a:p>
          <a:p>
            <a:r>
              <a:rPr lang="tt-RU" sz="4000" b="1" dirty="0" smtClean="0"/>
              <a:t>хәрәкәтчән – подвижный</a:t>
            </a:r>
          </a:p>
          <a:p>
            <a:r>
              <a:rPr lang="tt-RU" sz="4000" b="1" dirty="0"/>
              <a:t>к</a:t>
            </a:r>
            <a:r>
              <a:rPr lang="tt-RU" sz="4000" b="1" dirty="0" smtClean="0"/>
              <a:t>аплады-укрыла</a:t>
            </a:r>
          </a:p>
          <a:p>
            <a:r>
              <a:rPr lang="tt-RU" sz="4000" b="1" dirty="0"/>
              <a:t>у</a:t>
            </a:r>
            <a:r>
              <a:rPr lang="tt-RU" sz="4000" b="1" dirty="0" smtClean="0"/>
              <a:t>ңайлады - поправила </a:t>
            </a:r>
          </a:p>
          <a:p>
            <a:r>
              <a:rPr lang="tt-RU" sz="4000" b="1" dirty="0"/>
              <a:t>и</a:t>
            </a:r>
            <a:r>
              <a:rPr lang="tt-RU" sz="4000" b="1" dirty="0" smtClean="0"/>
              <a:t>ңбаш – плечо</a:t>
            </a:r>
          </a:p>
          <a:p>
            <a:r>
              <a:rPr lang="tt-RU" sz="4000" b="1" dirty="0"/>
              <a:t>с</a:t>
            </a:r>
            <a:r>
              <a:rPr lang="tt-RU" sz="4000" b="1" dirty="0" smtClean="0"/>
              <a:t>ыенды – прильнул</a:t>
            </a:r>
          </a:p>
          <a:p>
            <a:r>
              <a:rPr lang="tt-RU" sz="4000" b="1" dirty="0"/>
              <a:t>ч</a:t>
            </a:r>
            <a:r>
              <a:rPr lang="tt-RU" sz="4000" b="1" dirty="0" smtClean="0"/>
              <a:t>ыланган – намоченные</a:t>
            </a:r>
          </a:p>
          <a:p>
            <a:r>
              <a:rPr lang="tt-RU" sz="4000" b="1" dirty="0"/>
              <a:t>б</a:t>
            </a:r>
            <a:r>
              <a:rPr lang="tt-RU" sz="4000" b="1" dirty="0" smtClean="0"/>
              <a:t>әгърем – мой милый</a:t>
            </a:r>
            <a:endParaRPr lang="ru-RU" sz="40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483768" y="116632"/>
            <a:ext cx="42406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3600" b="1" dirty="0" smtClean="0">
                <a:solidFill>
                  <a:srgbClr val="FF0000"/>
                </a:solidFill>
              </a:rPr>
              <a:t>СҮЗЛЕК ЭШЕ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616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39553" y="260648"/>
            <a:ext cx="76328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tt-RU" sz="4800" dirty="0" smtClean="0">
                <a:solidFill>
                  <a:srgbClr val="FF0000"/>
                </a:solidFill>
              </a:rPr>
              <a:t>СОРАУЛАР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628800"/>
            <a:ext cx="10581967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tt-RU" sz="3200" dirty="0" smtClean="0"/>
              <a:t>Кем егетнең кулыннан алды?</a:t>
            </a:r>
          </a:p>
          <a:p>
            <a:pPr marL="342900" indent="-342900">
              <a:buAutoNum type="arabicPeriod"/>
            </a:pPr>
            <a:r>
              <a:rPr lang="tt-RU" sz="3200" dirty="0" smtClean="0"/>
              <a:t>Баш врач нишләде?</a:t>
            </a:r>
          </a:p>
          <a:p>
            <a:pPr marL="342900" indent="-342900">
              <a:buAutoNum type="arabicPeriod"/>
            </a:pPr>
            <a:r>
              <a:rPr lang="tt-RU" sz="3200" dirty="0" smtClean="0"/>
              <a:t>Ул егеткә нәрсә турында хәбәр итте?</a:t>
            </a:r>
          </a:p>
          <a:p>
            <a:pPr marL="342900" indent="-342900">
              <a:buAutoNum type="arabicPeriod"/>
            </a:pPr>
            <a:r>
              <a:rPr lang="tt-RU" sz="3200" dirty="0" smtClean="0"/>
              <a:t>Егет яңа хәбәрне ничек кабул итте?</a:t>
            </a:r>
          </a:p>
          <a:p>
            <a:pPr marL="342900" indent="-342900">
              <a:buAutoNum type="arabicPeriod"/>
            </a:pPr>
            <a:r>
              <a:rPr lang="tt-RU" sz="3200" dirty="0" smtClean="0"/>
              <a:t>Бүлмәгә кем керде?</a:t>
            </a:r>
          </a:p>
          <a:p>
            <a:pPr marL="342900" indent="-342900">
              <a:buAutoNum type="arabicPeriod"/>
            </a:pPr>
            <a:r>
              <a:rPr lang="tt-RU" sz="3200" dirty="0" smtClean="0"/>
              <a:t>Ана белән бала ничек очраштылар?</a:t>
            </a:r>
          </a:p>
          <a:p>
            <a:pPr marL="342900" indent="-342900">
              <a:buAutoNum type="arabicPeriod"/>
            </a:pPr>
            <a:r>
              <a:rPr lang="tt-RU" sz="3200" dirty="0" smtClean="0"/>
              <a:t>Егетнең эчке кичерешләрен ничек аңлыйсыз?</a:t>
            </a:r>
          </a:p>
          <a:p>
            <a:pPr marL="342900" indent="-342900">
              <a:buAutoNum type="arabicPeriod"/>
            </a:pPr>
            <a:r>
              <a:rPr lang="tt-RU" sz="3200" dirty="0" smtClean="0"/>
              <a:t>Ана яралыларга нәрсәләр өләште?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576833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175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7504" y="3175"/>
            <a:ext cx="8522496" cy="66479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tt-RU" sz="2400" b="1" dirty="0" smtClean="0"/>
              <a:t>А1. Баш врач егетнең кулыннан алды.</a:t>
            </a:r>
          </a:p>
          <a:p>
            <a:r>
              <a:rPr lang="tt-RU" sz="2400" dirty="0" smtClean="0"/>
              <a:t>1.текстка туры килә;   2.текстка туры килми;   3.текстта әйтелми</a:t>
            </a:r>
          </a:p>
          <a:p>
            <a:r>
              <a:rPr lang="tt-RU" sz="2400" b="1" dirty="0" smtClean="0"/>
              <a:t>А2.Врачның йөзе канәгатьсезләнде.</a:t>
            </a:r>
          </a:p>
          <a:p>
            <a:r>
              <a:rPr lang="tt-RU" sz="2400" dirty="0"/>
              <a:t>1.текстка туры килә;   2.текстка туры килми;   </a:t>
            </a:r>
            <a:r>
              <a:rPr lang="tt-RU" sz="2400" dirty="0" smtClean="0"/>
              <a:t>3.текстта </a:t>
            </a:r>
            <a:r>
              <a:rPr lang="tt-RU" sz="2400" dirty="0"/>
              <a:t>әйтелми</a:t>
            </a:r>
          </a:p>
          <a:p>
            <a:r>
              <a:rPr lang="tt-RU" sz="2400" b="1" dirty="0" smtClean="0"/>
              <a:t>А3.Егет, врачның күзләренә текәлеп, җавап көтте.</a:t>
            </a:r>
          </a:p>
          <a:p>
            <a:r>
              <a:rPr lang="tt-RU" sz="2400" dirty="0"/>
              <a:t>1.текстка туры килә;   2.текстка туры килми;   </a:t>
            </a:r>
            <a:r>
              <a:rPr lang="tt-RU" sz="2400" dirty="0" smtClean="0"/>
              <a:t>3.текстта </a:t>
            </a:r>
            <a:r>
              <a:rPr lang="tt-RU" sz="2400" dirty="0"/>
              <a:t>әйтелми</a:t>
            </a:r>
          </a:p>
          <a:p>
            <a:r>
              <a:rPr lang="tt-RU" sz="2400" b="1" dirty="0" smtClean="0"/>
              <a:t>А4. Сестра аның аякларын одеял белән каплады.</a:t>
            </a:r>
          </a:p>
          <a:p>
            <a:r>
              <a:rPr lang="tt-RU" sz="2400" dirty="0"/>
              <a:t>1.текстка туры килә;   2.текстка туры килми;   </a:t>
            </a:r>
            <a:r>
              <a:rPr lang="tt-RU" sz="2400" dirty="0" smtClean="0"/>
              <a:t>3.текстта </a:t>
            </a:r>
            <a:r>
              <a:rPr lang="tt-RU" sz="2400" dirty="0"/>
              <a:t>әйтелми</a:t>
            </a:r>
          </a:p>
          <a:p>
            <a:r>
              <a:rPr lang="tt-RU" sz="2400" b="1" dirty="0" smtClean="0"/>
              <a:t>А5.Карчыкның аяк киемнәре яңгырдан шактый чыланган иде.</a:t>
            </a:r>
          </a:p>
          <a:p>
            <a:r>
              <a:rPr lang="tt-RU" sz="2400" dirty="0"/>
              <a:t>1.текстка туры килә;   2.текстка туры килми;   </a:t>
            </a:r>
            <a:r>
              <a:rPr lang="tt-RU" sz="2400" dirty="0" smtClean="0"/>
              <a:t>3.текстта </a:t>
            </a:r>
            <a:r>
              <a:rPr lang="tt-RU" sz="2400" dirty="0"/>
              <a:t>әйтелми</a:t>
            </a:r>
          </a:p>
          <a:p>
            <a:r>
              <a:rPr lang="tt-RU" sz="2400" b="1" dirty="0" smtClean="0"/>
              <a:t>А6.Ананың күзләре яшь егеткә текәлде.</a:t>
            </a:r>
          </a:p>
          <a:p>
            <a:r>
              <a:rPr lang="tt-RU" sz="2400" dirty="0"/>
              <a:t>1.текстка туры килә;   2.текстка туры килми;   </a:t>
            </a:r>
            <a:r>
              <a:rPr lang="tt-RU" sz="2400" dirty="0" smtClean="0"/>
              <a:t>3.текстта </a:t>
            </a:r>
            <a:r>
              <a:rPr lang="tt-RU" sz="2400" dirty="0"/>
              <a:t>әйтелми</a:t>
            </a:r>
          </a:p>
          <a:p>
            <a:r>
              <a:rPr lang="tt-RU" sz="2400" b="1" dirty="0" smtClean="0"/>
              <a:t>А7.Егет әнисенә таба китте.</a:t>
            </a:r>
          </a:p>
          <a:p>
            <a:r>
              <a:rPr lang="tt-RU" sz="2400" dirty="0"/>
              <a:t>1.текстка туры килә;   2.текстка туры килми;   </a:t>
            </a:r>
            <a:r>
              <a:rPr lang="tt-RU" sz="2400" dirty="0" smtClean="0"/>
              <a:t>3.текстта </a:t>
            </a:r>
            <a:r>
              <a:rPr lang="tt-RU" sz="2400" dirty="0"/>
              <a:t>әйтелми</a:t>
            </a:r>
          </a:p>
          <a:p>
            <a:r>
              <a:rPr lang="tt-RU" sz="2400" b="1" dirty="0" smtClean="0"/>
              <a:t>А8.Ана бәрән йоныннан бәйләнгән оекбаш бирде.</a:t>
            </a:r>
          </a:p>
          <a:p>
            <a:r>
              <a:rPr lang="tt-RU" sz="2400" dirty="0"/>
              <a:t>1.текстка туры килә;   2.текстка туры килми;   </a:t>
            </a:r>
            <a:r>
              <a:rPr lang="tt-RU" sz="2400" dirty="0" smtClean="0"/>
              <a:t>3.текстта </a:t>
            </a:r>
            <a:r>
              <a:rPr lang="tt-RU" sz="2400" dirty="0"/>
              <a:t>әйтелми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856891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265</TotalTime>
  <Words>668</Words>
  <Application>Microsoft Office PowerPoint</Application>
  <PresentationFormat>Экран (4:3)</PresentationFormat>
  <Paragraphs>84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admin7</dc:creator>
  <cp:lastModifiedBy>admin7</cp:lastModifiedBy>
  <cp:revision>15</cp:revision>
  <dcterms:created xsi:type="dcterms:W3CDTF">2015-02-04T14:17:54Z</dcterms:created>
  <dcterms:modified xsi:type="dcterms:W3CDTF">2015-02-08T13:53:17Z</dcterms:modified>
</cp:coreProperties>
</file>