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12345" initials="1" lastIdx="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15" autoAdjust="0"/>
    <p:restoredTop sz="94660"/>
  </p:normalViewPr>
  <p:slideViewPr>
    <p:cSldViewPr>
      <p:cViewPr varScale="1">
        <p:scale>
          <a:sx n="110" d="100"/>
          <a:sy n="110" d="100"/>
        </p:scale>
        <p:origin x="77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E19EE-6C16-4F31-AEFA-4070AF51FCD9}" type="datetimeFigureOut">
              <a:rPr lang="ru-RU" smtClean="0"/>
              <a:pPr/>
              <a:t>09.02.2015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47E68070-A5B6-4C04-8635-BF1B1F49B59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E19EE-6C16-4F31-AEFA-4070AF51FCD9}" type="datetimeFigureOut">
              <a:rPr lang="ru-RU" smtClean="0"/>
              <a:pPr/>
              <a:t>09.02.2015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E68070-A5B6-4C04-8635-BF1B1F49B59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E19EE-6C16-4F31-AEFA-4070AF51FCD9}" type="datetimeFigureOut">
              <a:rPr lang="ru-RU" smtClean="0"/>
              <a:pPr/>
              <a:t>09.02.2015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E68070-A5B6-4C04-8635-BF1B1F49B59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E19EE-6C16-4F31-AEFA-4070AF51FCD9}" type="datetimeFigureOut">
              <a:rPr lang="ru-RU" smtClean="0"/>
              <a:pPr/>
              <a:t>09.02.2015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47E68070-A5B6-4C04-8635-BF1B1F49B59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E19EE-6C16-4F31-AEFA-4070AF51FCD9}" type="datetimeFigureOut">
              <a:rPr lang="ru-RU" smtClean="0"/>
              <a:pPr/>
              <a:t>09.02.2015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E68070-A5B6-4C04-8635-BF1B1F49B59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E19EE-6C16-4F31-AEFA-4070AF51FCD9}" type="datetimeFigureOut">
              <a:rPr lang="ru-RU" smtClean="0"/>
              <a:pPr/>
              <a:t>09.02.2015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E68070-A5B6-4C04-8635-BF1B1F49B59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E19EE-6C16-4F31-AEFA-4070AF51FCD9}" type="datetimeFigureOut">
              <a:rPr lang="ru-RU" smtClean="0"/>
              <a:pPr/>
              <a:t>09.02.2015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47E68070-A5B6-4C04-8635-BF1B1F49B59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E19EE-6C16-4F31-AEFA-4070AF51FCD9}" type="datetimeFigureOut">
              <a:rPr lang="ru-RU" smtClean="0"/>
              <a:pPr/>
              <a:t>09.02.2015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E68070-A5B6-4C04-8635-BF1B1F49B59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E19EE-6C16-4F31-AEFA-4070AF51FCD9}" type="datetimeFigureOut">
              <a:rPr lang="ru-RU" smtClean="0"/>
              <a:pPr/>
              <a:t>09.02.2015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E68070-A5B6-4C04-8635-BF1B1F49B59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E19EE-6C16-4F31-AEFA-4070AF51FCD9}" type="datetimeFigureOut">
              <a:rPr lang="ru-RU" smtClean="0"/>
              <a:pPr/>
              <a:t>09.02.2015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E68070-A5B6-4C04-8635-BF1B1F49B59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E19EE-6C16-4F31-AEFA-4070AF51FCD9}" type="datetimeFigureOut">
              <a:rPr lang="ru-RU" smtClean="0"/>
              <a:pPr/>
              <a:t>09.02.2015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E68070-A5B6-4C04-8635-BF1B1F49B59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0EAE19EE-6C16-4F31-AEFA-4070AF51FCD9}" type="datetimeFigureOut">
              <a:rPr lang="ru-RU" smtClean="0"/>
              <a:pPr/>
              <a:t>09.02.2015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47E68070-A5B6-4C04-8635-BF1B1F49B59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1340768"/>
            <a:ext cx="9438117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 Black" pitchFamily="34" charset="0"/>
              </a:rPr>
              <a:t>Архитектура Санкт - Петербурга</a:t>
            </a:r>
            <a:endParaRPr lang="ru-RU" sz="5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Arial Black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004048" y="4581128"/>
            <a:ext cx="413995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Презентация</a:t>
            </a:r>
            <a:endParaRPr lang="en-US" dirty="0" smtClean="0"/>
          </a:p>
          <a:p>
            <a:r>
              <a:rPr lang="ru-RU" dirty="0" smtClean="0"/>
              <a:t>по МХК</a:t>
            </a:r>
          </a:p>
          <a:p>
            <a:r>
              <a:rPr lang="ru-RU" dirty="0"/>
              <a:t>у</a:t>
            </a:r>
            <a:r>
              <a:rPr lang="ru-RU" dirty="0" smtClean="0"/>
              <a:t>ченицы 11 А класса</a:t>
            </a:r>
            <a:endParaRPr lang="en-US" dirty="0" smtClean="0"/>
          </a:p>
          <a:p>
            <a:r>
              <a:rPr lang="ru-RU" dirty="0" smtClean="0"/>
              <a:t>Абраменко Анастасии Игоревны</a:t>
            </a:r>
          </a:p>
          <a:p>
            <a:r>
              <a:rPr lang="ru-RU" dirty="0" smtClean="0"/>
              <a:t>МБОУ СОШ №42</a:t>
            </a:r>
            <a:r>
              <a:rPr lang="en-US" dirty="0" smtClean="0"/>
              <a:t> </a:t>
            </a:r>
            <a:r>
              <a:rPr lang="ru-RU" dirty="0" smtClean="0"/>
              <a:t>г.Ставрополя</a:t>
            </a:r>
            <a:r>
              <a:rPr lang="en-US" smtClean="0"/>
              <a:t>.</a:t>
            </a:r>
            <a:endParaRPr lang="ru-RU" dirty="0" smtClean="0"/>
          </a:p>
          <a:p>
            <a:r>
              <a:rPr lang="ru-RU" dirty="0" smtClean="0"/>
              <a:t>Руководитель: </a:t>
            </a:r>
            <a:r>
              <a:rPr lang="ru-RU" dirty="0" err="1" smtClean="0"/>
              <a:t>Енина</a:t>
            </a:r>
            <a:r>
              <a:rPr lang="ru-RU" dirty="0" smtClean="0"/>
              <a:t> Вера </a:t>
            </a:r>
            <a:r>
              <a:rPr lang="ru-RU" dirty="0" err="1" smtClean="0"/>
              <a:t>Анарьевна</a:t>
            </a:r>
            <a:r>
              <a:rPr lang="ru-RU" dirty="0" smtClean="0"/>
              <a:t>  </a:t>
            </a:r>
          </a:p>
          <a:p>
            <a:pPr algn="r"/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5ElnLbzUf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621024" y="3172968"/>
            <a:ext cx="5522976" cy="368503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0" y="0"/>
            <a:ext cx="9144000" cy="3970318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 Black" pitchFamily="34" charset="0"/>
              </a:rPr>
              <a:t>Уникальный </a:t>
            </a:r>
            <a:r>
              <a:rPr lang="ru-RU" sz="36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 Black" pitchFamily="34" charset="0"/>
              </a:rPr>
              <a:t>круглый </a:t>
            </a:r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 Black" pitchFamily="34" charset="0"/>
              </a:rPr>
              <a:t>собор        Иоанна </a:t>
            </a:r>
            <a:r>
              <a:rPr lang="ru-RU" sz="36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 Black" pitchFamily="34" charset="0"/>
              </a:rPr>
              <a:t>Кронштадтского.</a:t>
            </a:r>
            <a:r>
              <a:rPr lang="ru-RU" sz="36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</a:rPr>
              <a:t> </a:t>
            </a:r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/>
            </a:r>
            <a:b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/>
            </a:r>
            <a:b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</a:rPr>
              <a:t>На перекрестке Ленинского и Стачек стоит храм, необычный даже для нестандартного Петербурга. Во-первых, он совсем новый, его возвели в 2004 году. Во-вторых, его архитектура нетипична для храмов: ни одного острого угла, не считая основания. Стены плавно перетекают в крышу, купола </a:t>
            </a:r>
            <a:r>
              <a:rPr lang="ru-RU" b="1" dirty="0" err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</a:rPr>
              <a:t>каплевидной</a:t>
            </a:r>
            <a:r>
              <a:rPr lang="ru-RU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</a:rPr>
              <a:t> формы. При этом соблюдено традиционно русское цветовое сочетание – белый и </a:t>
            </a:r>
            <a:r>
              <a:rPr lang="ru-RU" b="1" dirty="0" err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</a:rPr>
              <a:t>голубой</a:t>
            </a:r>
            <a:r>
              <a:rPr lang="ru-RU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</a:rPr>
              <a:t>. Окна огромные, что тоже нетипично для храмов, при этом двери сделаны под старину – закруглены кверху.</a:t>
            </a:r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</a:rPr>
              <a:t/>
            </a:r>
            <a:b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</a:rPr>
            </a:b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02833403_large_3109898_3475_Ekaterin (1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19672" y="1484784"/>
            <a:ext cx="5616624" cy="5373216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467544" y="0"/>
            <a:ext cx="8424936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Екатерина </a:t>
            </a:r>
            <a:r>
              <a:rPr lang="en-GB" sz="5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II. </a:t>
            </a:r>
            <a:r>
              <a:rPr lang="ru-RU" sz="5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Екатерининский сквер.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Zimniy_dvorec_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520" y="1628800"/>
            <a:ext cx="8712968" cy="2952328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0" y="0"/>
            <a:ext cx="9144000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 Black" pitchFamily="34" charset="0"/>
              </a:rPr>
              <a:t>Зимний дворец </a:t>
            </a:r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 Black" pitchFamily="34" charset="0"/>
              </a:rPr>
              <a:t>     (</a:t>
            </a:r>
            <a:r>
              <a:rPr lang="ru-RU" sz="5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 Black" pitchFamily="34" charset="0"/>
              </a:rPr>
              <a:t>Эрмитаж)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0" y="4869160"/>
            <a:ext cx="9144000" cy="163121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0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Black" pitchFamily="34" charset="0"/>
              </a:rPr>
              <a:t>Строительство Зимнего дворца в Петербурге началось в 1754 году и продолжалось до 1762 года под руководством архитектора из Италии </a:t>
            </a:r>
            <a:r>
              <a:rPr lang="ru-RU" sz="2000" b="1" spc="50" dirty="0" err="1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Black" pitchFamily="34" charset="0"/>
              </a:rPr>
              <a:t>Бартоломео</a:t>
            </a:r>
            <a:r>
              <a:rPr lang="ru-RU" sz="20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Black" pitchFamily="34" charset="0"/>
              </a:rPr>
              <a:t> </a:t>
            </a:r>
            <a:r>
              <a:rPr lang="ru-RU" sz="2000" b="1" spc="50" dirty="0" err="1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Black" pitchFamily="34" charset="0"/>
              </a:rPr>
              <a:t>Франческо</a:t>
            </a:r>
            <a:r>
              <a:rPr lang="ru-RU" sz="20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Black" pitchFamily="34" charset="0"/>
              </a:rPr>
              <a:t> Растрелли. Зимний дворец относится к </a:t>
            </a:r>
            <a:r>
              <a:rPr lang="ru-RU" sz="2000" b="1" spc="50" dirty="0" err="1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Black" pitchFamily="34" charset="0"/>
              </a:rPr>
              <a:t>старейшимпамятникам</a:t>
            </a:r>
            <a:r>
              <a:rPr lang="ru-RU" sz="20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Black" pitchFamily="34" charset="0"/>
              </a:rPr>
              <a:t> Петербургского барокко.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48567353_29 (1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4752528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4788024" y="476672"/>
            <a:ext cx="4355976" cy="59093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isometricOffAxis2Left"/>
              <a:lightRig rig="threePt" dir="t"/>
            </a:scene3d>
          </a:bodyPr>
          <a:lstStyle/>
          <a:p>
            <a:pPr algn="ctr"/>
            <a:r>
              <a:rPr lang="ru-RU" sz="5400" b="1" cap="all" dirty="0" err="1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Б</a:t>
            </a:r>
            <a:r>
              <a:rPr lang="ru-RU" sz="54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артоломео</a:t>
            </a:r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ru-RU" sz="54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Франческо</a:t>
            </a:r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Растрелли (1700-1771) - «Звезда Русского барокко»</a:t>
            </a:r>
            <a:endParaRPr lang="ru-RU" sz="5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850574_larg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5536" y="835950"/>
            <a:ext cx="8376931" cy="602205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-1" y="0"/>
            <a:ext cx="9144001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Медный всадник</a:t>
            </a:r>
            <a:r>
              <a:rPr lang="ru-RU" sz="5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 — памятник </a:t>
            </a:r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Петру</a:t>
            </a:r>
            <a:r>
              <a:rPr lang="en-GB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I</a:t>
            </a:r>
            <a:endParaRPr lang="ru-RU" sz="5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1556792"/>
            <a:ext cx="792088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Храм </a:t>
            </a:r>
            <a:r>
              <a:rPr lang="ru-RU" b="1" cap="all" dirty="0" err="1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Спас-на-Крови</a:t>
            </a:r>
            <a:r>
              <a:rPr lang="ru-RU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был возведён в память о том, что на этом месте в 1881 году был смертельно ранен российский император Александр II. Он расположен в историческом центре Санкт-Петербурга. Храм был сооружён в 1883 - 1907 г.г. по указу императора Александра III. Он создавался по проекту архитектора Альфреда </a:t>
            </a:r>
            <a:r>
              <a:rPr lang="ru-RU" b="1" cap="all" dirty="0" err="1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Парланда</a:t>
            </a:r>
            <a:r>
              <a:rPr lang="ru-RU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и архимандрита Игнатия (Малышева), впоследствии отошедшего от строительства. </a:t>
            </a: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/>
            </a:r>
            <a:b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/>
            </a:r>
            <a:b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Храм, выполненный в "русском стиле", напоминает московский собор Василия Блаженного. При строительстве храма применялись новые технологии, здание было электрифицировано. Храм </a:t>
            </a:r>
            <a:r>
              <a:rPr lang="ru-RU" b="1" cap="all" dirty="0" err="1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Спас-на-Крови</a:t>
            </a:r>
            <a:r>
              <a:rPr lang="ru-RU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создавался как мемориальный храм, храм-памятник, поэтому он никогда не был оплотом одной лишь церковной жизни. 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688678" y="404664"/>
            <a:ext cx="692555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Храм </a:t>
            </a:r>
            <a:r>
              <a:rPr lang="ru-RU" sz="54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Спас-на-Крови</a:t>
            </a:r>
            <a:endParaRPr lang="ru-RU" sz="5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181973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932040" y="0"/>
            <a:ext cx="4211960" cy="6858000"/>
          </a:xfrm>
          <a:prstGeom prst="rect">
            <a:avLst/>
          </a:prstGeom>
        </p:spPr>
      </p:pic>
      <p:pic>
        <p:nvPicPr>
          <p:cNvPr id="2" name="Рисунок 1" descr="P1070089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5184576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112547" y="0"/>
            <a:ext cx="636584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/>
                <a:solidFill>
                  <a:schemeClr val="accent3"/>
                </a:solidFill>
              </a:rPr>
              <a:t>Храм </a:t>
            </a:r>
            <a:r>
              <a:rPr lang="ru-RU" sz="5400" b="1" dirty="0" err="1" smtClean="0">
                <a:ln/>
                <a:solidFill>
                  <a:schemeClr val="accent3"/>
                </a:solidFill>
              </a:rPr>
              <a:t>Спас-на-Крови</a:t>
            </a:r>
            <a:endParaRPr lang="ru-RU" sz="5400" b="1" dirty="0">
              <a:ln/>
              <a:solidFill>
                <a:schemeClr val="accent3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23931" y="2967335"/>
            <a:ext cx="769614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isometricOffAxis1Right"/>
              <a:lightRig rig="threePt" dir="t"/>
            </a:scene3d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Спасибо за внимание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94</TotalTime>
  <Words>128</Words>
  <Application>Microsoft Office PowerPoint</Application>
  <PresentationFormat>Экран (4:3)</PresentationFormat>
  <Paragraphs>17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4" baseType="lpstr">
      <vt:lpstr>Arial Black</vt:lpstr>
      <vt:lpstr>Franklin Gothic Book</vt:lpstr>
      <vt:lpstr>Franklin Gothic Medium</vt:lpstr>
      <vt:lpstr>Wingdings 2</vt:lpstr>
      <vt:lpstr>Трек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12345</dc:creator>
  <cp:lastModifiedBy>User</cp:lastModifiedBy>
  <cp:revision>12</cp:revision>
  <dcterms:created xsi:type="dcterms:W3CDTF">2014-12-15T12:40:50Z</dcterms:created>
  <dcterms:modified xsi:type="dcterms:W3CDTF">2015-02-09T09:42:56Z</dcterms:modified>
</cp:coreProperties>
</file>