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72" r:id="rId2"/>
    <p:sldId id="261" r:id="rId3"/>
    <p:sldId id="262" r:id="rId4"/>
    <p:sldId id="263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361" autoAdjust="0"/>
    <p:restoredTop sz="94660"/>
  </p:normalViewPr>
  <p:slideViewPr>
    <p:cSldViewPr>
      <p:cViewPr varScale="1">
        <p:scale>
          <a:sx n="68" d="100"/>
          <a:sy n="68" d="100"/>
        </p:scale>
        <p:origin x="-14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8DDE03-BA68-48F9-8156-0221109C672A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4B5BFE-9EA0-4F4F-A15F-10B0352EC26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B05BB-5348-4F49-8FE4-1A738446155B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ED768-91A0-4AFB-99D5-DDB268FD22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B05BB-5348-4F49-8FE4-1A738446155B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ED768-91A0-4AFB-99D5-DDB268FD22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B05BB-5348-4F49-8FE4-1A738446155B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ED768-91A0-4AFB-99D5-DDB268FD22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B05BB-5348-4F49-8FE4-1A738446155B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ED768-91A0-4AFB-99D5-DDB268FD22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B05BB-5348-4F49-8FE4-1A738446155B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ED768-91A0-4AFB-99D5-DDB268FD22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B05BB-5348-4F49-8FE4-1A738446155B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ED768-91A0-4AFB-99D5-DDB268FD22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B05BB-5348-4F49-8FE4-1A738446155B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ED768-91A0-4AFB-99D5-DDB268FD22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B05BB-5348-4F49-8FE4-1A738446155B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ED768-91A0-4AFB-99D5-DDB268FD22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B05BB-5348-4F49-8FE4-1A738446155B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ED768-91A0-4AFB-99D5-DDB268FD22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B05BB-5348-4F49-8FE4-1A738446155B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ED768-91A0-4AFB-99D5-DDB268FD22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CB05BB-5348-4F49-8FE4-1A738446155B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00ED768-91A0-4AFB-99D5-DDB268FD22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CB05BB-5348-4F49-8FE4-1A738446155B}" type="datetimeFigureOut">
              <a:rPr lang="ru-RU" smtClean="0"/>
              <a:pPr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ED768-91A0-4AFB-99D5-DDB268FD22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5530850"/>
          </a:xfrm>
        </p:spPr>
        <p:txBody>
          <a:bodyPr>
            <a:normAutofit fontScale="90000"/>
          </a:bodyPr>
          <a:lstStyle/>
          <a:p>
            <a:r>
              <a:rPr lang="ru-RU" sz="7200" i="1" dirty="0" smtClean="0">
                <a:solidFill>
                  <a:srgbClr val="FF0000"/>
                </a:solidFill>
              </a:rPr>
              <a:t>БЕЗОПАСНОСТЬ</a:t>
            </a:r>
            <a:br>
              <a:rPr lang="ru-RU" sz="7200" i="1" dirty="0" smtClean="0">
                <a:solidFill>
                  <a:srgbClr val="FF0000"/>
                </a:solidFill>
              </a:rPr>
            </a:br>
            <a:r>
              <a:rPr lang="ru-RU" sz="7200" i="1" dirty="0" smtClean="0">
                <a:solidFill>
                  <a:srgbClr val="FF0000"/>
                </a:solidFill>
              </a:rPr>
              <a:t>        ДЕТЕЙ</a:t>
            </a:r>
            <a:br>
              <a:rPr lang="ru-RU" sz="7200" i="1" dirty="0" smtClean="0">
                <a:solidFill>
                  <a:srgbClr val="FF0000"/>
                </a:solidFill>
              </a:rPr>
            </a:br>
            <a:r>
              <a:rPr lang="ru-RU" sz="7200" i="1" dirty="0" smtClean="0">
                <a:solidFill>
                  <a:srgbClr val="FF0000"/>
                </a:solidFill>
              </a:rPr>
              <a:t>                       ДОМА</a:t>
            </a:r>
            <a:endParaRPr lang="ru-RU" sz="72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Разрешайте просмотр мультфильмов, проверенных временем и в определённое время</a:t>
            </a:r>
            <a:endParaRPr lang="ru-RU" sz="4000" dirty="0"/>
          </a:p>
        </p:txBody>
      </p:sp>
      <p:pic>
        <p:nvPicPr>
          <p:cNvPr id="4" name="Содержимое 3" descr="9605397c8dae326db0a5cbaa20955fc6_vini%20pux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1" y="1600200"/>
            <a:ext cx="7272809" cy="4853136"/>
          </a:xfr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Autofit/>
          </a:bodyPr>
          <a:lstStyle/>
          <a:p>
            <a:r>
              <a:rPr lang="ru-RU" sz="3200" dirty="0" smtClean="0"/>
              <a:t>Контакт с обогревательными и отопительными приборами- самая распространённая причина ожогов у детей</a:t>
            </a:r>
            <a:endParaRPr lang="ru-RU" sz="3200" dirty="0"/>
          </a:p>
        </p:txBody>
      </p:sp>
      <p:pic>
        <p:nvPicPr>
          <p:cNvPr id="4" name="Содержимое 3" descr="4877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988840"/>
            <a:ext cx="3024336" cy="4392488"/>
          </a:xfrm>
        </p:spPr>
      </p:pic>
      <p:pic>
        <p:nvPicPr>
          <p:cNvPr id="5" name="Рисунок 4" descr="273859_1.jpg"/>
          <p:cNvPicPr>
            <a:picLocks noChangeAspect="1"/>
          </p:cNvPicPr>
          <p:nvPr/>
        </p:nvPicPr>
        <p:blipFill>
          <a:blip r:embed="rId3" cstate="print"/>
          <a:srcRect l="15945" r="15591"/>
          <a:stretch>
            <a:fillRect/>
          </a:stretch>
        </p:blipFill>
        <p:spPr>
          <a:xfrm>
            <a:off x="4427984" y="2132856"/>
            <a:ext cx="3816424" cy="4176464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Уважаемые родители! </a:t>
            </a:r>
            <a:r>
              <a:rPr lang="ru-RU" sz="4400" dirty="0" smtClean="0"/>
              <a:t> Пожалуйста, будьте внимательны! Не оставляйте детей без присмотра! Помните, дети- это наши «лёгкие», а дышать без «лёгких» невозможно!</a:t>
            </a:r>
            <a:endParaRPr lang="ru-RU" sz="44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Используйте заглушки для розеток</a:t>
            </a:r>
            <a:endParaRPr lang="ru-RU" dirty="0"/>
          </a:p>
        </p:txBody>
      </p:sp>
      <p:pic>
        <p:nvPicPr>
          <p:cNvPr id="4" name="Содержимое 3" descr="0_0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11845"/>
          <a:stretch>
            <a:fillRect/>
          </a:stretch>
        </p:blipFill>
        <p:spPr>
          <a:xfrm>
            <a:off x="1115616" y="1510324"/>
            <a:ext cx="6840759" cy="4943012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Батарейка- самое опасное инородное тело</a:t>
            </a:r>
            <a:endParaRPr lang="ru-RU" dirty="0"/>
          </a:p>
        </p:txBody>
      </p:sp>
      <p:pic>
        <p:nvPicPr>
          <p:cNvPr id="4" name="Содержимое 3" descr="514_large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628800"/>
            <a:ext cx="6912768" cy="4896544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dirty="0" smtClean="0"/>
              <a:t>Мебель должна быть надёжно закреплена</a:t>
            </a:r>
            <a:endParaRPr lang="ru-RU" sz="4000" dirty="0"/>
          </a:p>
        </p:txBody>
      </p:sp>
      <p:pic>
        <p:nvPicPr>
          <p:cNvPr id="4" name="Содержимое 3" descr="zashita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556792"/>
            <a:ext cx="6919259" cy="4896544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Игрушки должны соответствовать возрасту ребёнка</a:t>
            </a:r>
            <a:endParaRPr lang="ru-RU" dirty="0"/>
          </a:p>
        </p:txBody>
      </p:sp>
      <p:pic>
        <p:nvPicPr>
          <p:cNvPr id="4" name="Содержимое 3" descr="metodika-montessor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115616" y="1844824"/>
            <a:ext cx="6696744" cy="4608512"/>
          </a:xfr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Лекарства и швейные принадлежности должны храниться в недоступном для детей месте</a:t>
            </a:r>
            <a:endParaRPr lang="ru-RU" sz="4000" dirty="0"/>
          </a:p>
        </p:txBody>
      </p:sp>
      <p:pic>
        <p:nvPicPr>
          <p:cNvPr id="4" name="Содержимое 3" descr="photo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772816"/>
            <a:ext cx="4176464" cy="4680520"/>
          </a:xfrm>
        </p:spPr>
      </p:pic>
      <p:pic>
        <p:nvPicPr>
          <p:cNvPr id="5" name="Рисунок 4" descr="23093572_w640_h640_img457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1700808"/>
            <a:ext cx="3888432" cy="4837137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Бижутерия и инструменты должны быть недоступны детям</a:t>
            </a:r>
            <a:endParaRPr lang="ru-RU" dirty="0"/>
          </a:p>
        </p:txBody>
      </p:sp>
      <p:pic>
        <p:nvPicPr>
          <p:cNvPr id="4" name="Содержимое 3" descr="51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556792"/>
            <a:ext cx="4122544" cy="4896544"/>
          </a:xfrm>
        </p:spPr>
      </p:pic>
      <p:pic>
        <p:nvPicPr>
          <p:cNvPr id="5" name="Рисунок 4" descr="Gaiki_ob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1556792"/>
            <a:ext cx="4032448" cy="4824536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76672"/>
            <a:ext cx="8229600" cy="940966"/>
          </a:xfrm>
        </p:spPr>
        <p:txBody>
          <a:bodyPr>
            <a:noAutofit/>
          </a:bodyPr>
          <a:lstStyle/>
          <a:p>
            <a:r>
              <a:rPr lang="ru-RU" sz="3200" dirty="0" smtClean="0"/>
              <a:t>Не оставляйте детей без присмотра в ванной. Для безопасности используйте противоскользящие коврики</a:t>
            </a:r>
            <a:r>
              <a:rPr lang="ru-RU" sz="3200" b="1" dirty="0" smtClean="0"/>
              <a:t>.</a:t>
            </a:r>
            <a:endParaRPr lang="ru-RU" sz="3200" b="1" dirty="0"/>
          </a:p>
        </p:txBody>
      </p:sp>
      <p:pic>
        <p:nvPicPr>
          <p:cNvPr id="4" name="Содержимое 3" descr="99fe8bbc70dfa520a64594cf17e15e2b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95536" y="1988840"/>
            <a:ext cx="4117092" cy="4248472"/>
          </a:xfrm>
        </p:spPr>
      </p:pic>
      <p:pic>
        <p:nvPicPr>
          <p:cNvPr id="5" name="Рисунок 4" descr="kovrik_dlya_vannoj_50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16016" y="1988840"/>
            <a:ext cx="3960440" cy="4248472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/>
              <a:t>Поведение домашних животных может быть непредсказуемым</a:t>
            </a:r>
            <a:endParaRPr lang="ru-RU" sz="4000" dirty="0"/>
          </a:p>
        </p:txBody>
      </p:sp>
      <p:pic>
        <p:nvPicPr>
          <p:cNvPr id="4" name="Содержимое 3" descr="dog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971600" y="1600200"/>
            <a:ext cx="7056783" cy="4853136"/>
          </a:xfr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110</Words>
  <Application>Microsoft Office PowerPoint</Application>
  <PresentationFormat>Экран (4:3)</PresentationFormat>
  <Paragraphs>12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БЕЗОПАСНОСТЬ         ДЕТЕЙ                        ДОМА</vt:lpstr>
      <vt:lpstr>Используйте заглушки для розеток</vt:lpstr>
      <vt:lpstr>Батарейка- самое опасное инородное тело</vt:lpstr>
      <vt:lpstr>Мебель должна быть надёжно закреплена</vt:lpstr>
      <vt:lpstr>Игрушки должны соответствовать возрасту ребёнка</vt:lpstr>
      <vt:lpstr>Лекарства и швейные принадлежности должны храниться в недоступном для детей месте</vt:lpstr>
      <vt:lpstr>Бижутерия и инструменты должны быть недоступны детям</vt:lpstr>
      <vt:lpstr>Не оставляйте детей без присмотра в ванной. Для безопасности используйте противоскользящие коврики.</vt:lpstr>
      <vt:lpstr>Поведение домашних животных может быть непредсказуемым</vt:lpstr>
      <vt:lpstr>Разрешайте просмотр мультфильмов, проверенных временем и в определённое время</vt:lpstr>
      <vt:lpstr>Контакт с обогревательными и отопительными приборами- самая распространённая причина ожогов у детей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влад</cp:lastModifiedBy>
  <cp:revision>13</cp:revision>
  <dcterms:created xsi:type="dcterms:W3CDTF">2013-11-28T15:17:44Z</dcterms:created>
  <dcterms:modified xsi:type="dcterms:W3CDTF">2015-02-09T16:20:11Z</dcterms:modified>
</cp:coreProperties>
</file>