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585689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672314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2222706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392956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3042932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3019985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4846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0869950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72935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6360003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1068590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77AAA3F-5161-4AE5-8306-1C4EDA7C9407}" type="datetimeFigureOut">
              <a:rPr lang="ru-RU" smtClean="0"/>
              <a:pPr/>
              <a:t>16.02.2013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CA7E27C-B318-43A2-ABC5-AADC00E46645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315529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Б</a:t>
            </a:r>
            <a:r>
              <a:rPr lang="tt-RU" dirty="0" smtClean="0"/>
              <a:t>үлмә гөлләре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tt-RU" dirty="0" smtClean="0"/>
              <a:t>Башкарды </a:t>
            </a:r>
            <a:r>
              <a:rPr lang="tt-RU" smtClean="0"/>
              <a:t>Арсаева Чулпан Тамир кызы</a:t>
            </a:r>
            <a:endParaRPr lang="ru-RU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7" y="476672"/>
            <a:ext cx="2208245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6672"/>
            <a:ext cx="2052928" cy="23762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4725144"/>
            <a:ext cx="2095486" cy="16719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725144"/>
            <a:ext cx="1944216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3308970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 smtClean="0"/>
              <a:t>Эшемнең төп максаты: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tt-RU" b="1" dirty="0"/>
              <a:t>Эшемнең төп максаты: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 smtClean="0"/>
              <a:t>Кеше </a:t>
            </a:r>
            <a:r>
              <a:rPr lang="tt-RU" dirty="0"/>
              <a:t>тормышында гөлләрнең әһәмиятле булуын дәлилләү.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Тикшерү объекты:</a:t>
            </a:r>
            <a:endParaRPr lang="ru-RU" dirty="0"/>
          </a:p>
          <a:p>
            <a:r>
              <a:rPr lang="ru-RU" dirty="0" smtClean="0"/>
              <a:t>г</a:t>
            </a:r>
            <a:r>
              <a:rPr lang="tt-RU" dirty="0" smtClean="0"/>
              <a:t>өлләр</a:t>
            </a:r>
            <a:r>
              <a:rPr lang="tt-RU" dirty="0"/>
              <a:t>.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Тикшерү методлары:</a:t>
            </a:r>
            <a:endParaRPr lang="ru-RU" dirty="0"/>
          </a:p>
          <a:p>
            <a:r>
              <a:rPr lang="tt-RU" dirty="0" smtClean="0"/>
              <a:t>иҗади </a:t>
            </a:r>
            <a:r>
              <a:rPr lang="tt-RU" dirty="0"/>
              <a:t>эзләнү;</a:t>
            </a:r>
            <a:endParaRPr lang="ru-RU" dirty="0"/>
          </a:p>
          <a:p>
            <a:r>
              <a:rPr lang="tt-RU" dirty="0" smtClean="0"/>
              <a:t>тәҗрибә </a:t>
            </a:r>
            <a:r>
              <a:rPr lang="tt-RU" dirty="0"/>
              <a:t>ясау.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/>
              <a:t>Бурычлар:</a:t>
            </a:r>
            <a:endParaRPr lang="ru-RU" dirty="0"/>
          </a:p>
          <a:p>
            <a:r>
              <a:rPr lang="tt-RU" dirty="0" smtClean="0"/>
              <a:t>гөлләр </a:t>
            </a:r>
            <a:r>
              <a:rPr lang="tt-RU" dirty="0"/>
              <a:t>турында төрле чыганаклардан белешмә алу;</a:t>
            </a:r>
            <a:endParaRPr lang="ru-RU" dirty="0"/>
          </a:p>
          <a:p>
            <a:r>
              <a:rPr lang="tt-RU" dirty="0"/>
              <a:t> </a:t>
            </a:r>
            <a:endParaRPr lang="ru-RU" dirty="0"/>
          </a:p>
          <a:p>
            <a:r>
              <a:rPr lang="tt-RU" dirty="0" smtClean="0"/>
              <a:t>тәҗрибә </a:t>
            </a:r>
            <a:r>
              <a:rPr lang="tt-RU" dirty="0"/>
              <a:t>туплау;</a:t>
            </a:r>
            <a:endParaRPr lang="ru-RU" dirty="0"/>
          </a:p>
          <a:p>
            <a:r>
              <a:rPr lang="tt-RU" dirty="0" smtClean="0"/>
              <a:t>гөлләр </a:t>
            </a:r>
            <a:r>
              <a:rPr lang="tt-RU" dirty="0"/>
              <a:t>турында башкаларның фикерләрен тыңлау;</a:t>
            </a: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85655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/>
              <a:t>Бүлмә гөлләренең төрләре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83568" y="1340768"/>
            <a:ext cx="2232248" cy="185963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971600" y="3200400"/>
            <a:ext cx="1438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Яфраклы гөл</a:t>
            </a:r>
            <a:endParaRPr lang="ru-RU" dirty="0"/>
          </a:p>
        </p:txBody>
      </p:sp>
      <p:pic>
        <p:nvPicPr>
          <p:cNvPr id="7" name="Рисунок 6"/>
          <p:cNvPicPr/>
          <p:nvPr/>
        </p:nvPicPr>
        <p:blipFill>
          <a:blip r:embed="rId3"/>
          <a:stretch>
            <a:fillRect/>
          </a:stretch>
        </p:blipFill>
        <p:spPr>
          <a:xfrm>
            <a:off x="5868144" y="1089422"/>
            <a:ext cx="1819275" cy="248031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105161" y="3995772"/>
            <a:ext cx="13452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Үрмәле  гөл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4"/>
          <a:stretch>
            <a:fillRect/>
          </a:stretch>
        </p:blipFill>
        <p:spPr>
          <a:xfrm>
            <a:off x="3275856" y="3048868"/>
            <a:ext cx="1704975" cy="2263140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3779912" y="5589240"/>
            <a:ext cx="1045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Чәчәкле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306103757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tt-RU" b="1" dirty="0"/>
              <a:t>Гөлләрнең дәвалау үзлеге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99592" y="1484784"/>
            <a:ext cx="1368152" cy="2088232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187624" y="400506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/>
          </a:p>
        </p:txBody>
      </p:sp>
      <p:sp>
        <p:nvSpPr>
          <p:cNvPr id="6" name="TextBox 5"/>
          <p:cNvSpPr txBox="1"/>
          <p:nvPr/>
        </p:nvSpPr>
        <p:spPr>
          <a:xfrm>
            <a:off x="971600" y="3992310"/>
            <a:ext cx="10776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коланхоэ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3707904" y="3429000"/>
            <a:ext cx="103906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Яран гөл</a:t>
            </a:r>
            <a:endParaRPr lang="ru-RU" dirty="0"/>
          </a:p>
        </p:txBody>
      </p:sp>
      <p:pic>
        <p:nvPicPr>
          <p:cNvPr id="9" name="Рисунок 8"/>
          <p:cNvPicPr/>
          <p:nvPr/>
        </p:nvPicPr>
        <p:blipFill>
          <a:blip r:embed="rId3"/>
          <a:stretch>
            <a:fillRect/>
          </a:stretch>
        </p:blipFill>
        <p:spPr>
          <a:xfrm>
            <a:off x="6042484" y="1325120"/>
            <a:ext cx="2160240" cy="2146386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6804248" y="4189730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алоэ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5110" y="2398313"/>
            <a:ext cx="2337860" cy="318799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4044506" y="5733256"/>
            <a:ext cx="10198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tt-RU" dirty="0" smtClean="0"/>
              <a:t>яран гөл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423494242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tt-RU" b="1" dirty="0"/>
              <a:t>Гөлләрне тәрбияләү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Объект 3" descr="C:\Users\лилия\AppData\Local\Microsoft\Windows\Temporary Internet Files\Content.Word\100_3487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71600" y="1751377"/>
            <a:ext cx="2456411" cy="1841269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лилия\AppData\Local\Microsoft\Windows\Temporary Internet Files\Content.Word\100_3475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4109041"/>
            <a:ext cx="2459990" cy="184404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 descr="C:\Users\лилия\AppData\Local\Microsoft\Windows\Temporary Internet Files\Content.Word\DSCN19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9358" y="2327065"/>
            <a:ext cx="2576524" cy="206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лилия\AppData\Local\Microsoft\Windows\Temporary Internet Files\Content.Word\DSCN19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11758" y="2479465"/>
            <a:ext cx="2576524" cy="206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C:\Users\лилия\AppData\Local\Microsoft\Windows\Temporary Internet Files\Content.Word\DSCN19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602234" y="2469940"/>
            <a:ext cx="2576524" cy="2065753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C:\Users\лилия\AppData\Local\Microsoft\Windows\Temporary Internet Files\Content.Word\DSCN1931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3459358" y="2398502"/>
            <a:ext cx="2576524" cy="2065753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xmlns="" val="18663306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tt-RU" b="1" dirty="0"/>
              <a:t>Гөлләрне төрле авырулардан ничек сакларга?</a:t>
            </a:r>
            <a:endParaRPr lang="ru-RU" dirty="0"/>
          </a:p>
        </p:txBody>
      </p:sp>
      <p:pic>
        <p:nvPicPr>
          <p:cNvPr id="4" name="Объект 3" descr="C:\Users\лилия\AppData\Local\Microsoft\Windows\Temporary Internet Files\Content.Word\100_3471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573016"/>
            <a:ext cx="2952328" cy="216024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C:\Users\Халиса\Desktop\Новая папка (2)\100_3504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08104" y="3573016"/>
            <a:ext cx="2857500" cy="21424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1331640" y="2132856"/>
            <a:ext cx="70339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Сабын суы әзерләргә һәм шул су </a:t>
            </a:r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белән яфракларын</a:t>
            </a:r>
          </a:p>
          <a:p>
            <a:pPr lvl="0"/>
            <a:r>
              <a:rPr lang="tt-RU" sz="2400" dirty="0" smtClean="0">
                <a:latin typeface="Times New Roman" pitchFamily="18" charset="0"/>
                <a:cs typeface="Times New Roman" pitchFamily="18" charset="0"/>
              </a:rPr>
              <a:t> йомшак </a:t>
            </a:r>
            <a:r>
              <a:rPr lang="tt-RU" sz="2400" dirty="0">
                <a:latin typeface="Times New Roman" pitchFamily="18" charset="0"/>
                <a:cs typeface="Times New Roman" pitchFamily="18" charset="0"/>
              </a:rPr>
              <a:t>салфетка ярдәмендә сөртергә кирәк.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93333" y="2901305"/>
            <a:ext cx="261610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tt-RU" sz="2400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032323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dirty="0" smtClean="0"/>
              <a:t>Гөлләр яратасызмы?</a:t>
            </a:r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781372033"/>
              </p:ext>
            </p:extLst>
          </p:nvPr>
        </p:nvGraphicFramePr>
        <p:xfrm>
          <a:off x="827584" y="260648"/>
          <a:ext cx="7323736" cy="610814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72117"/>
                <a:gridCol w="1772117"/>
                <a:gridCol w="1772117"/>
                <a:gridCol w="1772117"/>
                <a:gridCol w="235268"/>
              </a:tblGrid>
              <a:tr h="773206">
                <a:tc>
                  <a:txBody>
                    <a:bodyPr/>
                    <a:lstStyle/>
                    <a:p>
                      <a:pPr lvl="0"/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Гөлләр минем өчен нәрсә ул?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матурлык чыганагы</a:t>
                      </a:r>
                    </a:p>
                    <a:p>
                      <a:endParaRPr lang="tt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һаваны кислородка баеталар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2</a:t>
                      </a:r>
                      <a:endParaRPr lang="ru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Дәвалыйлар</a:t>
                      </a:r>
                    </a:p>
                    <a:p>
                      <a:endParaRPr lang="tt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sz="1800" b="1" kern="1200" dirty="0" smtClean="0">
                        <a:solidFill>
                          <a:schemeClr val="lt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sz="1800" b="1" kern="1200" dirty="0" smtClean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5168"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 Мин нинди гөлләр яратам?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чәчәкле-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dirty="0" smtClean="0"/>
                    </a:p>
                    <a:p>
                      <a:r>
                        <a:rPr lang="tt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яфраклы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dirty="0" smtClean="0"/>
                    </a:p>
                    <a:p>
                      <a:r>
                        <a:rPr lang="tt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үрмәле.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dirty="0" smtClean="0"/>
                    </a:p>
                    <a:p>
                      <a:r>
                        <a:rPr lang="tt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353264"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Мин тәрәзә төбендә нинди гөлләр үстерер идем?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энәле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чәчәкле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эре яфраклы.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005168"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Гөлләр кеше өчен нинди файда китерә?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һаваны сафландыра-лар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бүләк итү өчен;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1</a:t>
                      </a:r>
                      <a:endParaRPr lang="ru-RU" sz="1800" kern="1200" dirty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бернинди файдасы юк.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tt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98944"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Кояшлы көннәрдә ничек тәрбияләргә?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яктылыктан качырырга</a:t>
                      </a:r>
                    </a:p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ru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су сибәргә;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lvl="0"/>
                      <a:r>
                        <a:rPr lang="tt-RU" sz="18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төпләрен йомшартырга.</a:t>
                      </a:r>
                      <a:endParaRPr lang="ru-RU" sz="1800" kern="1200" dirty="0" smtClean="0">
                        <a:solidFill>
                          <a:schemeClr val="dk1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  <a:p>
                      <a:r>
                        <a:rPr lang="tt-RU" dirty="0" smtClean="0"/>
                        <a:t>0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3296037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/>
              <a:t>Гөлләрне үрчетү ысуллары.</a:t>
            </a:r>
            <a:endParaRPr lang="ru-RU" dirty="0"/>
          </a:p>
        </p:txBody>
      </p:sp>
      <p:pic>
        <p:nvPicPr>
          <p:cNvPr id="4" name="Объект 3" descr="C:\Users\лилия\AppData\Local\Microsoft\Windows\Temporary Internet Files\Content.Word\100_3473.jpg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15616" y="1844824"/>
            <a:ext cx="2736304" cy="1907107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 descr="C:\Users\Халиса\Desktop\Новая папка\100_3501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1362" y="1680561"/>
            <a:ext cx="2762250" cy="20713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C:\Users\лилия\AppData\Local\Microsoft\Windows\Temporary Internet Files\Content.Word\100_3485.jpg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4191922"/>
            <a:ext cx="2736304" cy="202179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C:\Users\Халиса\Desktop\Новая папка (2)\100_3504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21362" y="4191922"/>
            <a:ext cx="2879030" cy="1981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5501492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t-RU" b="1" dirty="0"/>
              <a:t>Гөлләр матурлык чыганагы</a:t>
            </a:r>
            <a:endParaRPr lang="ru-RU" dirty="0"/>
          </a:p>
        </p:txBody>
      </p:sp>
      <p:pic>
        <p:nvPicPr>
          <p:cNvPr id="4" name="Объект 3" descr="C:\Users\лилия\Desktop\я\DSCN1309.JPG"/>
          <p:cNvPicPr>
            <a:picLocks noGrp="1"/>
          </p:cNvPicPr>
          <p:nvPr>
            <p:ph idx="1"/>
          </p:nvPr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3210593" y="3937045"/>
            <a:ext cx="2859578" cy="2165465"/>
          </a:xfrm>
          <a:prstGeom prst="rect">
            <a:avLst/>
          </a:prstGeom>
          <a:noFill/>
          <a:ln>
            <a:noFill/>
          </a:ln>
          <a:extLst>
            <a:ext uri="{53640926-AAD7-44D8-BBD7-CCE9431645EC}">
              <a14:shadowObscured xmlns:a14="http://schemas.microsoft.com/office/drawing/2010/main" xmlns=""/>
            </a:ext>
          </a:extLst>
        </p:spPr>
      </p:pic>
      <p:pic>
        <p:nvPicPr>
          <p:cNvPr id="5" name="Picture 4" descr="C:\Users\лилия\Desktop\я\DSCN131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804141">
            <a:off x="5910408" y="3422773"/>
            <a:ext cx="2344046" cy="31253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лилия\Desktop\я\DSCN132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rot="21219222">
            <a:off x="755576" y="3387597"/>
            <a:ext cx="2448272" cy="3264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лилия\Desktop\я\DSCN1322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40612" y="1196752"/>
            <a:ext cx="3201674" cy="24012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159236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7130</TotalTime>
  <Words>146</Words>
  <Application>Microsoft Office PowerPoint</Application>
  <PresentationFormat>Экран (4:3)</PresentationFormat>
  <Paragraphs>81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Бүлмә гөлләре</vt:lpstr>
      <vt:lpstr>Эшемнең төп максаты:</vt:lpstr>
      <vt:lpstr>Бүлмә гөлләренең төрләре </vt:lpstr>
      <vt:lpstr>Гөлләрнең дәвалау үзлеге </vt:lpstr>
      <vt:lpstr>Гөлләрне тәрбияләү </vt:lpstr>
      <vt:lpstr>Гөлләрне төрле авырулардан ничек сакларга?</vt:lpstr>
      <vt:lpstr>Гөлләр яратасызмы?</vt:lpstr>
      <vt:lpstr>Гөлләрне үрчетү ысуллары.</vt:lpstr>
      <vt:lpstr>Гөлләр матурлык чыганагы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Бүлмә гөлләре</dc:title>
  <dc:creator>лилия</dc:creator>
  <cp:lastModifiedBy>Халиса</cp:lastModifiedBy>
  <cp:revision>28</cp:revision>
  <dcterms:created xsi:type="dcterms:W3CDTF">2013-01-23T13:35:19Z</dcterms:created>
  <dcterms:modified xsi:type="dcterms:W3CDTF">2013-02-16T05:24:56Z</dcterms:modified>
</cp:coreProperties>
</file>