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5"/>
  </p:notesMasterIdLst>
  <p:sldIdLst>
    <p:sldId id="256" r:id="rId2"/>
    <p:sldId id="257" r:id="rId3"/>
    <p:sldId id="259" r:id="rId4"/>
    <p:sldId id="276" r:id="rId5"/>
    <p:sldId id="261" r:id="rId6"/>
    <p:sldId id="277" r:id="rId7"/>
    <p:sldId id="278" r:id="rId8"/>
    <p:sldId id="279" r:id="rId9"/>
    <p:sldId id="260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64D48C-F659-410C-B6C7-A5DB6F600195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443F8C-A00A-40A1-825F-4BB92BC5217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dirty="0" err="1" smtClean="0"/>
              <a:t>Ээр</a:t>
            </a:r>
            <a:r>
              <a:rPr lang="ru-RU" sz="1200" dirty="0" smtClean="0"/>
              <a:t>.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443F8C-A00A-40A1-825F-4BB92BC52174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00100" y="1571612"/>
            <a:ext cx="7237879" cy="247330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Азырал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болгаш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черлик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дириг-амытаннардан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>
              <a:lnSpc>
                <a:spcPct val="150000"/>
              </a:lnSpc>
            </a:pP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Алыр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кара </a:t>
            </a: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эмнер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357818" y="714356"/>
            <a:ext cx="3143272" cy="5214974"/>
          </a:xfrm>
          <a:prstGeom prst="round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200000"/>
              </a:lnSpc>
            </a:pP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Бостаа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ишти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ышканда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,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диш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аарааш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ыжып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куйлап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эгелээнде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болгаш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оске-даа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ыжыктарга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карак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иштин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оттун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эзилдирии-биле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чуур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000100" y="1500174"/>
            <a:ext cx="2643206" cy="292895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Оду</a:t>
            </a:r>
            <a:endParaRPr lang="ru-RU" sz="2800" dirty="0">
              <a:solidFill>
                <a:schemeClr val="accent2">
                  <a:lumMod val="75000"/>
                </a:schemeClr>
              </a:solidFill>
            </a:endParaRPr>
          </a:p>
        </p:txBody>
      </p:sp>
      <p:cxnSp>
        <p:nvCxnSpPr>
          <p:cNvPr id="15" name="Прямая со стрелкой 14"/>
          <p:cNvCxnSpPr>
            <a:stCxn id="10" idx="6"/>
          </p:cNvCxnSpPr>
          <p:nvPr/>
        </p:nvCxnSpPr>
        <p:spPr>
          <a:xfrm flipV="1">
            <a:off x="3643306" y="1357301"/>
            <a:ext cx="1643074" cy="16073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85918" y="357166"/>
            <a:ext cx="57230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Черлик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хаван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" name="Рисунок 3" descr="http://go2.imgsmail.ru/imgpreview?key=http%3A//start-hunting.by/sites/starthunting/img/article/19630/760x570/image-162373.jpg&amp;mb=imgdb_preview_92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07236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араллелограмм 1"/>
          <p:cNvSpPr/>
          <p:nvPr/>
        </p:nvSpPr>
        <p:spPr>
          <a:xfrm>
            <a:off x="5072066" y="1285860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Эдир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чаа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3" name="Параллелограмм 2"/>
          <p:cNvSpPr/>
          <p:nvPr/>
        </p:nvSpPr>
        <p:spPr>
          <a:xfrm>
            <a:off x="7072298" y="1214422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Мыян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4" name="Параллелограмм 3"/>
          <p:cNvSpPr/>
          <p:nvPr/>
        </p:nvSpPr>
        <p:spPr>
          <a:xfrm>
            <a:off x="6500826" y="3929066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rgbClr val="7030A0"/>
                </a:solidFill>
              </a:rPr>
              <a:t>Ыжыктарга</a:t>
            </a:r>
            <a:r>
              <a:rPr lang="ru-RU" sz="1400" dirty="0" smtClean="0">
                <a:solidFill>
                  <a:srgbClr val="7030A0"/>
                </a:solidFill>
              </a:rPr>
              <a:t>, </a:t>
            </a:r>
            <a:r>
              <a:rPr lang="ru-RU" sz="1400" dirty="0" err="1" smtClean="0">
                <a:solidFill>
                  <a:srgbClr val="7030A0"/>
                </a:solidFill>
              </a:rPr>
              <a:t>хораннаныышкынга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удур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ажыглаар</a:t>
            </a:r>
            <a:r>
              <a:rPr lang="ru-RU" sz="1400" dirty="0" smtClean="0">
                <a:solidFill>
                  <a:srgbClr val="7030A0"/>
                </a:solidFill>
              </a:rPr>
              <a:t>.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5" name="Параллелограмм 4"/>
          <p:cNvSpPr/>
          <p:nvPr/>
        </p:nvSpPr>
        <p:spPr>
          <a:xfrm>
            <a:off x="4572000" y="3929066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rgbClr val="7030A0"/>
                </a:solidFill>
              </a:rPr>
              <a:t>Чодулге</a:t>
            </a:r>
            <a:r>
              <a:rPr lang="ru-RU" sz="1400" dirty="0" smtClean="0">
                <a:solidFill>
                  <a:srgbClr val="7030A0"/>
                </a:solidFill>
              </a:rPr>
              <a:t>, </a:t>
            </a:r>
            <a:r>
              <a:rPr lang="ru-RU" sz="1400" dirty="0" err="1" smtClean="0">
                <a:solidFill>
                  <a:srgbClr val="7030A0"/>
                </a:solidFill>
              </a:rPr>
              <a:t>боостаа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аарыгларынга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6" name="Параллелограмм 5"/>
          <p:cNvSpPr/>
          <p:nvPr/>
        </p:nvSpPr>
        <p:spPr>
          <a:xfrm>
            <a:off x="2571736" y="3929066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rgbClr val="7030A0"/>
                </a:solidFill>
              </a:rPr>
              <a:t>Ыжык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чиннээр</a:t>
            </a:r>
            <a:r>
              <a:rPr lang="ru-RU" sz="1400" dirty="0" smtClean="0">
                <a:solidFill>
                  <a:srgbClr val="7030A0"/>
                </a:solidFill>
              </a:rPr>
              <a:t>, </a:t>
            </a:r>
            <a:r>
              <a:rPr lang="ru-RU" sz="1400" dirty="0" err="1" smtClean="0">
                <a:solidFill>
                  <a:srgbClr val="7030A0"/>
                </a:solidFill>
              </a:rPr>
              <a:t>ортенге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тааржыр</a:t>
            </a:r>
            <a:r>
              <a:rPr lang="ru-RU" sz="1400" dirty="0" smtClean="0">
                <a:solidFill>
                  <a:srgbClr val="7030A0"/>
                </a:solidFill>
              </a:rPr>
              <a:t>.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7" name="Параллелограмм 6"/>
          <p:cNvSpPr/>
          <p:nvPr/>
        </p:nvSpPr>
        <p:spPr>
          <a:xfrm>
            <a:off x="500034" y="3929066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400" dirty="0" err="1" smtClean="0">
                <a:solidFill>
                  <a:srgbClr val="7030A0"/>
                </a:solidFill>
              </a:rPr>
              <a:t>Бостаа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аарыгларын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болгаш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чустернин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ыжык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черлерин</a:t>
            </a:r>
            <a:r>
              <a:rPr lang="ru-RU" sz="1400" dirty="0" smtClean="0">
                <a:solidFill>
                  <a:srgbClr val="7030A0"/>
                </a:solidFill>
              </a:rPr>
              <a:t> </a:t>
            </a:r>
            <a:r>
              <a:rPr lang="ru-RU" sz="1400" dirty="0" err="1" smtClean="0">
                <a:solidFill>
                  <a:srgbClr val="7030A0"/>
                </a:solidFill>
              </a:rPr>
              <a:t>эмнээр</a:t>
            </a:r>
            <a:r>
              <a:rPr lang="ru-RU" sz="1400" dirty="0" smtClean="0">
                <a:solidFill>
                  <a:srgbClr val="7030A0"/>
                </a:solidFill>
              </a:rPr>
              <a:t>.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8" name="Параллелограмм 7"/>
          <p:cNvSpPr/>
          <p:nvPr/>
        </p:nvSpPr>
        <p:spPr>
          <a:xfrm>
            <a:off x="1285852" y="1214422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4">
                    <a:lumMod val="75000"/>
                  </a:schemeClr>
                </a:solidFill>
              </a:rPr>
              <a:t>Одун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9" name="Параллелограмм 8"/>
          <p:cNvSpPr/>
          <p:nvPr/>
        </p:nvSpPr>
        <p:spPr>
          <a:xfrm>
            <a:off x="3214678" y="1214422"/>
            <a:ext cx="2071702" cy="1928826"/>
          </a:xfrm>
          <a:prstGeom prst="parallelogram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Чин</a:t>
            </a:r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1785918" y="3214686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>
            <a:off x="3786182" y="3214686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>
            <a:off x="5715008" y="3286124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низ 12"/>
          <p:cNvSpPr/>
          <p:nvPr/>
        </p:nvSpPr>
        <p:spPr>
          <a:xfrm>
            <a:off x="7643834" y="3214686"/>
            <a:ext cx="285752" cy="7143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00364" y="571480"/>
            <a:ext cx="22188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Адыг</a:t>
            </a:r>
            <a:endParaRPr lang="ru-RU" sz="54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 descr="http://go2.imgsmail.ru/imgpreview?key=http%3A//mnr.gov.ru/img/pics/karta/brownbear_f08b.jpg&amp;mb=imgdb_preview_7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500174"/>
            <a:ext cx="728667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00100" y="1643050"/>
            <a:ext cx="2500330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Чаа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00100" y="3143248"/>
            <a:ext cx="2500330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Оду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928662" y="4643446"/>
            <a:ext cx="2500330" cy="7858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Изиг</a:t>
            </a:r>
            <a:r>
              <a:rPr lang="ru-RU" dirty="0" smtClean="0">
                <a:solidFill>
                  <a:srgbClr val="FF0000"/>
                </a:solidFill>
              </a:rPr>
              <a:t> ханы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929322" y="1571612"/>
            <a:ext cx="2643206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70C0"/>
                </a:solidFill>
              </a:rPr>
              <a:t>Балыгларнын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иринниг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картын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адырар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857884" y="500042"/>
            <a:ext cx="2714644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70C0"/>
                </a:solidFill>
              </a:rPr>
              <a:t>Шык-соок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ундурер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кадагага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000760" y="2643182"/>
            <a:ext cx="2571768" cy="178595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err="1" smtClean="0">
                <a:solidFill>
                  <a:srgbClr val="0070C0"/>
                </a:solidFill>
              </a:rPr>
              <a:t>Карак</a:t>
            </a:r>
            <a:r>
              <a:rPr lang="ru-RU" sz="1600" dirty="0" smtClean="0">
                <a:solidFill>
                  <a:srgbClr val="0070C0"/>
                </a:solidFill>
              </a:rPr>
              <a:t>, от </a:t>
            </a:r>
            <a:r>
              <a:rPr lang="ru-RU" sz="1600" dirty="0" err="1" smtClean="0">
                <a:solidFill>
                  <a:srgbClr val="0070C0"/>
                </a:solidFill>
              </a:rPr>
              <a:t>аарыглары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баар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ыжык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дегдириишкин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оюлганнар</a:t>
            </a:r>
            <a:r>
              <a:rPr lang="ru-RU" sz="1600" dirty="0" smtClean="0">
                <a:solidFill>
                  <a:srgbClr val="0070C0"/>
                </a:solidFill>
              </a:rPr>
              <a:t>, </a:t>
            </a:r>
            <a:r>
              <a:rPr lang="ru-RU" sz="1600" dirty="0" err="1" smtClean="0">
                <a:solidFill>
                  <a:srgbClr val="0070C0"/>
                </a:solidFill>
              </a:rPr>
              <a:t>согур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уругнун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караан</a:t>
            </a:r>
            <a:r>
              <a:rPr lang="ru-RU" sz="1600" dirty="0" smtClean="0">
                <a:solidFill>
                  <a:srgbClr val="0070C0"/>
                </a:solidFill>
              </a:rPr>
              <a:t> </a:t>
            </a:r>
            <a:r>
              <a:rPr lang="ru-RU" sz="1600" dirty="0" err="1" smtClean="0">
                <a:solidFill>
                  <a:srgbClr val="0070C0"/>
                </a:solidFill>
              </a:rPr>
              <a:t>эмнээринге</a:t>
            </a:r>
            <a:r>
              <a:rPr lang="ru-RU" sz="1600" dirty="0" smtClean="0">
                <a:solidFill>
                  <a:srgbClr val="0070C0"/>
                </a:solidFill>
              </a:rPr>
              <a:t>.</a:t>
            </a:r>
            <a:endParaRPr lang="ru-RU" sz="1600" dirty="0">
              <a:solidFill>
                <a:srgbClr val="0070C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72198" y="4643446"/>
            <a:ext cx="2571768" cy="92869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0070C0"/>
                </a:solidFill>
              </a:rPr>
              <a:t>Чустер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err="1" smtClean="0">
                <a:solidFill>
                  <a:srgbClr val="0070C0"/>
                </a:solidFill>
              </a:rPr>
              <a:t>аарыынга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071538" y="642918"/>
            <a:ext cx="2500330" cy="857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FF0000"/>
                </a:solidFill>
              </a:rPr>
              <a:t>Эъди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Стрелка вправо 15"/>
          <p:cNvSpPr/>
          <p:nvPr/>
        </p:nvSpPr>
        <p:spPr>
          <a:xfrm>
            <a:off x="3857620" y="1000108"/>
            <a:ext cx="150019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857620" y="1928802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000496" y="3429000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4000496" y="4857760"/>
            <a:ext cx="1500198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14546" y="500042"/>
            <a:ext cx="521497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Тарбаган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pic>
        <p:nvPicPr>
          <p:cNvPr id="4" name="Рисунок 3" descr="http://go4.imgsmail.ru/imgpreview?key=http%3A//avivas.ru/img/news/201110/34218325754.jpg&amp;mb=imgdb_preview_169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285860"/>
            <a:ext cx="5786477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1285860"/>
            <a:ext cx="2571768" cy="7858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Эъди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3786190"/>
            <a:ext cx="2571768" cy="78581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70C0"/>
                </a:solidFill>
              </a:rPr>
              <a:t>Баары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786190"/>
            <a:ext cx="2714644" cy="1143008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Сынган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сооктерге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786446" y="1285860"/>
            <a:ext cx="2786082" cy="1357322"/>
          </a:xfrm>
          <a:prstGeom prst="rect">
            <a:avLst/>
          </a:prstGeom>
          <a:solidFill>
            <a:schemeClr val="tx2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Окпе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аарыынга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эки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4429124" y="1500174"/>
            <a:ext cx="642942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4357686" y="4000504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000232" y="2000240"/>
            <a:ext cx="5639684" cy="164230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Азырал</a:t>
            </a:r>
            <a:r>
              <a:rPr lang="ru-RU" sz="3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ru-RU" sz="36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дириг</a:t>
            </a:r>
            <a:r>
              <a:rPr lang="ru-RU" sz="36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-амытаннар</a:t>
            </a:r>
            <a:endParaRPr lang="ru-RU" sz="3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7620" y="500042"/>
            <a:ext cx="160653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Аът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go1.imgsmail.ru/imgpreview?key=http%3A//900igr.net/detskie_prezentatsii/biologiya/domashnie_-_na_ferme.files/slide0006_image006.jpg&amp;mb=imgdb_preview_427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85860"/>
            <a:ext cx="6572296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142844" y="928670"/>
            <a:ext cx="2928958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B050"/>
                </a:solidFill>
              </a:rPr>
              <a:t>Эъди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000364" y="928670"/>
            <a:ext cx="2928958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B050"/>
                </a:solidFill>
              </a:rPr>
              <a:t>Сидии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0" y="3643314"/>
            <a:ext cx="2928958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600" dirty="0" err="1" smtClean="0">
                <a:solidFill>
                  <a:srgbClr val="C00000"/>
                </a:solidFill>
              </a:rPr>
              <a:t>Кышкы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err="1" smtClean="0">
                <a:solidFill>
                  <a:srgbClr val="C00000"/>
                </a:solidFill>
              </a:rPr>
              <a:t>уеде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err="1" smtClean="0">
                <a:solidFill>
                  <a:srgbClr val="C00000"/>
                </a:solidFill>
              </a:rPr>
              <a:t>эм</a:t>
            </a:r>
            <a:r>
              <a:rPr lang="ru-RU" sz="1600" dirty="0" smtClean="0">
                <a:solidFill>
                  <a:srgbClr val="C00000"/>
                </a:solidFill>
              </a:rPr>
              <a:t> </a:t>
            </a:r>
            <a:r>
              <a:rPr lang="ru-RU" sz="1600" dirty="0" err="1" smtClean="0">
                <a:solidFill>
                  <a:srgbClr val="C00000"/>
                </a:solidFill>
              </a:rPr>
              <a:t>шынарлыг</a:t>
            </a:r>
            <a:endParaRPr lang="ru-RU" sz="1600" dirty="0">
              <a:solidFill>
                <a:srgbClr val="C0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786050" y="3714752"/>
            <a:ext cx="2928958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smtClean="0">
                <a:solidFill>
                  <a:srgbClr val="C00000"/>
                </a:solidFill>
              </a:rPr>
              <a:t>Чурек </a:t>
            </a:r>
            <a:r>
              <a:rPr lang="ru-RU" sz="1200" dirty="0" err="1" smtClean="0">
                <a:solidFill>
                  <a:srgbClr val="C00000"/>
                </a:solidFill>
              </a:rPr>
              <a:t>дужунга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чаар</a:t>
            </a:r>
            <a:r>
              <a:rPr lang="ru-RU" sz="1200" dirty="0" smtClean="0">
                <a:solidFill>
                  <a:srgbClr val="C00000"/>
                </a:solidFill>
              </a:rPr>
              <a:t>, </a:t>
            </a:r>
            <a:r>
              <a:rPr lang="ru-RU" sz="1200" dirty="0" err="1" smtClean="0">
                <a:solidFill>
                  <a:srgbClr val="C00000"/>
                </a:solidFill>
              </a:rPr>
              <a:t>тынышка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эки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86446" y="3643314"/>
            <a:ext cx="2928958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200" dirty="0" err="1" smtClean="0">
                <a:solidFill>
                  <a:srgbClr val="C00000"/>
                </a:solidFill>
              </a:rPr>
              <a:t>Ижин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курттарын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тоолгадырынга</a:t>
            </a:r>
            <a:r>
              <a:rPr lang="ru-RU" sz="1200" dirty="0" smtClean="0">
                <a:solidFill>
                  <a:srgbClr val="C00000"/>
                </a:solidFill>
              </a:rPr>
              <a:t> база куску </a:t>
            </a:r>
            <a:r>
              <a:rPr lang="ru-RU" sz="1200" dirty="0" err="1" smtClean="0">
                <a:solidFill>
                  <a:srgbClr val="C00000"/>
                </a:solidFill>
              </a:rPr>
              <a:t>доктаадырынга</a:t>
            </a:r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200" dirty="0" err="1" smtClean="0">
                <a:solidFill>
                  <a:srgbClr val="C00000"/>
                </a:solidFill>
              </a:rPr>
              <a:t>ажыглаар</a:t>
            </a:r>
            <a:r>
              <a:rPr lang="ru-RU" sz="1200" dirty="0" smtClean="0">
                <a:solidFill>
                  <a:srgbClr val="C00000"/>
                </a:solidFill>
              </a:rPr>
              <a:t>.</a:t>
            </a:r>
            <a:endParaRPr lang="ru-RU" sz="1200" dirty="0">
              <a:solidFill>
                <a:srgbClr val="C0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929322" y="857232"/>
            <a:ext cx="2928958" cy="1071570"/>
          </a:xfrm>
          <a:prstGeom prst="ellipse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00B050"/>
                </a:solidFill>
              </a:rPr>
              <a:t>Одээ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285852" y="2357430"/>
            <a:ext cx="428628" cy="100013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>
            <a:off x="3929058" y="2428868"/>
            <a:ext cx="500066" cy="92869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>
            <a:off x="7215206" y="2214554"/>
            <a:ext cx="428628" cy="11430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428728" y="1571612"/>
            <a:ext cx="569418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Черлик</a:t>
            </a:r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дириг</a:t>
            </a:r>
            <a:endParaRPr lang="ru-RU" sz="5400" b="1" cap="none" spc="0" dirty="0" smtClean="0">
              <a:ln/>
              <a:solidFill>
                <a:schemeClr val="accent3"/>
              </a:solidFill>
              <a:effectLst/>
            </a:endParaRPr>
          </a:p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 </a:t>
            </a:r>
            <a:r>
              <a:rPr lang="ru-RU" sz="5400" b="1" cap="none" spc="0" dirty="0" err="1" smtClean="0">
                <a:ln/>
                <a:solidFill>
                  <a:schemeClr val="accent3"/>
                </a:solidFill>
                <a:effectLst/>
              </a:rPr>
              <a:t>амытаннар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357554" y="428604"/>
            <a:ext cx="19912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Буга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go3.imgsmail.ru/imgpreview?key=http%3A//stopthecap.com/wp-content/uploads/2009/09/bull.jpg&amp;mb=imgdb_preview_172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85860"/>
            <a:ext cx="7143800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28596" y="428604"/>
            <a:ext cx="2143140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Эъди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28596" y="1214422"/>
            <a:ext cx="2143140" cy="50006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Дуюгларын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00034" y="3286124"/>
            <a:ext cx="2071702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Одээнден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унген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суук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чуулду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0034" y="1785926"/>
            <a:ext cx="2071702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Чилиин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00034" y="4500570"/>
            <a:ext cx="2071702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Кежи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4714876" y="4500570"/>
            <a:ext cx="4000528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B050"/>
                </a:solidFill>
              </a:rPr>
              <a:t>Хан </a:t>
            </a:r>
            <a:r>
              <a:rPr lang="ru-RU" dirty="0" err="1" smtClean="0">
                <a:solidFill>
                  <a:srgbClr val="00B050"/>
                </a:solidFill>
              </a:rPr>
              <a:t>доктаадыр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чодулге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уйгу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читкенде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дидиреп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аараанда</a:t>
            </a:r>
            <a:r>
              <a:rPr lang="ru-RU" dirty="0" smtClean="0">
                <a:solidFill>
                  <a:srgbClr val="00B050"/>
                </a:solidFill>
              </a:rPr>
              <a:t>,</a:t>
            </a:r>
          </a:p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а</a:t>
            </a:r>
            <a:r>
              <a:rPr lang="ru-RU" dirty="0" err="1" smtClean="0">
                <a:solidFill>
                  <a:srgbClr val="00B050"/>
                </a:solidFill>
              </a:rPr>
              <a:t>нимия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4714876" y="3286124"/>
            <a:ext cx="4000528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Хаваннап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ыжа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берген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кижи</a:t>
            </a:r>
            <a:r>
              <a:rPr lang="ru-RU" dirty="0" smtClean="0">
                <a:solidFill>
                  <a:srgbClr val="00B050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л</a:t>
            </a:r>
            <a:r>
              <a:rPr lang="ru-RU" dirty="0" err="1" smtClean="0">
                <a:solidFill>
                  <a:srgbClr val="00B050"/>
                </a:solidFill>
              </a:rPr>
              <a:t>ерге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ижиртир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4876" y="1714488"/>
            <a:ext cx="4000528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B050"/>
                </a:solidFill>
              </a:rPr>
              <a:t>Хан </a:t>
            </a:r>
            <a:r>
              <a:rPr lang="ru-RU" dirty="0" err="1" smtClean="0">
                <a:solidFill>
                  <a:srgbClr val="00B050"/>
                </a:solidFill>
              </a:rPr>
              <a:t>эргилдезинге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ажыглаар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4714876" y="1071546"/>
            <a:ext cx="3929090" cy="6429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Чус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аарыгларынга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4643438" y="428604"/>
            <a:ext cx="4000528" cy="57150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Чемге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ажыглаар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17" name="Стрелка вправо 16"/>
          <p:cNvSpPr/>
          <p:nvPr/>
        </p:nvSpPr>
        <p:spPr>
          <a:xfrm>
            <a:off x="2857488" y="642918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2928926" y="1285860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928926" y="2000240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928926" y="3571876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2928926" y="4714884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2928926" y="2857496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714876" y="2500306"/>
            <a:ext cx="4000528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B050"/>
                </a:solidFill>
              </a:rPr>
              <a:t>Чурек </a:t>
            </a:r>
            <a:r>
              <a:rPr lang="ru-RU" dirty="0" err="1" smtClean="0">
                <a:solidFill>
                  <a:srgbClr val="00B050"/>
                </a:solidFill>
              </a:rPr>
              <a:t>аарыгларынга</a:t>
            </a:r>
            <a:r>
              <a:rPr lang="ru-RU" dirty="0" smtClean="0">
                <a:solidFill>
                  <a:srgbClr val="00B050"/>
                </a:solidFill>
              </a:rPr>
              <a:t>, </a:t>
            </a:r>
            <a:r>
              <a:rPr lang="ru-RU" dirty="0" err="1" smtClean="0">
                <a:solidFill>
                  <a:srgbClr val="00B050"/>
                </a:solidFill>
              </a:rPr>
              <a:t>тырыкка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эки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00034" y="2500306"/>
            <a:ext cx="2071702" cy="71438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Одун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00034" y="5643578"/>
            <a:ext cx="2143140" cy="8572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rgbClr val="C00000"/>
                </a:solidFill>
              </a:rPr>
              <a:t>Мыянын</a:t>
            </a:r>
            <a:r>
              <a:rPr lang="ru-RU" dirty="0" smtClean="0">
                <a:solidFill>
                  <a:srgbClr val="C00000"/>
                </a:solidFill>
              </a:rPr>
              <a:t> </a:t>
            </a:r>
            <a:r>
              <a:rPr lang="ru-RU" dirty="0" err="1" smtClean="0">
                <a:solidFill>
                  <a:srgbClr val="C00000"/>
                </a:solidFill>
              </a:rPr>
              <a:t>хулун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26" name="Стрелка вправо 25"/>
          <p:cNvSpPr/>
          <p:nvPr/>
        </p:nvSpPr>
        <p:spPr>
          <a:xfrm>
            <a:off x="2928926" y="5786454"/>
            <a:ext cx="1428760" cy="2857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4714876" y="5714992"/>
            <a:ext cx="4000528" cy="114300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rgbClr val="00B050"/>
                </a:solidFill>
              </a:rPr>
              <a:t>Чем </a:t>
            </a:r>
            <a:r>
              <a:rPr lang="ru-RU" dirty="0" err="1" smtClean="0">
                <a:solidFill>
                  <a:srgbClr val="00B050"/>
                </a:solidFill>
              </a:rPr>
              <a:t>холуур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сааттыг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херээжен</a:t>
            </a:r>
            <a:r>
              <a:rPr lang="ru-RU" dirty="0" smtClean="0">
                <a:solidFill>
                  <a:srgbClr val="00B050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rgbClr val="00B050"/>
                </a:solidFill>
              </a:rPr>
              <a:t>н</a:t>
            </a:r>
            <a:r>
              <a:rPr lang="ru-RU" dirty="0" err="1" smtClean="0">
                <a:solidFill>
                  <a:srgbClr val="00B050"/>
                </a:solidFill>
              </a:rPr>
              <a:t>ерге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err="1" smtClean="0">
                <a:solidFill>
                  <a:srgbClr val="00B050"/>
                </a:solidFill>
              </a:rPr>
              <a:t>ижиртир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857620" y="428604"/>
            <a:ext cx="129073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Ыт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вал 2"/>
          <p:cNvSpPr/>
          <p:nvPr/>
        </p:nvSpPr>
        <p:spPr>
          <a:xfrm>
            <a:off x="571472" y="500042"/>
            <a:ext cx="2428892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Эъдин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err="1" smtClean="0">
                <a:solidFill>
                  <a:schemeClr val="tx1"/>
                </a:solidFill>
              </a:rPr>
              <a:t>чаан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571472" y="1857364"/>
            <a:ext cx="235745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Баарын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71472" y="4714884"/>
            <a:ext cx="235745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Ханы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00034" y="3286124"/>
            <a:ext cx="2357454" cy="135732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Оду, </a:t>
            </a:r>
            <a:r>
              <a:rPr lang="ru-RU" dirty="0" err="1" smtClean="0">
                <a:solidFill>
                  <a:schemeClr val="tx1"/>
                </a:solidFill>
              </a:rPr>
              <a:t>ортедип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каан</a:t>
            </a:r>
            <a:r>
              <a:rPr lang="ru-RU" dirty="0" smtClean="0">
                <a:solidFill>
                  <a:schemeClr val="tx1"/>
                </a:solidFill>
              </a:rPr>
              <a:t> дугу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9124" y="571480"/>
            <a:ext cx="4214842" cy="10715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Чонгулээн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кижилер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эмнээринге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ажыглаар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429124" y="1928802"/>
            <a:ext cx="4214842" cy="10715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Ортеннерге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болгаш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оюлган</a:t>
            </a:r>
            <a:r>
              <a:rPr lang="ru-RU" dirty="0" smtClean="0">
                <a:solidFill>
                  <a:schemeClr val="tx2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н</a:t>
            </a:r>
            <a:r>
              <a:rPr lang="ru-RU" dirty="0" err="1" smtClean="0">
                <a:solidFill>
                  <a:schemeClr val="tx2"/>
                </a:solidFill>
              </a:rPr>
              <a:t>арга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эки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429124" y="3500438"/>
            <a:ext cx="4214842" cy="10715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Ханзыраашкын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доктаадыр</a:t>
            </a:r>
            <a:r>
              <a:rPr lang="ru-RU" dirty="0" smtClean="0">
                <a:solidFill>
                  <a:schemeClr val="tx2"/>
                </a:solidFill>
              </a:rPr>
              <a:t>, су-</a:t>
            </a:r>
          </a:p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в</a:t>
            </a:r>
            <a:r>
              <a:rPr lang="ru-RU" dirty="0" err="1" smtClean="0">
                <a:solidFill>
                  <a:schemeClr val="tx2"/>
                </a:solidFill>
              </a:rPr>
              <a:t>урук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балыгларны</a:t>
            </a:r>
            <a:r>
              <a:rPr lang="ru-RU" dirty="0" smtClean="0">
                <a:solidFill>
                  <a:schemeClr val="tx2"/>
                </a:solidFill>
              </a:rPr>
              <a:t>, </a:t>
            </a:r>
            <a:r>
              <a:rPr lang="ru-RU" dirty="0" err="1" smtClean="0">
                <a:solidFill>
                  <a:schemeClr val="tx2"/>
                </a:solidFill>
              </a:rPr>
              <a:t>хоранна</a:t>
            </a:r>
            <a:r>
              <a:rPr lang="ru-RU" dirty="0" smtClean="0">
                <a:solidFill>
                  <a:schemeClr val="tx2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н</a:t>
            </a:r>
            <a:r>
              <a:rPr lang="ru-RU" dirty="0" err="1" smtClean="0">
                <a:solidFill>
                  <a:schemeClr val="tx2"/>
                </a:solidFill>
              </a:rPr>
              <a:t>ыышкын</a:t>
            </a:r>
            <a:r>
              <a:rPr lang="ru-RU" dirty="0" smtClean="0">
                <a:solidFill>
                  <a:schemeClr val="tx2"/>
                </a:solidFill>
              </a:rPr>
              <a:t>, </a:t>
            </a:r>
            <a:r>
              <a:rPr lang="ru-RU" dirty="0" err="1" smtClean="0">
                <a:solidFill>
                  <a:schemeClr val="tx2"/>
                </a:solidFill>
              </a:rPr>
              <a:t>карак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аарыглары</a:t>
            </a:r>
            <a:endParaRPr lang="ru-RU" dirty="0" smtClean="0">
              <a:solidFill>
                <a:schemeClr val="tx2"/>
              </a:solidFill>
            </a:endParaRPr>
          </a:p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э</a:t>
            </a:r>
            <a:r>
              <a:rPr lang="ru-RU" dirty="0" err="1" smtClean="0">
                <a:solidFill>
                  <a:schemeClr val="tx2"/>
                </a:solidFill>
              </a:rPr>
              <a:t>мнээр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429124" y="4929198"/>
            <a:ext cx="4214842" cy="107157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Ишти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шашкылап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аарыыр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кижи</a:t>
            </a:r>
            <a:r>
              <a:rPr lang="ru-RU" dirty="0" smtClean="0">
                <a:solidFill>
                  <a:schemeClr val="tx2"/>
                </a:solidFill>
              </a:rPr>
              <a:t>-</a:t>
            </a:r>
          </a:p>
          <a:p>
            <a:pPr algn="just"/>
            <a:r>
              <a:rPr lang="ru-RU" dirty="0" err="1" smtClean="0">
                <a:solidFill>
                  <a:schemeClr val="tx2"/>
                </a:solidFill>
              </a:rPr>
              <a:t>л</a:t>
            </a:r>
            <a:r>
              <a:rPr lang="ru-RU" dirty="0" err="1" smtClean="0">
                <a:solidFill>
                  <a:schemeClr val="tx2"/>
                </a:solidFill>
              </a:rPr>
              <a:t>ерге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err="1" smtClean="0">
                <a:solidFill>
                  <a:schemeClr val="tx2"/>
                </a:solidFill>
              </a:rPr>
              <a:t>ижиртир</a:t>
            </a:r>
            <a:r>
              <a:rPr lang="ru-RU" dirty="0" smtClean="0">
                <a:solidFill>
                  <a:schemeClr val="tx2"/>
                </a:solidFill>
              </a:rPr>
              <a:t>.</a:t>
            </a:r>
            <a:endParaRPr lang="ru-RU" dirty="0">
              <a:solidFill>
                <a:schemeClr val="tx2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3286116" y="121442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214678" y="257174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86116" y="4071942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3357554" y="5429264"/>
            <a:ext cx="71438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6116" y="500042"/>
            <a:ext cx="211949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Бору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4" name="Рисунок 3" descr="http://go2.imgsmail.ru/imgpreview?key=http%3A//g1.milliyet.com.tr/Detail/2010/12/01/ilk-kez-bu-kadar-yakin-jonathan-griffiths-vahsi-doga-1238249.jpg&amp;mb=imgdb_preview_113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500174"/>
            <a:ext cx="6858048" cy="4357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42910" y="2643182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Дылын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714348" y="3714752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Оду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785786" y="4643446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Одээнин</a:t>
            </a:r>
            <a:r>
              <a:rPr lang="ru-RU" dirty="0" smtClean="0">
                <a:solidFill>
                  <a:schemeClr val="tx1"/>
                </a:solidFill>
              </a:rPr>
              <a:t> хулу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5643570" y="4500570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Ыжыктар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сендирер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шынарлыг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572132" y="3500438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Ыжыктар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эмнээр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5643570" y="2500306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Кадыг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ыжыктарны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эмнээр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5500694" y="1500174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Чем </a:t>
            </a:r>
            <a:r>
              <a:rPr lang="ru-RU" sz="1400" dirty="0" err="1" smtClean="0">
                <a:solidFill>
                  <a:schemeClr val="tx1"/>
                </a:solidFill>
              </a:rPr>
              <a:t>хайлыры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баксыраан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аарыг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кижилерге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ижиртир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5429256" y="500042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tx1"/>
                </a:solidFill>
              </a:rPr>
              <a:t>Орттенген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кеш</a:t>
            </a:r>
            <a:r>
              <a:rPr lang="ru-RU" sz="1400" dirty="0" smtClean="0">
                <a:solidFill>
                  <a:schemeClr val="tx1"/>
                </a:solidFill>
              </a:rPr>
              <a:t> база </a:t>
            </a:r>
            <a:r>
              <a:rPr lang="ru-RU" sz="1400" dirty="0" err="1" smtClean="0">
                <a:solidFill>
                  <a:schemeClr val="tx1"/>
                </a:solidFill>
              </a:rPr>
              <a:t>балыгларны</a:t>
            </a:r>
            <a:r>
              <a:rPr lang="ru-RU" sz="1400" dirty="0" smtClean="0">
                <a:solidFill>
                  <a:schemeClr val="tx1"/>
                </a:solidFill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</a:rPr>
              <a:t>эмнээр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10" y="642918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Эдир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чаа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42910" y="1643050"/>
            <a:ext cx="3286148" cy="92869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Улуг-хырнындан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белеткээн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эм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чуулду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>
            <a:off x="4143372" y="1071546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214810" y="2071678"/>
            <a:ext cx="928694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214810" y="3071810"/>
            <a:ext cx="1143008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286248" y="4143380"/>
            <a:ext cx="1000132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4286248" y="5213362"/>
            <a:ext cx="1071570" cy="158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71736" y="500042"/>
            <a:ext cx="31422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Тооргу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http://go1.imgsmail.ru/imgpreview?key=http%3A//borziye.ru/wp-content/uploads/2013/09/kabarga-300x224.jpg&amp;mb=imgdb_preview_30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357298"/>
            <a:ext cx="6786610" cy="44291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/>
        </p:nvSpPr>
        <p:spPr>
          <a:xfrm>
            <a:off x="5000628" y="3286124"/>
            <a:ext cx="3571900" cy="214314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Курлур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аарыгга,эът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изээнде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хереглеп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болур</a:t>
            </a:r>
            <a:r>
              <a:rPr lang="ru-RU" dirty="0" smtClean="0">
                <a:solidFill>
                  <a:schemeClr val="tx1"/>
                </a:solidFill>
              </a:rPr>
              <a:t>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57752" y="571480"/>
            <a:ext cx="3714776" cy="2143140"/>
          </a:xfrm>
          <a:prstGeom prst="round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Хан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четпестээнде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халыында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моораар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аарыгда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бичии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уругларнын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тыртар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болгаш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сирилээр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аарыгларынга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чурек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экижидеринге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хораннаныышкынны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баар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,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кара-буурек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, чилиг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аарыгларынга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600" dirty="0" err="1" smtClean="0">
                <a:solidFill>
                  <a:schemeClr val="accent2">
                    <a:lumMod val="50000"/>
                  </a:schemeClr>
                </a:solidFill>
              </a:rPr>
              <a:t>ажыглаар</a:t>
            </a:r>
            <a:r>
              <a:rPr lang="ru-RU" sz="16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6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28596" y="1500174"/>
            <a:ext cx="3500462" cy="85725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Тооргу</a:t>
            </a:r>
            <a:r>
              <a:rPr lang="ru-RU" dirty="0" smtClean="0">
                <a:solidFill>
                  <a:schemeClr val="tx1"/>
                </a:solidFill>
              </a:rPr>
              <a:t> хини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28596" y="4000504"/>
            <a:ext cx="3500462" cy="857256"/>
          </a:xfrm>
          <a:prstGeom prst="roundRect">
            <a:avLst/>
          </a:prstGeom>
          <a:solidFill>
            <a:srgbClr val="FFFF00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</a:rPr>
              <a:t>Хинни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инек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одунун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дажынга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холуптарга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4143372" y="1785926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4143372" y="4357694"/>
            <a:ext cx="714380" cy="21431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00166" y="357166"/>
            <a:ext cx="64524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Сыын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,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мыйгак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http://go3.imgsmail.ru/imgpreview?key=http%3A//mnr.gov.ru/img/pics/karta/wl_m_003.jpg&amp;mb=imgdb_preview_134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1285860"/>
            <a:ext cx="692948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428604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Сыын</a:t>
            </a:r>
            <a:r>
              <a:rPr lang="ru-RU" dirty="0" smtClean="0"/>
              <a:t> </a:t>
            </a:r>
            <a:r>
              <a:rPr lang="ru-RU" dirty="0" err="1" smtClean="0"/>
              <a:t>мыйызынын</a:t>
            </a:r>
            <a:r>
              <a:rPr lang="ru-RU" dirty="0" smtClean="0"/>
              <a:t> </a:t>
            </a:r>
            <a:r>
              <a:rPr lang="ru-RU" dirty="0" err="1" smtClean="0"/>
              <a:t>ханын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14348" y="1285860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Мыйызын</a:t>
            </a:r>
            <a:r>
              <a:rPr lang="ru-RU" dirty="0" smtClean="0"/>
              <a:t> база </a:t>
            </a:r>
            <a:r>
              <a:rPr lang="ru-RU" dirty="0" err="1" smtClean="0"/>
              <a:t>сиирин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2143116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Дуюгларын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3071810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Чаан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4000504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Ханы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714348" y="4929198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/>
              <a:t>Чилиин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57818" y="2143116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Чустер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аарыгларынга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286380" y="428604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Хан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четпестээнде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арып-доруп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баксыраанда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, баш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дескинер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апарганда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уруг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савазынга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ыжыктар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тывылганда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окпе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,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чус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аарыгларынга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200" dirty="0" err="1" smtClean="0">
                <a:solidFill>
                  <a:schemeClr val="accent2">
                    <a:lumMod val="50000"/>
                  </a:schemeClr>
                </a:solidFill>
              </a:rPr>
              <a:t>эки</a:t>
            </a:r>
            <a:r>
              <a:rPr lang="ru-RU" sz="1200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  <a:endParaRPr lang="ru-RU" sz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13" name="Прямая со стрелкой 12"/>
          <p:cNvCxnSpPr>
            <a:stCxn id="2" idx="3"/>
            <a:endCxn id="9" idx="1"/>
          </p:cNvCxnSpPr>
          <p:nvPr/>
        </p:nvCxnSpPr>
        <p:spPr>
          <a:xfrm>
            <a:off x="4214810" y="821513"/>
            <a:ext cx="107157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29124" y="164305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357686" y="3571876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429124" y="5214950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5357818" y="4000504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Ижин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курттарын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тоогладыр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,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уруг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савазында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ханзыраашкынны</a:t>
            </a:r>
            <a:r>
              <a:rPr lang="ru-RU" sz="1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75000"/>
                  </a:schemeClr>
                </a:solidFill>
              </a:rPr>
              <a:t>доктаадыр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357818" y="4929198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Хан 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эргилдезинге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357818" y="3071810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кадагага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5286380" y="1285860"/>
            <a:ext cx="3500462" cy="785818"/>
          </a:xfrm>
          <a:prstGeom prst="rect">
            <a:avLst/>
          </a:prstGeom>
          <a:solidFill>
            <a:srgbClr val="92D050"/>
          </a:solidFill>
          <a:ln>
            <a:solidFill>
              <a:schemeClr val="accent4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Хоюдур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соктааш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куш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кииррер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кадык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экижидер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чуул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кылдыр</a:t>
            </a:r>
            <a:r>
              <a:rPr lang="ru-RU" sz="1400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sz="1400" dirty="0" err="1" smtClean="0">
                <a:solidFill>
                  <a:schemeClr val="accent2">
                    <a:lumMod val="50000"/>
                  </a:schemeClr>
                </a:solidFill>
              </a:rPr>
              <a:t>ажыглаар</a:t>
            </a:r>
            <a:endParaRPr lang="ru-RU" sz="1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4357686" y="257174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429124" y="4357694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286116" y="428604"/>
            <a:ext cx="20265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Киш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http://go1.imgsmail.ru/imgpreview?key=http%3A//www.barguzinskiy.ru/var/custom/Image/img-f33.jpg&amp;mb=imgdb_preview_1525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214422"/>
            <a:ext cx="7500990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193</TotalTime>
  <Words>360</Words>
  <PresentationFormat>Экран (4:3)</PresentationFormat>
  <Paragraphs>103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позитроника</dc:creator>
  <cp:lastModifiedBy>позитроника</cp:lastModifiedBy>
  <cp:revision>22</cp:revision>
  <dcterms:created xsi:type="dcterms:W3CDTF">2014-04-09T02:40:09Z</dcterms:created>
  <dcterms:modified xsi:type="dcterms:W3CDTF">2014-04-14T22:59:37Z</dcterms:modified>
</cp:coreProperties>
</file>