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7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1" autoAdjust="0"/>
    <p:restoredTop sz="94660"/>
  </p:normalViewPr>
  <p:slideViewPr>
    <p:cSldViewPr snapToGrid="0">
      <p:cViewPr varScale="1">
        <p:scale>
          <a:sx n="79" d="100"/>
          <a:sy n="79" d="100"/>
        </p:scale>
        <p:origin x="16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779D4-D900-44C7-9B3E-92AE677AEBD2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F6800-D6B2-4758-B9E0-E6A9E44533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142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779D4-D900-44C7-9B3E-92AE677AEBD2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F6800-D6B2-4758-B9E0-E6A9E44533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787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779D4-D900-44C7-9B3E-92AE677AEBD2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F6800-D6B2-4758-B9E0-E6A9E44533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943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779D4-D900-44C7-9B3E-92AE677AEBD2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F6800-D6B2-4758-B9E0-E6A9E44533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380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779D4-D900-44C7-9B3E-92AE677AEBD2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F6800-D6B2-4758-B9E0-E6A9E44533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541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779D4-D900-44C7-9B3E-92AE677AEBD2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F6800-D6B2-4758-B9E0-E6A9E44533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044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779D4-D900-44C7-9B3E-92AE677AEBD2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F6800-D6B2-4758-B9E0-E6A9E44533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446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779D4-D900-44C7-9B3E-92AE677AEBD2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F6800-D6B2-4758-B9E0-E6A9E44533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62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779D4-D900-44C7-9B3E-92AE677AEBD2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F6800-D6B2-4758-B9E0-E6A9E44533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35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779D4-D900-44C7-9B3E-92AE677AEBD2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F6800-D6B2-4758-B9E0-E6A9E44533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617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779D4-D900-44C7-9B3E-92AE677AEBD2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F6800-D6B2-4758-B9E0-E6A9E44533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793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779D4-D900-44C7-9B3E-92AE677AEBD2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EF6800-D6B2-4758-B9E0-E6A9E44533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472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98120" y="201721"/>
            <a:ext cx="2575999" cy="1676400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19601" y="578256"/>
            <a:ext cx="245451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54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</a:t>
            </a:r>
            <a:r>
              <a:rPr lang="en-US" sz="54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</a:t>
            </a:r>
            <a:r>
              <a:rPr lang="en-US" sz="54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</a:t>
            </a:r>
            <a:r>
              <a:rPr lang="en-US" sz="54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</a:t>
            </a:r>
            <a:endParaRPr lang="ru-RU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95600" y="232555"/>
            <a:ext cx="2484120" cy="1676400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025817" y="578256"/>
            <a:ext cx="222368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HNO</a:t>
            </a:r>
            <a:r>
              <a:rPr lang="en-US" sz="54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</a:t>
            </a:r>
            <a:endParaRPr lang="ru-RU" sz="2000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605" y="3688861"/>
            <a:ext cx="2566638" cy="17558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605" y="1933061"/>
            <a:ext cx="2566638" cy="175580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2402" y="147447"/>
            <a:ext cx="2566638" cy="175580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1244" y="229946"/>
            <a:ext cx="2566638" cy="1755800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5426724" y="716755"/>
            <a:ext cx="26468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</a:t>
            </a:r>
            <a:r>
              <a:rPr lang="en-US" sz="36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</a:t>
            </a:r>
            <a:r>
              <a:rPr lang="en-US" sz="36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COOH</a:t>
            </a:r>
            <a:endParaRPr lang="ru-RU" sz="36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8464302" y="578255"/>
            <a:ext cx="153118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err="1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HCl</a:t>
            </a:r>
            <a:endParaRPr lang="ru-RU" sz="20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231189" y="2254656"/>
            <a:ext cx="245451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54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54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en-US" sz="54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54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165118" y="4164345"/>
            <a:ext cx="250260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HCOOH</a:t>
            </a:r>
            <a:endParaRPr lang="ru-RU" sz="1600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735981" y="1989183"/>
            <a:ext cx="2399899" cy="1699678"/>
          </a:xfrm>
          <a:prstGeom prst="roundRect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025817" y="2395462"/>
            <a:ext cx="19424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КOH</a:t>
            </a:r>
            <a:endParaRPr lang="ru-RU" sz="5400" dirty="0"/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1952" y="1977250"/>
            <a:ext cx="2481287" cy="178018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1865" y="1994611"/>
            <a:ext cx="2481287" cy="1780186"/>
          </a:xfrm>
          <a:prstGeom prst="rect">
            <a:avLst/>
          </a:prstGeom>
        </p:spPr>
      </p:pic>
      <p:sp>
        <p:nvSpPr>
          <p:cNvPr id="26" name="Прямоугольник 25"/>
          <p:cNvSpPr/>
          <p:nvPr/>
        </p:nvSpPr>
        <p:spPr>
          <a:xfrm>
            <a:off x="5231803" y="2448277"/>
            <a:ext cx="240963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4000" b="1" dirty="0" err="1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Ca</a:t>
            </a:r>
            <a:r>
              <a:rPr lang="en-US" sz="40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(OH)</a:t>
            </a:r>
            <a:r>
              <a:rPr lang="en-US" sz="40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2</a:t>
            </a:r>
            <a:endParaRPr lang="ru-RU" sz="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756928" y="2377357"/>
            <a:ext cx="237757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err="1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NaOH</a:t>
            </a:r>
            <a:endParaRPr lang="ru-RU" sz="2000" dirty="0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2760163" y="3781323"/>
            <a:ext cx="2471640" cy="1663338"/>
          </a:xfrm>
          <a:prstGeom prst="round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2704796" y="4102789"/>
            <a:ext cx="261321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</a:t>
            </a:r>
            <a:r>
              <a:rPr lang="en-US" sz="48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48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en-US" sz="48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dirty="0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5331576" y="3846482"/>
            <a:ext cx="2471640" cy="1663338"/>
          </a:xfrm>
          <a:prstGeom prst="round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7889425" y="3858168"/>
            <a:ext cx="2471640" cy="1663338"/>
          </a:xfrm>
          <a:prstGeom prst="round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5581388" y="4012763"/>
            <a:ext cx="197201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600" b="1" dirty="0" err="1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LiCl</a:t>
            </a:r>
            <a:endParaRPr lang="ru-RU" sz="2800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7989923" y="4102789"/>
            <a:ext cx="219322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6000" b="1" dirty="0" err="1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NaCl</a:t>
            </a:r>
            <a:endParaRPr lang="ru-RU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4961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808972" y="303249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97581" y="312783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20363" y="302257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97580" y="2097491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831753" y="2121659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320362" y="3892725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08970" y="3882199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808971" y="2097491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431854" y="2081297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831754" y="333393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82338" y="3882199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831753" y="3909925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67356" y="798511"/>
            <a:ext cx="24080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NaHSO</a:t>
            </a:r>
            <a:r>
              <a:rPr lang="en-US" sz="40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1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933588" y="721567"/>
            <a:ext cx="226215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CuCl</a:t>
            </a:r>
            <a:r>
              <a:rPr lang="en-US" sz="54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0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320362" y="781959"/>
            <a:ext cx="243688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NaHCO</a:t>
            </a:r>
            <a:r>
              <a:rPr lang="en-US" sz="40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1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840663" y="690785"/>
            <a:ext cx="230543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CuSO</a:t>
            </a:r>
            <a:r>
              <a:rPr lang="en-US" sz="48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97580" y="2498189"/>
            <a:ext cx="244329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44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Na</a:t>
            </a:r>
            <a:r>
              <a:rPr lang="en-US" sz="44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2</a:t>
            </a:r>
            <a:r>
              <a:rPr lang="en-US" sz="44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CO</a:t>
            </a:r>
            <a:r>
              <a:rPr lang="en-US" sz="44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3</a:t>
            </a:r>
            <a:endParaRPr lang="ru-RU" sz="9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770310" y="2573848"/>
            <a:ext cx="24772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</a:t>
            </a:r>
            <a:r>
              <a:rPr lang="ru-RU" sz="36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6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36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ru-RU" sz="36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36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36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12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5688936" y="2485665"/>
            <a:ext cx="203132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AlCl</a:t>
            </a:r>
            <a:r>
              <a:rPr lang="en-US" sz="54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32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7943245" y="2525217"/>
            <a:ext cx="223651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</a:t>
            </a:r>
            <a:r>
              <a:rPr lang="en-US" sz="60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60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ru-RU" sz="24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20038" y="4258920"/>
            <a:ext cx="244169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KHSO</a:t>
            </a:r>
            <a:r>
              <a:rPr lang="en-US" sz="48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2857129" y="4368090"/>
            <a:ext cx="23903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36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Al</a:t>
            </a:r>
            <a:r>
              <a:rPr lang="ru-RU" sz="36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2</a:t>
            </a:r>
            <a:r>
              <a:rPr lang="ru-RU" sz="36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(</a:t>
            </a:r>
            <a:r>
              <a:rPr lang="en-US" sz="36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SO</a:t>
            </a:r>
            <a:r>
              <a:rPr lang="en-US" sz="36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4</a:t>
            </a:r>
            <a:r>
              <a:rPr lang="en-US" sz="36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)</a:t>
            </a:r>
            <a:r>
              <a:rPr lang="en-US" sz="36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3</a:t>
            </a:r>
            <a:endParaRPr lang="ru-RU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402056" y="4351252"/>
            <a:ext cx="22365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err="1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</a:t>
            </a:r>
            <a:r>
              <a:rPr lang="ru-RU" sz="36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(NO</a:t>
            </a:r>
            <a:r>
              <a:rPr lang="ru-RU" sz="36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36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36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7885652" y="4450176"/>
            <a:ext cx="23968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32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(NH</a:t>
            </a:r>
            <a:r>
              <a:rPr lang="en-US" sz="32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4</a:t>
            </a:r>
            <a:r>
              <a:rPr lang="en-US" sz="32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)</a:t>
            </a:r>
            <a:r>
              <a:rPr lang="en-US" sz="32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2</a:t>
            </a:r>
            <a:r>
              <a:rPr lang="en-US" sz="32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CO</a:t>
            </a:r>
            <a:r>
              <a:rPr lang="en-US" sz="32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3</a:t>
            </a:r>
            <a:endParaRPr lang="ru-RU" sz="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6369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808972" y="303249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97581" y="312783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20363" y="302257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97580" y="2097491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831753" y="2121659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320362" y="3892725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08970" y="3882199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808971" y="2097491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320362" y="2097491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831754" y="333393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82338" y="3882199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831753" y="3909925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97695" y="808481"/>
            <a:ext cx="216918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NH</a:t>
            </a:r>
            <a:r>
              <a:rPr lang="en-US" sz="48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48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808970" y="808480"/>
            <a:ext cx="235192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NH</a:t>
            </a:r>
            <a:r>
              <a:rPr lang="en-US" sz="40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40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</a:t>
            </a:r>
            <a:r>
              <a:rPr lang="en-US" sz="40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1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320362" y="859708"/>
            <a:ext cx="23743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32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NH</a:t>
            </a:r>
            <a:r>
              <a:rPr lang="en-US" sz="32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32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32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2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en-US" sz="32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11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841254" y="828929"/>
            <a:ext cx="23903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Ba(NO</a:t>
            </a:r>
            <a:r>
              <a:rPr lang="en-US" sz="36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36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36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66450" y="2454689"/>
            <a:ext cx="226215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54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BaCl</a:t>
            </a:r>
            <a:r>
              <a:rPr lang="en-US" sz="54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2</a:t>
            </a:r>
            <a:endParaRPr lang="ru-RU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807275" y="2500855"/>
            <a:ext cx="247535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KMnO</a:t>
            </a:r>
            <a:r>
              <a:rPr lang="en-US" sz="48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5624932" y="2439498"/>
            <a:ext cx="176522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6000" b="1" dirty="0" err="1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KBr</a:t>
            </a:r>
            <a:endParaRPr lang="ru-RU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950925" y="2408522"/>
            <a:ext cx="216155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err="1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FeCl</a:t>
            </a:r>
            <a:r>
              <a:rPr lang="ru-RU" sz="54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0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329951" y="4316539"/>
            <a:ext cx="240803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48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NaNO</a:t>
            </a:r>
            <a:r>
              <a:rPr lang="en-US" sz="48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3</a:t>
            </a:r>
            <a:endParaRPr lang="ru-RU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800209" y="4327065"/>
            <a:ext cx="247696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KHCO</a:t>
            </a:r>
            <a:r>
              <a:rPr lang="en-US" sz="48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5850955" y="4159599"/>
            <a:ext cx="131318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72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KI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825224" y="4224178"/>
            <a:ext cx="240642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MgSO</a:t>
            </a:r>
            <a:r>
              <a:rPr lang="en-US" sz="48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018234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808972" y="303249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97581" y="312783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20363" y="302257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97580" y="2097491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831753" y="2121659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320362" y="3892725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08970" y="3882199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808971" y="2097491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320362" y="2097491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831754" y="333393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82338" y="3882199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831753" y="3909925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77508" y="660447"/>
            <a:ext cx="253146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ZnSO</a:t>
            </a:r>
            <a:r>
              <a:rPr lang="en-US" sz="54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20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025500" y="644264"/>
            <a:ext cx="180203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6600" b="1" dirty="0" err="1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KCl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369002" y="860502"/>
            <a:ext cx="24070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ru-RU" sz="28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8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28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</a:t>
            </a:r>
            <a:r>
              <a:rPr lang="ru-RU" sz="28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8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CN</a:t>
            </a:r>
            <a:r>
              <a:rPr lang="ru-RU" sz="28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8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28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ru-RU" sz="1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824646" y="860502"/>
            <a:ext cx="24070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ru-RU" sz="28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8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28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</a:t>
            </a:r>
            <a:r>
              <a:rPr lang="ru-RU" sz="28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8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CN</a:t>
            </a:r>
            <a:r>
              <a:rPr lang="ru-RU" sz="28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8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28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ru-RU" sz="14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78857" y="2531831"/>
            <a:ext cx="237436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AgNO</a:t>
            </a:r>
            <a:r>
              <a:rPr lang="en-US" sz="48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985183" y="2480898"/>
            <a:ext cx="222368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ZnCl</a:t>
            </a:r>
            <a:r>
              <a:rPr lang="en-US" sz="54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0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264616" y="2480898"/>
            <a:ext cx="251062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ru-RU" sz="48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48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CrO</a:t>
            </a:r>
            <a:r>
              <a:rPr lang="en-US" sz="48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7897070" y="2461543"/>
            <a:ext cx="226215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CaCl</a:t>
            </a:r>
            <a:r>
              <a:rPr lang="en-US" sz="54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0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85686" y="4231509"/>
            <a:ext cx="222368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KNO</a:t>
            </a:r>
            <a:r>
              <a:rPr lang="en-US" sz="54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0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2808757" y="4277675"/>
            <a:ext cx="241123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</a:t>
            </a:r>
            <a:r>
              <a:rPr lang="en-US" sz="44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44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en-US" sz="44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16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5281102" y="4270373"/>
            <a:ext cx="237757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54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MgCl</a:t>
            </a:r>
            <a:r>
              <a:rPr lang="en-US" sz="54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2</a:t>
            </a:r>
            <a:endParaRPr lang="ru-RU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831753" y="4323842"/>
            <a:ext cx="240642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MnSO</a:t>
            </a:r>
            <a:r>
              <a:rPr lang="en-US" sz="48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51065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808972" y="303249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97581" y="312783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20363" y="302257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97580" y="2097491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831753" y="2121659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320362" y="3892725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08970" y="3882199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808971" y="2097491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320362" y="2097491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831754" y="333393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82338" y="3882199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831753" y="3909925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294317" y="736597"/>
            <a:ext cx="240642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60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MnO</a:t>
            </a:r>
            <a:r>
              <a:rPr lang="en-US" sz="60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2</a:t>
            </a:r>
            <a:endParaRPr lang="ru-RU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870434" y="747123"/>
            <a:ext cx="227697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54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Fe</a:t>
            </a:r>
            <a:r>
              <a:rPr lang="en-US" sz="54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2</a:t>
            </a:r>
            <a:r>
              <a:rPr lang="en-US" sz="54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O</a:t>
            </a:r>
            <a:r>
              <a:rPr lang="en-US" sz="54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3</a:t>
            </a:r>
            <a:endParaRPr lang="ru-RU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752471" y="272796"/>
            <a:ext cx="35356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6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Бромная вода</a:t>
            </a:r>
            <a:endParaRPr lang="ru-RU" sz="1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en-US" sz="36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</a:t>
            </a:r>
            <a:r>
              <a:rPr lang="en-US" sz="36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8226687" y="583067"/>
            <a:ext cx="151836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72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С</a:t>
            </a:r>
            <a:r>
              <a:rPr lang="en-US" sz="72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u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40385" y="2771443"/>
            <a:ext cx="24128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Фенолфталеин</a:t>
            </a:r>
            <a:endParaRPr lang="ru-RU" sz="1100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2869824" y="2470996"/>
            <a:ext cx="227818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6000" b="1" dirty="0" err="1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NaBr</a:t>
            </a:r>
            <a:endParaRPr lang="ru-RU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5320362" y="2709888"/>
            <a:ext cx="23936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Метилоранж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553268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808972" y="303249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97581" y="312783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20363" y="302257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97580" y="2097491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831753" y="2121659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320362" y="3892725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08970" y="3882199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808971" y="2097491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320362" y="2097491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831754" y="333393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82338" y="3882199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831753" y="3909925"/>
            <a:ext cx="2399899" cy="169967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73086" y="644264"/>
            <a:ext cx="238014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60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FeCl</a:t>
            </a:r>
            <a:r>
              <a:rPr lang="en-US" sz="60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3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864718" y="690430"/>
            <a:ext cx="237757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KNCS</a:t>
            </a:r>
            <a:endParaRPr lang="ru-RU" sz="20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365606" y="690430"/>
            <a:ext cx="241123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44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Na</a:t>
            </a:r>
            <a:r>
              <a:rPr lang="en-US" sz="44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3</a:t>
            </a:r>
            <a:r>
              <a:rPr lang="en-US" sz="44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PO</a:t>
            </a:r>
            <a:r>
              <a:rPr lang="en-US" sz="44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4</a:t>
            </a:r>
            <a:endParaRPr lang="ru-RU" sz="9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8605944" y="603174"/>
            <a:ext cx="85151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ru-RU" sz="32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13742" y="2501712"/>
            <a:ext cx="246933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54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FeSO</a:t>
            </a:r>
            <a:r>
              <a:rPr lang="en-US" sz="54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4</a:t>
            </a:r>
            <a:endParaRPr lang="ru-RU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894564" y="2508156"/>
            <a:ext cx="226215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err="1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CoCl</a:t>
            </a:r>
            <a:r>
              <a:rPr lang="ru-RU" sz="54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0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5381636" y="2593387"/>
            <a:ext cx="237917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</a:t>
            </a:r>
            <a:r>
              <a:rPr lang="en-US" sz="40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40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SiO</a:t>
            </a:r>
            <a:r>
              <a:rPr lang="en-US" sz="40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14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7872305" y="2474910"/>
            <a:ext cx="234070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48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CaCO</a:t>
            </a:r>
            <a:r>
              <a:rPr lang="en-US" sz="4800" b="1" baseline="-25000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3</a:t>
            </a:r>
            <a:endParaRPr lang="ru-RU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962753" y="4180271"/>
            <a:ext cx="103906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60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Al</a:t>
            </a:r>
            <a:endParaRPr lang="ru-RU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085898" y="4226437"/>
            <a:ext cx="176202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err="1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CuO</a:t>
            </a:r>
            <a:endParaRPr lang="ru-RU" sz="20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5736505" y="4108135"/>
            <a:ext cx="135966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66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Zn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8389570" y="4134104"/>
            <a:ext cx="1284262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6600" b="1" dirty="0" smtClean="0"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Fe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83176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93</Words>
  <Application>Microsoft Office PowerPoint</Application>
  <PresentationFormat>Широкоэкранный</PresentationFormat>
  <Paragraphs>68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Arial Black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Учитель-Хим</dc:creator>
  <cp:lastModifiedBy>Учитель-Хим</cp:lastModifiedBy>
  <cp:revision>11</cp:revision>
  <cp:lastPrinted>2015-02-05T07:47:35Z</cp:lastPrinted>
  <dcterms:created xsi:type="dcterms:W3CDTF">2015-02-05T06:36:18Z</dcterms:created>
  <dcterms:modified xsi:type="dcterms:W3CDTF">2015-02-09T10:29:33Z</dcterms:modified>
</cp:coreProperties>
</file>