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80" r:id="rId2"/>
    <p:sldId id="260" r:id="rId3"/>
    <p:sldId id="256" r:id="rId4"/>
    <p:sldId id="261" r:id="rId5"/>
    <p:sldId id="262" r:id="rId6"/>
    <p:sldId id="263" r:id="rId7"/>
    <p:sldId id="264" r:id="rId8"/>
    <p:sldId id="265" r:id="rId9"/>
    <p:sldId id="268" r:id="rId10"/>
    <p:sldId id="276" r:id="rId11"/>
  </p:sldIdLst>
  <p:sldSz cx="9144000" cy="6858000" type="screen4x3"/>
  <p:notesSz cx="6850063" cy="99822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CC0000"/>
    <a:srgbClr val="FF0000"/>
    <a:srgbClr val="008000"/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68361" cy="49911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0117" y="0"/>
            <a:ext cx="2968361" cy="49911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FFF4DC-14BD-48B5-A195-BC00B9EA2FDC}" type="datetimeFigureOut">
              <a:rPr lang="ru-RU" smtClean="0"/>
              <a:pPr/>
              <a:t>31.03.2014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49300"/>
            <a:ext cx="4989513" cy="37433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007" y="4741545"/>
            <a:ext cx="5480050" cy="44919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81358"/>
            <a:ext cx="2968361" cy="49911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0117" y="9481358"/>
            <a:ext cx="2968361" cy="49911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45A66F-FCC6-4AD0-B175-F996A4AD759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253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D9EDAF3-2F28-4F86-AA84-E222436064C7}" type="slidenum">
              <a:rPr lang="ru-RU" smtClean="0"/>
              <a:pPr/>
              <a:t>1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220A63-B41F-422F-93F8-09F348BF917B}" type="datetimeFigureOut">
              <a:rPr lang="ru-RU"/>
              <a:pPr>
                <a:defRPr/>
              </a:pPr>
              <a:t>31.03.2014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3A11AC-48B7-4F5D-91EA-3EC1C6E46C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518339-89F8-4E06-B747-65D9B77457C3}" type="datetimeFigureOut">
              <a:rPr lang="ru-RU"/>
              <a:pPr>
                <a:defRPr/>
              </a:pPr>
              <a:t>31.03.2014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866390-5C38-49B2-9BD0-FD625B05BC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81A7C2-BAD1-43FB-BD7C-52A841F1281F}" type="datetimeFigureOut">
              <a:rPr lang="ru-RU"/>
              <a:pPr>
                <a:defRPr/>
              </a:pPr>
              <a:t>31.03.2014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35905C-2ABB-4931-96CB-0BAF6324D4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67695D-8CC9-4C67-8666-695C46F3C00C}" type="datetimeFigureOut">
              <a:rPr lang="ru-RU"/>
              <a:pPr>
                <a:defRPr/>
              </a:pPr>
              <a:t>31.03.2014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597A53-5C92-4EF9-829F-29C8FBA445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0CECCD-CFB8-49DB-9FB3-673A43A18C6D}" type="datetimeFigureOut">
              <a:rPr lang="ru-RU"/>
              <a:pPr>
                <a:defRPr/>
              </a:pPr>
              <a:t>31.03.2014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7B3A59-9480-47DD-99CE-CA44C9FFF7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8E302F-6D78-414B-BEC7-3319AAFB0CC0}" type="datetimeFigureOut">
              <a:rPr lang="ru-RU"/>
              <a:pPr>
                <a:defRPr/>
              </a:pPr>
              <a:t>31.03.2014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44F332-F8A1-4DF6-B9F6-A555776427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410687-ED65-43DD-9C1C-3C39097E84AD}" type="datetimeFigureOut">
              <a:rPr lang="ru-RU"/>
              <a:pPr>
                <a:defRPr/>
              </a:pPr>
              <a:t>31.03.2014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1CB498-F77B-4C68-BB88-981B1E6B8D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9A63FF-20F5-4A25-845E-829E9C4D06BD}" type="datetimeFigureOut">
              <a:rPr lang="ru-RU"/>
              <a:pPr>
                <a:defRPr/>
              </a:pPr>
              <a:t>31.03.2014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2A1505-73B8-4937-8019-3278EEF187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21489A-7213-4612-A855-BA6F3CD4ACD2}" type="datetimeFigureOut">
              <a:rPr lang="ru-RU"/>
              <a:pPr>
                <a:defRPr/>
              </a:pPr>
              <a:t>31.03.2014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58CD08-2F0F-4BCE-9E80-AA3D8F41FB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A51EFC-D4E5-472F-8653-2D61259B0B18}" type="datetimeFigureOut">
              <a:rPr lang="ru-RU"/>
              <a:pPr>
                <a:defRPr/>
              </a:pPr>
              <a:t>31.03.2014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D2EE68-478B-4137-B26E-123FDF98E0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A1F054-4DCB-4472-8EDE-F38A6C8380A2}" type="datetimeFigureOut">
              <a:rPr lang="ru-RU"/>
              <a:pPr>
                <a:defRPr/>
              </a:pPr>
              <a:t>31.03.2014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ABDBF8-5B07-436A-B8E3-6434BDFC845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0DFA25F-4736-4749-A453-EBABA3480FFC}" type="datetimeFigureOut">
              <a:rPr lang="ru-RU"/>
              <a:pPr>
                <a:defRPr/>
              </a:pPr>
              <a:t>31.03.2014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1FDC432-E047-46FA-8123-B8A118EF95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G:\&#1050;&#1086;&#1085;&#1082;&#1091;&#1088;&#1089;&#1085;&#1072;&#1103;%20&#1087;&#1088;&#1077;&#1079;&#1077;&#1085;&#1090;&#1072;&#1094;&#1080;&#1103;%20&#1048;&#1075;&#1088;&#1072;%20&#1087;&#1086;%20&#1080;&#1085;&#1092;&#1086;&#1088;&#1084;&#1072;&#1090;&#1080;&#1082;&#1077;%20100%20&#1082;%201\sto_k_odnomu_-_zastavka.mp3" TargetMode="External"/><Relationship Id="rId5" Type="http://schemas.openxmlformats.org/officeDocument/2006/relationships/image" Target="../media/image2.jpeg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file:///E:\&#1051;&#1086;&#1073;&#1072;&#1085;&#1086;&#1074;\&#1051;&#1086;&#1073;&#1072;&#1085;&#1086;&#1074;\&#1048;&#1085;&#1092;&#1086;&#1088;&#1084;&#1072;&#1090;&#1080;&#1082;&#1072;\&#1042;&#1085;&#1077;&#1091;&#1088;&#1086;&#1095;&#1085;&#1072;&#1103;%20&#1076;&#1077;&#1103;&#1090;&#1077;&#1083;&#1100;&#1085;&#1086;&#1089;&#1090;&#1100;\&#1050;%20&#1076;&#1086;&#1089;&#1082;&#1077;\fanfar5.mp3" TargetMode="External"/><Relationship Id="rId1" Type="http://schemas.openxmlformats.org/officeDocument/2006/relationships/audio" Target="file:///G:\&#1050;&#1086;&#1085;&#1082;&#1091;&#1088;&#1089;&#1085;&#1072;&#1103;%20&#1087;&#1088;&#1077;&#1079;&#1077;&#1085;&#1090;&#1072;&#1094;&#1080;&#1103;%20&#1048;&#1075;&#1088;&#1072;%20&#1087;&#1086;%20&#1080;&#1085;&#1092;&#1086;&#1088;&#1084;&#1072;&#1090;&#1080;&#1082;&#1077;%20100%20&#1082;%201\sto_k_odnomu_-_zastavka.mp3" TargetMode="External"/><Relationship Id="rId6" Type="http://schemas.openxmlformats.org/officeDocument/2006/relationships/image" Target="../media/image6.png"/><Relationship Id="rId5" Type="http://schemas.openxmlformats.org/officeDocument/2006/relationships/image" Target="../media/image3.jpeg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sto_k_odnomu_-_zastavka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8572528" y="6705600"/>
            <a:ext cx="304800" cy="304800"/>
          </a:xfrm>
          <a:prstGeom prst="rect">
            <a:avLst/>
          </a:prstGeom>
        </p:spPr>
      </p:pic>
      <p:pic>
        <p:nvPicPr>
          <p:cNvPr id="10242" name="Picture 2" descr="D:\сто к одному\1256658315616224_207_303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-3643313"/>
            <a:ext cx="9144000" cy="13384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sto_k_odnomu_-_zastavka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3" name="Picture 4" descr="http://i11.fastpic.ru/big/2010/1108/ed/2aa53b3423209b9f93fbfb00489ff8ed.jpg"/>
          <p:cNvPicPr>
            <a:picLocks noChangeAspect="1" noChangeArrowheads="1"/>
          </p:cNvPicPr>
          <p:nvPr/>
        </p:nvPicPr>
        <p:blipFill>
          <a:blip r:embed="rId5" cstate="print"/>
          <a:srcRect t="13461"/>
          <a:stretch>
            <a:fillRect/>
          </a:stretch>
        </p:blipFill>
        <p:spPr bwMode="auto">
          <a:xfrm>
            <a:off x="-1000125" y="0"/>
            <a:ext cx="101441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fanfar5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9144000" y="65532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 rot="21263122">
            <a:off x="2466712" y="1045106"/>
            <a:ext cx="6815584" cy="110799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6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+mn-lt"/>
              </a:rPr>
              <a:t>СПАСИБО ЗА ИГРУ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0" presetClass="exit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audio>
              <p:cMediaNode>
                <p:cTn id="11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  <p:bldLst>
      <p:bldP spid="6" grpId="0" build="allAtOnce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 descr="http://i11.fastpic.ru/big/2010/1108/ed/2aa53b3423209b9f93fbfb00489ff8ed.jpg"/>
          <p:cNvPicPr>
            <a:picLocks noChangeAspect="1" noChangeArrowheads="1"/>
          </p:cNvPicPr>
          <p:nvPr/>
        </p:nvPicPr>
        <p:blipFill>
          <a:blip r:embed="rId2" cstate="print"/>
          <a:srcRect t="13461"/>
          <a:stretch>
            <a:fillRect/>
          </a:stretch>
        </p:blipFill>
        <p:spPr bwMode="auto">
          <a:xfrm>
            <a:off x="-785813" y="0"/>
            <a:ext cx="10939463" cy="714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Овал 4"/>
          <p:cNvSpPr/>
          <p:nvPr/>
        </p:nvSpPr>
        <p:spPr>
          <a:xfrm>
            <a:off x="3571868" y="3714752"/>
            <a:ext cx="3000396" cy="1285884"/>
          </a:xfrm>
          <a:prstGeom prst="ellipse">
            <a:avLst/>
          </a:prstGeom>
          <a:solidFill>
            <a:srgbClr val="FF0000"/>
          </a:solidFill>
          <a:ln>
            <a:noFill/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atin typeface="BancoLightTT" pitchFamily="66" charset="-52"/>
              </a:rPr>
              <a:t>ПРОСТАЯ ИГРА</a:t>
            </a:r>
          </a:p>
        </p:txBody>
      </p:sp>
      <p:sp>
        <p:nvSpPr>
          <p:cNvPr id="6" name="Овал 5"/>
          <p:cNvSpPr/>
          <p:nvPr/>
        </p:nvSpPr>
        <p:spPr>
          <a:xfrm>
            <a:off x="3571868" y="3714752"/>
            <a:ext cx="3000396" cy="1285884"/>
          </a:xfrm>
          <a:prstGeom prst="ellipse">
            <a:avLst/>
          </a:prstGeom>
          <a:solidFill>
            <a:srgbClr val="FF3300"/>
          </a:solidFill>
          <a:ln>
            <a:noFill/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atin typeface="BancoLightTT" pitchFamily="66" charset="-52"/>
              </a:rPr>
              <a:t>ПРОСТАЯ ИГРА</a:t>
            </a:r>
          </a:p>
        </p:txBody>
      </p:sp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-785850" y="5653462"/>
            <a:ext cx="11001452" cy="584775"/>
          </a:xfrm>
          <a:prstGeom prst="rect">
            <a:avLst/>
          </a:prstGeom>
          <a:solidFill>
            <a:srgbClr val="FF3300"/>
          </a:solidFill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prst="slope"/>
          </a:sp3d>
        </p:spPr>
        <p:txBody>
          <a:bodyPr anchor="ctr">
            <a:spAutoFit/>
          </a:bodyPr>
          <a:lstStyle/>
          <a:p>
            <a:pPr indent="120650" algn="ctr">
              <a:defRPr/>
            </a:pPr>
            <a:r>
              <a:rPr lang="ru-RU" sz="3200" dirty="0" smtClean="0">
                <a:solidFill>
                  <a:schemeClr val="bg1"/>
                </a:solidFill>
                <a:latin typeface="Calibri" pitchFamily="34" charset="0"/>
                <a:cs typeface="Times New Roman" pitchFamily="18" charset="0"/>
              </a:rPr>
              <a:t>Самый известный советский педагог?</a:t>
            </a:r>
            <a:endParaRPr lang="ru-RU" sz="7200" dirty="0">
              <a:solidFill>
                <a:schemeClr val="bg1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642910" y="285728"/>
            <a:ext cx="1428760" cy="2214578"/>
          </a:xfrm>
          <a:prstGeom prst="rect">
            <a:avLst/>
          </a:prstGeom>
          <a:solidFill>
            <a:srgbClr val="FF00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glow rad="139700">
              <a:schemeClr val="accent1">
                <a:satMod val="175000"/>
                <a:alpha val="40000"/>
              </a:schemeClr>
            </a:glow>
            <a:outerShdw dist="107763" dir="13500000" algn="ctr" rotWithShape="0">
              <a:srgbClr val="808080">
                <a:alpha val="50000"/>
              </a:srgbClr>
            </a:outerShdw>
            <a:reflection blurRad="6350" stA="52000" endA="300" endPos="35000" dir="5400000" sy="-100000" algn="bl" rotWithShape="0"/>
          </a:effectLst>
          <a:scene3d>
            <a:camera prst="orthographicFront"/>
            <a:lightRig rig="threePt" dir="t"/>
          </a:scene3d>
          <a:sp3d>
            <a:bevelT prst="slope"/>
          </a:sp3d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</a:endParaRPr>
          </a:p>
        </p:txBody>
      </p:sp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7072330" y="357166"/>
            <a:ext cx="1428760" cy="2214578"/>
          </a:xfrm>
          <a:prstGeom prst="rect">
            <a:avLst/>
          </a:prstGeom>
          <a:solidFill>
            <a:srgbClr val="FF00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glow rad="139700">
              <a:schemeClr val="accent1">
                <a:satMod val="175000"/>
                <a:alpha val="40000"/>
              </a:schemeClr>
            </a:glow>
            <a:outerShdw dist="107763" dir="13500000" algn="ctr" rotWithShape="0">
              <a:srgbClr val="808080">
                <a:alpha val="50000"/>
              </a:srgbClr>
            </a:outerShdw>
            <a:reflection blurRad="6350" stA="52000" endA="300" endPos="35000" dir="5400000" sy="-100000" algn="bl" rotWithShape="0"/>
          </a:effectLst>
          <a:scene3d>
            <a:camera prst="orthographicFront"/>
            <a:lightRig rig="threePt" dir="t"/>
          </a:scene3d>
          <a:sp3d>
            <a:bevelT prst="slope"/>
          </a:sp3d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857224" y="2786058"/>
            <a:ext cx="1000132" cy="1071570"/>
          </a:xfrm>
          <a:prstGeom prst="roundRect">
            <a:avLst/>
          </a:prstGeom>
          <a:solidFill>
            <a:srgbClr val="FFFF00"/>
          </a:solidFill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pSp>
        <p:nvGrpSpPr>
          <p:cNvPr id="2" name="Группа 30"/>
          <p:cNvGrpSpPr>
            <a:grpSpLocks/>
          </p:cNvGrpSpPr>
          <p:nvPr/>
        </p:nvGrpSpPr>
        <p:grpSpPr bwMode="auto">
          <a:xfrm>
            <a:off x="928688" y="2786063"/>
            <a:ext cx="857250" cy="1000125"/>
            <a:chOff x="928662" y="3071810"/>
            <a:chExt cx="857256" cy="1000132"/>
          </a:xfrm>
        </p:grpSpPr>
        <p:cxnSp>
          <p:nvCxnSpPr>
            <p:cNvPr id="24" name="Прямая соединительная линия 23"/>
            <p:cNvCxnSpPr/>
            <p:nvPr/>
          </p:nvCxnSpPr>
          <p:spPr>
            <a:xfrm rot="16200000" flipH="1">
              <a:off x="892943" y="3178967"/>
              <a:ext cx="928695" cy="857256"/>
            </a:xfrm>
            <a:prstGeom prst="line">
              <a:avLst/>
            </a:prstGeom>
            <a:ln w="79375"/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27" name="Прямая соединительная линия 26"/>
            <p:cNvCxnSpPr/>
            <p:nvPr/>
          </p:nvCxnSpPr>
          <p:spPr>
            <a:xfrm rot="5400000">
              <a:off x="857223" y="3143249"/>
              <a:ext cx="1000132" cy="857256"/>
            </a:xfrm>
            <a:prstGeom prst="line">
              <a:avLst/>
            </a:prstGeom>
            <a:ln w="79375"/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</p:grpSp>
      <p:sp>
        <p:nvSpPr>
          <p:cNvPr id="36" name="Скругленный прямоугольник 35"/>
          <p:cNvSpPr/>
          <p:nvPr/>
        </p:nvSpPr>
        <p:spPr>
          <a:xfrm>
            <a:off x="857224" y="4000504"/>
            <a:ext cx="1000132" cy="1071570"/>
          </a:xfrm>
          <a:prstGeom prst="roundRect">
            <a:avLst/>
          </a:prstGeom>
          <a:solidFill>
            <a:srgbClr val="FFFF00"/>
          </a:solidFill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pSp>
        <p:nvGrpSpPr>
          <p:cNvPr id="3" name="Группа 36"/>
          <p:cNvGrpSpPr>
            <a:grpSpLocks/>
          </p:cNvGrpSpPr>
          <p:nvPr/>
        </p:nvGrpSpPr>
        <p:grpSpPr bwMode="auto">
          <a:xfrm>
            <a:off x="928688" y="4000500"/>
            <a:ext cx="857250" cy="1000125"/>
            <a:chOff x="928662" y="3071810"/>
            <a:chExt cx="857256" cy="1000132"/>
          </a:xfrm>
        </p:grpSpPr>
        <p:cxnSp>
          <p:nvCxnSpPr>
            <p:cNvPr id="38" name="Прямая соединительная линия 37"/>
            <p:cNvCxnSpPr/>
            <p:nvPr/>
          </p:nvCxnSpPr>
          <p:spPr>
            <a:xfrm rot="16200000" flipH="1">
              <a:off x="892943" y="3178968"/>
              <a:ext cx="928693" cy="857256"/>
            </a:xfrm>
            <a:prstGeom prst="line">
              <a:avLst/>
            </a:prstGeom>
            <a:ln w="79375"/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39" name="Прямая соединительная линия 38"/>
            <p:cNvCxnSpPr/>
            <p:nvPr/>
          </p:nvCxnSpPr>
          <p:spPr>
            <a:xfrm rot="5400000">
              <a:off x="857223" y="3143249"/>
              <a:ext cx="1000132" cy="857256"/>
            </a:xfrm>
            <a:prstGeom prst="line">
              <a:avLst/>
            </a:prstGeom>
            <a:ln w="79375"/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</p:grpSp>
      <p:sp>
        <p:nvSpPr>
          <p:cNvPr id="40" name="Скругленный прямоугольник 39"/>
          <p:cNvSpPr/>
          <p:nvPr/>
        </p:nvSpPr>
        <p:spPr>
          <a:xfrm>
            <a:off x="857224" y="5214950"/>
            <a:ext cx="1000132" cy="1071570"/>
          </a:xfrm>
          <a:prstGeom prst="roundRect">
            <a:avLst/>
          </a:prstGeom>
          <a:solidFill>
            <a:srgbClr val="FFFF00"/>
          </a:solidFill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pSp>
        <p:nvGrpSpPr>
          <p:cNvPr id="4" name="Группа 40"/>
          <p:cNvGrpSpPr>
            <a:grpSpLocks/>
          </p:cNvGrpSpPr>
          <p:nvPr/>
        </p:nvGrpSpPr>
        <p:grpSpPr bwMode="auto">
          <a:xfrm>
            <a:off x="928688" y="5214938"/>
            <a:ext cx="857250" cy="1000125"/>
            <a:chOff x="928662" y="3071810"/>
            <a:chExt cx="857256" cy="1000132"/>
          </a:xfrm>
        </p:grpSpPr>
        <p:cxnSp>
          <p:nvCxnSpPr>
            <p:cNvPr id="42" name="Прямая соединительная линия 41"/>
            <p:cNvCxnSpPr/>
            <p:nvPr/>
          </p:nvCxnSpPr>
          <p:spPr>
            <a:xfrm rot="16200000" flipH="1">
              <a:off x="892943" y="3178967"/>
              <a:ext cx="928695" cy="857256"/>
            </a:xfrm>
            <a:prstGeom prst="line">
              <a:avLst/>
            </a:prstGeom>
            <a:ln w="79375"/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43" name="Прямая соединительная линия 42"/>
            <p:cNvCxnSpPr/>
            <p:nvPr/>
          </p:nvCxnSpPr>
          <p:spPr>
            <a:xfrm rot="5400000">
              <a:off x="857223" y="3143249"/>
              <a:ext cx="1000132" cy="857256"/>
            </a:xfrm>
            <a:prstGeom prst="line">
              <a:avLst/>
            </a:prstGeom>
            <a:ln w="79375"/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</p:grpSp>
      <p:sp>
        <p:nvSpPr>
          <p:cNvPr id="44" name="Скругленный прямоугольник 43"/>
          <p:cNvSpPr/>
          <p:nvPr/>
        </p:nvSpPr>
        <p:spPr>
          <a:xfrm>
            <a:off x="7286644" y="2928934"/>
            <a:ext cx="1000132" cy="1071570"/>
          </a:xfrm>
          <a:prstGeom prst="roundRect">
            <a:avLst/>
          </a:prstGeom>
          <a:solidFill>
            <a:srgbClr val="FFFF00"/>
          </a:solidFill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pSp>
        <p:nvGrpSpPr>
          <p:cNvPr id="5" name="Группа 44"/>
          <p:cNvGrpSpPr>
            <a:grpSpLocks/>
          </p:cNvGrpSpPr>
          <p:nvPr/>
        </p:nvGrpSpPr>
        <p:grpSpPr bwMode="auto">
          <a:xfrm>
            <a:off x="7358063" y="2928938"/>
            <a:ext cx="857250" cy="1000125"/>
            <a:chOff x="928662" y="3071810"/>
            <a:chExt cx="857256" cy="1000132"/>
          </a:xfrm>
        </p:grpSpPr>
        <p:cxnSp>
          <p:nvCxnSpPr>
            <p:cNvPr id="46" name="Прямая соединительная линия 45"/>
            <p:cNvCxnSpPr/>
            <p:nvPr/>
          </p:nvCxnSpPr>
          <p:spPr>
            <a:xfrm rot="16200000" flipH="1">
              <a:off x="892943" y="3178967"/>
              <a:ext cx="928695" cy="857256"/>
            </a:xfrm>
            <a:prstGeom prst="line">
              <a:avLst/>
            </a:prstGeom>
            <a:ln w="79375"/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47" name="Прямая соединительная линия 46"/>
            <p:cNvCxnSpPr/>
            <p:nvPr/>
          </p:nvCxnSpPr>
          <p:spPr>
            <a:xfrm rot="5400000">
              <a:off x="857223" y="3143249"/>
              <a:ext cx="1000132" cy="857256"/>
            </a:xfrm>
            <a:prstGeom prst="line">
              <a:avLst/>
            </a:prstGeom>
            <a:ln w="79375"/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</p:grpSp>
      <p:sp>
        <p:nvSpPr>
          <p:cNvPr id="48" name="Скругленный прямоугольник 47"/>
          <p:cNvSpPr/>
          <p:nvPr/>
        </p:nvSpPr>
        <p:spPr>
          <a:xfrm>
            <a:off x="7286644" y="4071942"/>
            <a:ext cx="1000132" cy="1071570"/>
          </a:xfrm>
          <a:prstGeom prst="roundRect">
            <a:avLst/>
          </a:prstGeom>
          <a:solidFill>
            <a:srgbClr val="FFFF00"/>
          </a:solidFill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pSp>
        <p:nvGrpSpPr>
          <p:cNvPr id="6" name="Группа 48"/>
          <p:cNvGrpSpPr>
            <a:grpSpLocks/>
          </p:cNvGrpSpPr>
          <p:nvPr/>
        </p:nvGrpSpPr>
        <p:grpSpPr bwMode="auto">
          <a:xfrm>
            <a:off x="7358063" y="4071938"/>
            <a:ext cx="857250" cy="1000125"/>
            <a:chOff x="928662" y="3071810"/>
            <a:chExt cx="857256" cy="1000132"/>
          </a:xfrm>
        </p:grpSpPr>
        <p:cxnSp>
          <p:nvCxnSpPr>
            <p:cNvPr id="50" name="Прямая соединительная линия 49"/>
            <p:cNvCxnSpPr/>
            <p:nvPr/>
          </p:nvCxnSpPr>
          <p:spPr>
            <a:xfrm rot="16200000" flipH="1">
              <a:off x="892943" y="3178967"/>
              <a:ext cx="928695" cy="857256"/>
            </a:xfrm>
            <a:prstGeom prst="line">
              <a:avLst/>
            </a:prstGeom>
            <a:ln w="79375"/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51" name="Прямая соединительная линия 50"/>
            <p:cNvCxnSpPr/>
            <p:nvPr/>
          </p:nvCxnSpPr>
          <p:spPr>
            <a:xfrm rot="5400000">
              <a:off x="857223" y="3143249"/>
              <a:ext cx="1000132" cy="857256"/>
            </a:xfrm>
            <a:prstGeom prst="line">
              <a:avLst/>
            </a:prstGeom>
            <a:ln w="79375"/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</p:grpSp>
      <p:sp>
        <p:nvSpPr>
          <p:cNvPr id="57" name="Прямоугольник 56"/>
          <p:cNvSpPr/>
          <p:nvPr/>
        </p:nvSpPr>
        <p:spPr>
          <a:xfrm>
            <a:off x="2285984" y="285728"/>
            <a:ext cx="4572032" cy="928694"/>
          </a:xfrm>
          <a:prstGeom prst="rect">
            <a:avLst/>
          </a:prstGeom>
          <a:solidFill>
            <a:srgbClr val="0000FF"/>
          </a:solidFill>
          <a:effectLst>
            <a:glow rad="228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/>
              <a:t>1</a:t>
            </a:r>
          </a:p>
        </p:txBody>
      </p:sp>
      <p:pic>
        <p:nvPicPr>
          <p:cNvPr id="3074" name="Picture 2" descr="http://im8-tub-ru.yandex.net/i?id=617367725-49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1071546"/>
            <a:ext cx="1428750" cy="142875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Прямоугольник 8"/>
          <p:cNvSpPr/>
          <p:nvPr/>
        </p:nvSpPr>
        <p:spPr>
          <a:xfrm>
            <a:off x="928662" y="391049"/>
            <a:ext cx="928694" cy="132343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1</a:t>
            </a:r>
          </a:p>
        </p:txBody>
      </p:sp>
      <p:pic>
        <p:nvPicPr>
          <p:cNvPr id="58" name="Picture 2" descr="http://im8-tub-ru.yandex.net/i?id=617367725-49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72330" y="1142984"/>
            <a:ext cx="1428750" cy="142875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3" name="Прямоугольник 12"/>
          <p:cNvSpPr/>
          <p:nvPr/>
        </p:nvSpPr>
        <p:spPr>
          <a:xfrm>
            <a:off x="7286644" y="428604"/>
            <a:ext cx="928694" cy="132343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1</a:t>
            </a:r>
          </a:p>
        </p:txBody>
      </p:sp>
      <p:sp>
        <p:nvSpPr>
          <p:cNvPr id="65" name="Прямоугольник 64"/>
          <p:cNvSpPr/>
          <p:nvPr/>
        </p:nvSpPr>
        <p:spPr>
          <a:xfrm>
            <a:off x="2285984" y="1285860"/>
            <a:ext cx="4572032" cy="928694"/>
          </a:xfrm>
          <a:prstGeom prst="rect">
            <a:avLst/>
          </a:prstGeom>
          <a:solidFill>
            <a:srgbClr val="0000FF"/>
          </a:solidFill>
          <a:effectLst>
            <a:glow rad="228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/>
              <a:t>2</a:t>
            </a:r>
          </a:p>
        </p:txBody>
      </p:sp>
      <p:sp>
        <p:nvSpPr>
          <p:cNvPr id="66" name="Прямоугольник 65"/>
          <p:cNvSpPr/>
          <p:nvPr/>
        </p:nvSpPr>
        <p:spPr>
          <a:xfrm>
            <a:off x="2285984" y="2357430"/>
            <a:ext cx="4572032" cy="928694"/>
          </a:xfrm>
          <a:prstGeom prst="rect">
            <a:avLst/>
          </a:prstGeom>
          <a:solidFill>
            <a:srgbClr val="0000FF"/>
          </a:solidFill>
          <a:effectLst>
            <a:glow rad="228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/>
              <a:t>3</a:t>
            </a:r>
          </a:p>
        </p:txBody>
      </p:sp>
      <p:sp>
        <p:nvSpPr>
          <p:cNvPr id="67" name="Прямоугольник 66"/>
          <p:cNvSpPr/>
          <p:nvPr/>
        </p:nvSpPr>
        <p:spPr>
          <a:xfrm>
            <a:off x="2285984" y="3429000"/>
            <a:ext cx="4572032" cy="928694"/>
          </a:xfrm>
          <a:prstGeom prst="rect">
            <a:avLst/>
          </a:prstGeom>
          <a:solidFill>
            <a:srgbClr val="0000FF"/>
          </a:solidFill>
          <a:effectLst>
            <a:glow rad="228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/>
              <a:t>4</a:t>
            </a:r>
          </a:p>
        </p:txBody>
      </p:sp>
      <p:sp>
        <p:nvSpPr>
          <p:cNvPr id="68" name="Прямоугольник 67"/>
          <p:cNvSpPr/>
          <p:nvPr/>
        </p:nvSpPr>
        <p:spPr>
          <a:xfrm>
            <a:off x="2285984" y="4429132"/>
            <a:ext cx="4572032" cy="928694"/>
          </a:xfrm>
          <a:prstGeom prst="rect">
            <a:avLst/>
          </a:prstGeom>
          <a:solidFill>
            <a:srgbClr val="0000FF"/>
          </a:solidFill>
          <a:effectLst>
            <a:glow rad="228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/>
              <a:t>5</a:t>
            </a:r>
          </a:p>
        </p:txBody>
      </p:sp>
      <p:sp>
        <p:nvSpPr>
          <p:cNvPr id="69" name="Прямоугольник 68"/>
          <p:cNvSpPr/>
          <p:nvPr/>
        </p:nvSpPr>
        <p:spPr>
          <a:xfrm>
            <a:off x="2285984" y="5429264"/>
            <a:ext cx="4572032" cy="928694"/>
          </a:xfrm>
          <a:prstGeom prst="rect">
            <a:avLst/>
          </a:prstGeom>
          <a:solidFill>
            <a:srgbClr val="0000FF"/>
          </a:solidFill>
          <a:effectLst>
            <a:glow rad="228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/>
              <a:t>6</a:t>
            </a:r>
          </a:p>
        </p:txBody>
      </p:sp>
      <p:sp>
        <p:nvSpPr>
          <p:cNvPr id="72" name="Прямоугольник 71"/>
          <p:cNvSpPr/>
          <p:nvPr/>
        </p:nvSpPr>
        <p:spPr>
          <a:xfrm>
            <a:off x="2285984" y="285728"/>
            <a:ext cx="4572032" cy="928694"/>
          </a:xfrm>
          <a:prstGeom prst="rect">
            <a:avLst/>
          </a:prstGeom>
          <a:solidFill>
            <a:schemeClr val="tx1"/>
          </a:solidFill>
          <a:effectLst>
            <a:glow rad="228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/>
              <a:t>А.С. Макаренко</a:t>
            </a:r>
            <a:r>
              <a:rPr lang="ru-RU" sz="2800" dirty="0"/>
              <a:t>		  30</a:t>
            </a:r>
          </a:p>
        </p:txBody>
      </p:sp>
      <p:sp>
        <p:nvSpPr>
          <p:cNvPr id="74" name="Скругленный прямоугольник 73"/>
          <p:cNvSpPr/>
          <p:nvPr/>
        </p:nvSpPr>
        <p:spPr>
          <a:xfrm>
            <a:off x="7286644" y="5286388"/>
            <a:ext cx="1000132" cy="1071570"/>
          </a:xfrm>
          <a:prstGeom prst="roundRect">
            <a:avLst/>
          </a:prstGeom>
          <a:solidFill>
            <a:srgbClr val="FFFF00"/>
          </a:solidFill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pSp>
        <p:nvGrpSpPr>
          <p:cNvPr id="7" name="Группа 74"/>
          <p:cNvGrpSpPr>
            <a:grpSpLocks/>
          </p:cNvGrpSpPr>
          <p:nvPr/>
        </p:nvGrpSpPr>
        <p:grpSpPr bwMode="auto">
          <a:xfrm>
            <a:off x="7358063" y="5286375"/>
            <a:ext cx="857250" cy="1000125"/>
            <a:chOff x="928662" y="3071810"/>
            <a:chExt cx="857256" cy="1000132"/>
          </a:xfrm>
        </p:grpSpPr>
        <p:cxnSp>
          <p:nvCxnSpPr>
            <p:cNvPr id="76" name="Прямая соединительная линия 75"/>
            <p:cNvCxnSpPr/>
            <p:nvPr/>
          </p:nvCxnSpPr>
          <p:spPr>
            <a:xfrm rot="16200000" flipH="1">
              <a:off x="892943" y="3178968"/>
              <a:ext cx="928693" cy="857256"/>
            </a:xfrm>
            <a:prstGeom prst="line">
              <a:avLst/>
            </a:prstGeom>
            <a:ln w="79375"/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77" name="Прямая соединительная линия 76"/>
            <p:cNvCxnSpPr/>
            <p:nvPr/>
          </p:nvCxnSpPr>
          <p:spPr>
            <a:xfrm rot="5400000">
              <a:off x="857223" y="3143249"/>
              <a:ext cx="1000132" cy="857256"/>
            </a:xfrm>
            <a:prstGeom prst="line">
              <a:avLst/>
            </a:prstGeom>
            <a:ln w="79375"/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</p:grpSp>
      <p:sp>
        <p:nvSpPr>
          <p:cNvPr id="78" name="Прямоугольник 77"/>
          <p:cNvSpPr/>
          <p:nvPr/>
        </p:nvSpPr>
        <p:spPr>
          <a:xfrm>
            <a:off x="2285984" y="1285860"/>
            <a:ext cx="4572032" cy="928694"/>
          </a:xfrm>
          <a:prstGeom prst="rect">
            <a:avLst/>
          </a:prstGeom>
          <a:solidFill>
            <a:schemeClr val="tx1"/>
          </a:solidFill>
          <a:effectLst>
            <a:glow rad="228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/>
              <a:t>К.Д. Ушинский</a:t>
            </a:r>
            <a:r>
              <a:rPr lang="ru-RU" sz="2800" dirty="0"/>
              <a:t>		  21</a:t>
            </a:r>
          </a:p>
        </p:txBody>
      </p:sp>
      <p:sp>
        <p:nvSpPr>
          <p:cNvPr id="79" name="Прямоугольник 78"/>
          <p:cNvSpPr/>
          <p:nvPr/>
        </p:nvSpPr>
        <p:spPr>
          <a:xfrm>
            <a:off x="2285984" y="2357430"/>
            <a:ext cx="4572032" cy="928694"/>
          </a:xfrm>
          <a:prstGeom prst="rect">
            <a:avLst/>
          </a:prstGeom>
          <a:solidFill>
            <a:schemeClr val="tx1"/>
          </a:solidFill>
          <a:effectLst>
            <a:glow rad="228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/>
              <a:t>Я.А. Коменский     </a:t>
            </a:r>
            <a:r>
              <a:rPr lang="ru-RU" sz="2800" dirty="0"/>
              <a:t>	  18</a:t>
            </a:r>
          </a:p>
        </p:txBody>
      </p:sp>
      <p:sp>
        <p:nvSpPr>
          <p:cNvPr id="80" name="Прямоугольник 79"/>
          <p:cNvSpPr/>
          <p:nvPr/>
        </p:nvSpPr>
        <p:spPr>
          <a:xfrm>
            <a:off x="2285984" y="3429000"/>
            <a:ext cx="4572032" cy="928694"/>
          </a:xfrm>
          <a:prstGeom prst="rect">
            <a:avLst/>
          </a:prstGeom>
          <a:solidFill>
            <a:schemeClr val="tx1"/>
          </a:solidFill>
          <a:effectLst>
            <a:glow rad="228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/>
              <a:t>В.А. Сухомлинский </a:t>
            </a:r>
            <a:r>
              <a:rPr lang="ru-RU" sz="2800" dirty="0"/>
              <a:t>	  15</a:t>
            </a:r>
          </a:p>
        </p:txBody>
      </p:sp>
      <p:sp>
        <p:nvSpPr>
          <p:cNvPr id="82" name="Прямоугольник 81"/>
          <p:cNvSpPr/>
          <p:nvPr/>
        </p:nvSpPr>
        <p:spPr>
          <a:xfrm>
            <a:off x="2285984" y="4429132"/>
            <a:ext cx="4572032" cy="928694"/>
          </a:xfrm>
          <a:prstGeom prst="rect">
            <a:avLst/>
          </a:prstGeom>
          <a:solidFill>
            <a:schemeClr val="tx1"/>
          </a:solidFill>
          <a:effectLst>
            <a:glow rad="228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/>
              <a:t>Н.К. Крупская         </a:t>
            </a:r>
            <a:r>
              <a:rPr lang="ru-RU" sz="2800" dirty="0"/>
              <a:t>	  10</a:t>
            </a:r>
          </a:p>
        </p:txBody>
      </p:sp>
      <p:sp>
        <p:nvSpPr>
          <p:cNvPr id="83" name="Прямоугольник 82"/>
          <p:cNvSpPr/>
          <p:nvPr/>
        </p:nvSpPr>
        <p:spPr>
          <a:xfrm>
            <a:off x="2285984" y="5429264"/>
            <a:ext cx="4572032" cy="928694"/>
          </a:xfrm>
          <a:prstGeom prst="rect">
            <a:avLst/>
          </a:prstGeom>
          <a:solidFill>
            <a:schemeClr val="tx1"/>
          </a:solidFill>
          <a:effectLst>
            <a:glow rad="228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/>
              <a:t>П.И. </a:t>
            </a:r>
            <a:r>
              <a:rPr lang="ru-RU" sz="2800" dirty="0" err="1" smtClean="0"/>
              <a:t>Пидкасистый</a:t>
            </a:r>
            <a:r>
              <a:rPr lang="ru-RU" sz="2800" dirty="0" smtClean="0"/>
              <a:t>               6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4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6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5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6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6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6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1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7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6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8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6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3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9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4" descr="http://i11.fastpic.ru/big/2010/1108/ed/2aa53b3423209b9f93fbfb00489ff8ed.jpg"/>
          <p:cNvPicPr>
            <a:picLocks noChangeAspect="1" noChangeArrowheads="1"/>
          </p:cNvPicPr>
          <p:nvPr/>
        </p:nvPicPr>
        <p:blipFill>
          <a:blip r:embed="rId2" cstate="print"/>
          <a:srcRect t="13461"/>
          <a:stretch>
            <a:fillRect/>
          </a:stretch>
        </p:blipFill>
        <p:spPr bwMode="auto">
          <a:xfrm>
            <a:off x="-714375" y="0"/>
            <a:ext cx="10939463" cy="714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Овал 4"/>
          <p:cNvSpPr/>
          <p:nvPr/>
        </p:nvSpPr>
        <p:spPr>
          <a:xfrm>
            <a:off x="3571868" y="3714752"/>
            <a:ext cx="3000396" cy="1285884"/>
          </a:xfrm>
          <a:prstGeom prst="ellipse">
            <a:avLst/>
          </a:prstGeom>
          <a:solidFill>
            <a:srgbClr val="FF0000"/>
          </a:solidFill>
          <a:ln>
            <a:noFill/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atin typeface="BancoLightTT" pitchFamily="66" charset="-52"/>
              </a:rPr>
              <a:t>ДВОЙНАЯ ИГРА</a:t>
            </a:r>
          </a:p>
        </p:txBody>
      </p:sp>
      <p:sp>
        <p:nvSpPr>
          <p:cNvPr id="6" name="Овал 5"/>
          <p:cNvSpPr/>
          <p:nvPr/>
        </p:nvSpPr>
        <p:spPr>
          <a:xfrm>
            <a:off x="3571868" y="3714752"/>
            <a:ext cx="3000396" cy="1285884"/>
          </a:xfrm>
          <a:prstGeom prst="ellipse">
            <a:avLst/>
          </a:prstGeom>
          <a:solidFill>
            <a:srgbClr val="FF3300"/>
          </a:solidFill>
          <a:ln>
            <a:noFill/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atin typeface="BancoLightTT" pitchFamily="66" charset="-52"/>
              </a:rPr>
              <a:t>ДВОЙНАЯ</a:t>
            </a:r>
            <a:r>
              <a:rPr lang="ru-RU" sz="3600" b="1" dirty="0">
                <a:latin typeface="BancoLightTT" pitchFamily="66" charset="-52"/>
              </a:rPr>
              <a:t> ИГРА</a:t>
            </a:r>
          </a:p>
        </p:txBody>
      </p:sp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-785850" y="5653462"/>
            <a:ext cx="11001452" cy="1077218"/>
          </a:xfrm>
          <a:prstGeom prst="rect">
            <a:avLst/>
          </a:prstGeom>
          <a:solidFill>
            <a:srgbClr val="FF3300"/>
          </a:solidFill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prst="slope"/>
          </a:sp3d>
        </p:spPr>
        <p:txBody>
          <a:bodyPr anchor="ctr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  <a:latin typeface="Comic Sans MS" pitchFamily="66" charset="0"/>
              </a:rPr>
              <a:t>Наиболее часто используемый</a:t>
            </a:r>
          </a:p>
          <a:p>
            <a:pPr algn="ctr"/>
            <a:r>
              <a:rPr lang="ru-RU" sz="3200" b="1" dirty="0" smtClean="0">
                <a:solidFill>
                  <a:schemeClr val="bg1"/>
                </a:solidFill>
                <a:latin typeface="Comic Sans MS" pitchFamily="66" charset="0"/>
              </a:rPr>
              <a:t>в педагогике метод?</a:t>
            </a:r>
            <a:endParaRPr lang="ru-RU" sz="3200" b="1" dirty="0">
              <a:solidFill>
                <a:schemeClr val="bg1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642910" y="285728"/>
            <a:ext cx="1428760" cy="2214578"/>
          </a:xfrm>
          <a:prstGeom prst="rect">
            <a:avLst/>
          </a:prstGeom>
          <a:solidFill>
            <a:srgbClr val="FF00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glow rad="139700">
              <a:schemeClr val="accent1">
                <a:satMod val="175000"/>
                <a:alpha val="40000"/>
              </a:schemeClr>
            </a:glow>
            <a:outerShdw dist="107763" dir="13500000" algn="ctr" rotWithShape="0">
              <a:srgbClr val="808080">
                <a:alpha val="50000"/>
              </a:srgbClr>
            </a:outerShdw>
            <a:reflection blurRad="6350" stA="52000" endA="300" endPos="35000" dir="5400000" sy="-100000" algn="bl" rotWithShape="0"/>
          </a:effectLst>
          <a:scene3d>
            <a:camera prst="orthographicFront"/>
            <a:lightRig rig="threePt" dir="t"/>
          </a:scene3d>
          <a:sp3d>
            <a:bevelT prst="slope"/>
          </a:sp3d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</a:endParaRPr>
          </a:p>
        </p:txBody>
      </p:sp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7072330" y="357166"/>
            <a:ext cx="1428760" cy="2214578"/>
          </a:xfrm>
          <a:prstGeom prst="rect">
            <a:avLst/>
          </a:prstGeom>
          <a:solidFill>
            <a:srgbClr val="FF00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glow rad="139700">
              <a:schemeClr val="accent1">
                <a:satMod val="175000"/>
                <a:alpha val="40000"/>
              </a:schemeClr>
            </a:glow>
            <a:outerShdw dist="107763" dir="13500000" algn="ctr" rotWithShape="0">
              <a:srgbClr val="808080">
                <a:alpha val="50000"/>
              </a:srgbClr>
            </a:outerShdw>
            <a:reflection blurRad="6350" stA="52000" endA="300" endPos="35000" dir="5400000" sy="-100000" algn="bl" rotWithShape="0"/>
          </a:effectLst>
          <a:scene3d>
            <a:camera prst="orthographicFront"/>
            <a:lightRig rig="threePt" dir="t"/>
          </a:scene3d>
          <a:sp3d>
            <a:bevelT prst="slope"/>
          </a:sp3d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857224" y="2786058"/>
            <a:ext cx="1000132" cy="1071570"/>
          </a:xfrm>
          <a:prstGeom prst="roundRect">
            <a:avLst/>
          </a:prstGeom>
          <a:solidFill>
            <a:srgbClr val="FFFF00"/>
          </a:solidFill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pSp>
        <p:nvGrpSpPr>
          <p:cNvPr id="2" name="Группа 30"/>
          <p:cNvGrpSpPr>
            <a:grpSpLocks/>
          </p:cNvGrpSpPr>
          <p:nvPr/>
        </p:nvGrpSpPr>
        <p:grpSpPr bwMode="auto">
          <a:xfrm>
            <a:off x="928688" y="2786063"/>
            <a:ext cx="857250" cy="1000125"/>
            <a:chOff x="928662" y="3071810"/>
            <a:chExt cx="857256" cy="1000132"/>
          </a:xfrm>
        </p:grpSpPr>
        <p:cxnSp>
          <p:nvCxnSpPr>
            <p:cNvPr id="24" name="Прямая соединительная линия 23"/>
            <p:cNvCxnSpPr/>
            <p:nvPr/>
          </p:nvCxnSpPr>
          <p:spPr>
            <a:xfrm rot="16200000" flipH="1">
              <a:off x="892943" y="3178967"/>
              <a:ext cx="928695" cy="857256"/>
            </a:xfrm>
            <a:prstGeom prst="line">
              <a:avLst/>
            </a:prstGeom>
            <a:ln w="79375"/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27" name="Прямая соединительная линия 26"/>
            <p:cNvCxnSpPr/>
            <p:nvPr/>
          </p:nvCxnSpPr>
          <p:spPr>
            <a:xfrm rot="5400000">
              <a:off x="857223" y="3143249"/>
              <a:ext cx="1000132" cy="857256"/>
            </a:xfrm>
            <a:prstGeom prst="line">
              <a:avLst/>
            </a:prstGeom>
            <a:ln w="79375"/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</p:grpSp>
      <p:sp>
        <p:nvSpPr>
          <p:cNvPr id="36" name="Скругленный прямоугольник 35"/>
          <p:cNvSpPr/>
          <p:nvPr/>
        </p:nvSpPr>
        <p:spPr>
          <a:xfrm>
            <a:off x="857224" y="4000504"/>
            <a:ext cx="1000132" cy="1071570"/>
          </a:xfrm>
          <a:prstGeom prst="roundRect">
            <a:avLst/>
          </a:prstGeom>
          <a:solidFill>
            <a:srgbClr val="FFFF00"/>
          </a:solidFill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pSp>
        <p:nvGrpSpPr>
          <p:cNvPr id="3" name="Группа 36"/>
          <p:cNvGrpSpPr>
            <a:grpSpLocks/>
          </p:cNvGrpSpPr>
          <p:nvPr/>
        </p:nvGrpSpPr>
        <p:grpSpPr bwMode="auto">
          <a:xfrm>
            <a:off x="928688" y="4000500"/>
            <a:ext cx="857250" cy="1000125"/>
            <a:chOff x="928662" y="3071810"/>
            <a:chExt cx="857256" cy="1000132"/>
          </a:xfrm>
        </p:grpSpPr>
        <p:cxnSp>
          <p:nvCxnSpPr>
            <p:cNvPr id="38" name="Прямая соединительная линия 37"/>
            <p:cNvCxnSpPr/>
            <p:nvPr/>
          </p:nvCxnSpPr>
          <p:spPr>
            <a:xfrm rot="16200000" flipH="1">
              <a:off x="892943" y="3178968"/>
              <a:ext cx="928693" cy="857256"/>
            </a:xfrm>
            <a:prstGeom prst="line">
              <a:avLst/>
            </a:prstGeom>
            <a:ln w="79375"/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39" name="Прямая соединительная линия 38"/>
            <p:cNvCxnSpPr/>
            <p:nvPr/>
          </p:nvCxnSpPr>
          <p:spPr>
            <a:xfrm rot="5400000">
              <a:off x="857223" y="3143249"/>
              <a:ext cx="1000132" cy="857256"/>
            </a:xfrm>
            <a:prstGeom prst="line">
              <a:avLst/>
            </a:prstGeom>
            <a:ln w="79375"/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</p:grpSp>
      <p:sp>
        <p:nvSpPr>
          <p:cNvPr id="40" name="Скругленный прямоугольник 39"/>
          <p:cNvSpPr/>
          <p:nvPr/>
        </p:nvSpPr>
        <p:spPr>
          <a:xfrm>
            <a:off x="857224" y="5214950"/>
            <a:ext cx="1000132" cy="1071570"/>
          </a:xfrm>
          <a:prstGeom prst="roundRect">
            <a:avLst/>
          </a:prstGeom>
          <a:solidFill>
            <a:srgbClr val="FFFF00"/>
          </a:solidFill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pSp>
        <p:nvGrpSpPr>
          <p:cNvPr id="4" name="Группа 40"/>
          <p:cNvGrpSpPr>
            <a:grpSpLocks/>
          </p:cNvGrpSpPr>
          <p:nvPr/>
        </p:nvGrpSpPr>
        <p:grpSpPr bwMode="auto">
          <a:xfrm>
            <a:off x="928688" y="5214938"/>
            <a:ext cx="857250" cy="1000125"/>
            <a:chOff x="928662" y="3071810"/>
            <a:chExt cx="857256" cy="1000132"/>
          </a:xfrm>
        </p:grpSpPr>
        <p:cxnSp>
          <p:nvCxnSpPr>
            <p:cNvPr id="42" name="Прямая соединительная линия 41"/>
            <p:cNvCxnSpPr/>
            <p:nvPr/>
          </p:nvCxnSpPr>
          <p:spPr>
            <a:xfrm rot="16200000" flipH="1">
              <a:off x="892943" y="3178967"/>
              <a:ext cx="928695" cy="857256"/>
            </a:xfrm>
            <a:prstGeom prst="line">
              <a:avLst/>
            </a:prstGeom>
            <a:ln w="79375"/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43" name="Прямая соединительная линия 42"/>
            <p:cNvCxnSpPr/>
            <p:nvPr/>
          </p:nvCxnSpPr>
          <p:spPr>
            <a:xfrm rot="5400000">
              <a:off x="857223" y="3143249"/>
              <a:ext cx="1000132" cy="857256"/>
            </a:xfrm>
            <a:prstGeom prst="line">
              <a:avLst/>
            </a:prstGeom>
            <a:ln w="79375"/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</p:grpSp>
      <p:sp>
        <p:nvSpPr>
          <p:cNvPr id="44" name="Скругленный прямоугольник 43"/>
          <p:cNvSpPr/>
          <p:nvPr/>
        </p:nvSpPr>
        <p:spPr>
          <a:xfrm>
            <a:off x="7286644" y="2928934"/>
            <a:ext cx="1000132" cy="1071570"/>
          </a:xfrm>
          <a:prstGeom prst="roundRect">
            <a:avLst/>
          </a:prstGeom>
          <a:solidFill>
            <a:srgbClr val="FFFF00"/>
          </a:solidFill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pSp>
        <p:nvGrpSpPr>
          <p:cNvPr id="5" name="Группа 44"/>
          <p:cNvGrpSpPr>
            <a:grpSpLocks/>
          </p:cNvGrpSpPr>
          <p:nvPr/>
        </p:nvGrpSpPr>
        <p:grpSpPr bwMode="auto">
          <a:xfrm>
            <a:off x="7358063" y="2928938"/>
            <a:ext cx="857250" cy="1000125"/>
            <a:chOff x="928662" y="3071810"/>
            <a:chExt cx="857256" cy="1000132"/>
          </a:xfrm>
        </p:grpSpPr>
        <p:cxnSp>
          <p:nvCxnSpPr>
            <p:cNvPr id="46" name="Прямая соединительная линия 45"/>
            <p:cNvCxnSpPr/>
            <p:nvPr/>
          </p:nvCxnSpPr>
          <p:spPr>
            <a:xfrm rot="16200000" flipH="1">
              <a:off x="892943" y="3178967"/>
              <a:ext cx="928695" cy="857256"/>
            </a:xfrm>
            <a:prstGeom prst="line">
              <a:avLst/>
            </a:prstGeom>
            <a:ln w="79375"/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47" name="Прямая соединительная линия 46"/>
            <p:cNvCxnSpPr/>
            <p:nvPr/>
          </p:nvCxnSpPr>
          <p:spPr>
            <a:xfrm rot="5400000">
              <a:off x="857223" y="3143249"/>
              <a:ext cx="1000132" cy="857256"/>
            </a:xfrm>
            <a:prstGeom prst="line">
              <a:avLst/>
            </a:prstGeom>
            <a:ln w="79375"/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</p:grpSp>
      <p:sp>
        <p:nvSpPr>
          <p:cNvPr id="48" name="Скругленный прямоугольник 47"/>
          <p:cNvSpPr/>
          <p:nvPr/>
        </p:nvSpPr>
        <p:spPr>
          <a:xfrm>
            <a:off x="7286644" y="4071942"/>
            <a:ext cx="1000132" cy="1071570"/>
          </a:xfrm>
          <a:prstGeom prst="roundRect">
            <a:avLst/>
          </a:prstGeom>
          <a:solidFill>
            <a:srgbClr val="FFFF00"/>
          </a:solidFill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pSp>
        <p:nvGrpSpPr>
          <p:cNvPr id="6" name="Группа 48"/>
          <p:cNvGrpSpPr>
            <a:grpSpLocks/>
          </p:cNvGrpSpPr>
          <p:nvPr/>
        </p:nvGrpSpPr>
        <p:grpSpPr bwMode="auto">
          <a:xfrm>
            <a:off x="7358063" y="4071938"/>
            <a:ext cx="857250" cy="1000125"/>
            <a:chOff x="928662" y="3071810"/>
            <a:chExt cx="857256" cy="1000132"/>
          </a:xfrm>
        </p:grpSpPr>
        <p:cxnSp>
          <p:nvCxnSpPr>
            <p:cNvPr id="50" name="Прямая соединительная линия 49"/>
            <p:cNvCxnSpPr/>
            <p:nvPr/>
          </p:nvCxnSpPr>
          <p:spPr>
            <a:xfrm rot="16200000" flipH="1">
              <a:off x="892943" y="3178967"/>
              <a:ext cx="928695" cy="857256"/>
            </a:xfrm>
            <a:prstGeom prst="line">
              <a:avLst/>
            </a:prstGeom>
            <a:ln w="79375"/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51" name="Прямая соединительная линия 50"/>
            <p:cNvCxnSpPr/>
            <p:nvPr/>
          </p:nvCxnSpPr>
          <p:spPr>
            <a:xfrm rot="5400000">
              <a:off x="857223" y="3143249"/>
              <a:ext cx="1000132" cy="857256"/>
            </a:xfrm>
            <a:prstGeom prst="line">
              <a:avLst/>
            </a:prstGeom>
            <a:ln w="79375"/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</p:grpSp>
      <p:sp>
        <p:nvSpPr>
          <p:cNvPr id="57" name="Прямоугольник 56"/>
          <p:cNvSpPr/>
          <p:nvPr/>
        </p:nvSpPr>
        <p:spPr>
          <a:xfrm>
            <a:off x="2285984" y="285728"/>
            <a:ext cx="4572032" cy="928694"/>
          </a:xfrm>
          <a:prstGeom prst="rect">
            <a:avLst/>
          </a:prstGeom>
          <a:solidFill>
            <a:srgbClr val="0000FF"/>
          </a:solidFill>
          <a:effectLst>
            <a:glow rad="228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/>
              <a:t>1</a:t>
            </a:r>
          </a:p>
        </p:txBody>
      </p:sp>
      <p:pic>
        <p:nvPicPr>
          <p:cNvPr id="3074" name="Picture 2" descr="http://im8-tub-ru.yandex.net/i?id=617367725-49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1071546"/>
            <a:ext cx="1428750" cy="142875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Прямоугольник 8"/>
          <p:cNvSpPr/>
          <p:nvPr/>
        </p:nvSpPr>
        <p:spPr>
          <a:xfrm>
            <a:off x="928662" y="391049"/>
            <a:ext cx="928694" cy="132343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2</a:t>
            </a:r>
          </a:p>
        </p:txBody>
      </p:sp>
      <p:pic>
        <p:nvPicPr>
          <p:cNvPr id="58" name="Picture 2" descr="http://im8-tub-ru.yandex.net/i?id=617367725-49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72330" y="1142984"/>
            <a:ext cx="1428750" cy="142875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3" name="Прямоугольник 12"/>
          <p:cNvSpPr/>
          <p:nvPr/>
        </p:nvSpPr>
        <p:spPr>
          <a:xfrm>
            <a:off x="7286644" y="428604"/>
            <a:ext cx="928694" cy="132343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2</a:t>
            </a:r>
          </a:p>
        </p:txBody>
      </p:sp>
      <p:sp>
        <p:nvSpPr>
          <p:cNvPr id="65" name="Прямоугольник 64"/>
          <p:cNvSpPr/>
          <p:nvPr/>
        </p:nvSpPr>
        <p:spPr>
          <a:xfrm>
            <a:off x="2285984" y="1285860"/>
            <a:ext cx="4572032" cy="928694"/>
          </a:xfrm>
          <a:prstGeom prst="rect">
            <a:avLst/>
          </a:prstGeom>
          <a:solidFill>
            <a:srgbClr val="0000FF"/>
          </a:solidFill>
          <a:effectLst>
            <a:glow rad="228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/>
              <a:t>2</a:t>
            </a:r>
          </a:p>
        </p:txBody>
      </p:sp>
      <p:sp>
        <p:nvSpPr>
          <p:cNvPr id="66" name="Прямоугольник 65"/>
          <p:cNvSpPr/>
          <p:nvPr/>
        </p:nvSpPr>
        <p:spPr>
          <a:xfrm>
            <a:off x="2285984" y="2357430"/>
            <a:ext cx="4572032" cy="928694"/>
          </a:xfrm>
          <a:prstGeom prst="rect">
            <a:avLst/>
          </a:prstGeom>
          <a:solidFill>
            <a:srgbClr val="0000FF"/>
          </a:solidFill>
          <a:effectLst>
            <a:glow rad="228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/>
              <a:t>3</a:t>
            </a:r>
          </a:p>
        </p:txBody>
      </p:sp>
      <p:sp>
        <p:nvSpPr>
          <p:cNvPr id="67" name="Прямоугольник 66"/>
          <p:cNvSpPr/>
          <p:nvPr/>
        </p:nvSpPr>
        <p:spPr>
          <a:xfrm>
            <a:off x="2285984" y="3429000"/>
            <a:ext cx="4572032" cy="928694"/>
          </a:xfrm>
          <a:prstGeom prst="rect">
            <a:avLst/>
          </a:prstGeom>
          <a:solidFill>
            <a:srgbClr val="0000FF"/>
          </a:solidFill>
          <a:effectLst>
            <a:glow rad="228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/>
              <a:t>4</a:t>
            </a:r>
          </a:p>
        </p:txBody>
      </p:sp>
      <p:sp>
        <p:nvSpPr>
          <p:cNvPr id="68" name="Прямоугольник 67"/>
          <p:cNvSpPr/>
          <p:nvPr/>
        </p:nvSpPr>
        <p:spPr>
          <a:xfrm>
            <a:off x="2285984" y="4429132"/>
            <a:ext cx="4572032" cy="928694"/>
          </a:xfrm>
          <a:prstGeom prst="rect">
            <a:avLst/>
          </a:prstGeom>
          <a:solidFill>
            <a:srgbClr val="0000FF"/>
          </a:solidFill>
          <a:effectLst>
            <a:glow rad="228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/>
              <a:t>5</a:t>
            </a:r>
          </a:p>
        </p:txBody>
      </p:sp>
      <p:sp>
        <p:nvSpPr>
          <p:cNvPr id="69" name="Прямоугольник 68"/>
          <p:cNvSpPr/>
          <p:nvPr/>
        </p:nvSpPr>
        <p:spPr>
          <a:xfrm>
            <a:off x="2285984" y="5429264"/>
            <a:ext cx="4572032" cy="928694"/>
          </a:xfrm>
          <a:prstGeom prst="rect">
            <a:avLst/>
          </a:prstGeom>
          <a:solidFill>
            <a:srgbClr val="0000FF"/>
          </a:solidFill>
          <a:effectLst>
            <a:glow rad="228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/>
              <a:t>6</a:t>
            </a:r>
          </a:p>
        </p:txBody>
      </p:sp>
      <p:sp>
        <p:nvSpPr>
          <p:cNvPr id="72" name="Прямоугольник 71"/>
          <p:cNvSpPr/>
          <p:nvPr/>
        </p:nvSpPr>
        <p:spPr>
          <a:xfrm>
            <a:off x="2285984" y="285728"/>
            <a:ext cx="4572032" cy="928694"/>
          </a:xfrm>
          <a:prstGeom prst="rect">
            <a:avLst/>
          </a:prstGeom>
          <a:solidFill>
            <a:schemeClr val="tx1"/>
          </a:solidFill>
          <a:effectLst>
            <a:glow rad="228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/>
              <a:t>ПОКАЗ</a:t>
            </a:r>
            <a:r>
              <a:rPr lang="ru-RU" sz="2800" dirty="0"/>
              <a:t>			  35</a:t>
            </a:r>
          </a:p>
        </p:txBody>
      </p:sp>
      <p:sp>
        <p:nvSpPr>
          <p:cNvPr id="74" name="Скругленный прямоугольник 73"/>
          <p:cNvSpPr/>
          <p:nvPr/>
        </p:nvSpPr>
        <p:spPr>
          <a:xfrm>
            <a:off x="7286644" y="5286388"/>
            <a:ext cx="1000132" cy="1071570"/>
          </a:xfrm>
          <a:prstGeom prst="roundRect">
            <a:avLst/>
          </a:prstGeom>
          <a:solidFill>
            <a:srgbClr val="FFFF00"/>
          </a:solidFill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pSp>
        <p:nvGrpSpPr>
          <p:cNvPr id="7" name="Группа 74"/>
          <p:cNvGrpSpPr>
            <a:grpSpLocks/>
          </p:cNvGrpSpPr>
          <p:nvPr/>
        </p:nvGrpSpPr>
        <p:grpSpPr bwMode="auto">
          <a:xfrm>
            <a:off x="7358063" y="5286375"/>
            <a:ext cx="857250" cy="1000125"/>
            <a:chOff x="928662" y="3071810"/>
            <a:chExt cx="857256" cy="1000132"/>
          </a:xfrm>
        </p:grpSpPr>
        <p:cxnSp>
          <p:nvCxnSpPr>
            <p:cNvPr id="76" name="Прямая соединительная линия 75"/>
            <p:cNvCxnSpPr/>
            <p:nvPr/>
          </p:nvCxnSpPr>
          <p:spPr>
            <a:xfrm rot="16200000" flipH="1">
              <a:off x="892943" y="3178968"/>
              <a:ext cx="928693" cy="857256"/>
            </a:xfrm>
            <a:prstGeom prst="line">
              <a:avLst/>
            </a:prstGeom>
            <a:ln w="79375"/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77" name="Прямая соединительная линия 76"/>
            <p:cNvCxnSpPr/>
            <p:nvPr/>
          </p:nvCxnSpPr>
          <p:spPr>
            <a:xfrm rot="5400000">
              <a:off x="857223" y="3143249"/>
              <a:ext cx="1000132" cy="857256"/>
            </a:xfrm>
            <a:prstGeom prst="line">
              <a:avLst/>
            </a:prstGeom>
            <a:ln w="79375"/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</p:grpSp>
      <p:sp>
        <p:nvSpPr>
          <p:cNvPr id="78" name="Прямоугольник 77"/>
          <p:cNvSpPr/>
          <p:nvPr/>
        </p:nvSpPr>
        <p:spPr>
          <a:xfrm>
            <a:off x="2285984" y="1285860"/>
            <a:ext cx="4572032" cy="928694"/>
          </a:xfrm>
          <a:prstGeom prst="rect">
            <a:avLst/>
          </a:prstGeom>
          <a:solidFill>
            <a:schemeClr val="tx1"/>
          </a:solidFill>
          <a:effectLst>
            <a:glow rad="228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/>
              <a:t>БЕСЕДА</a:t>
            </a:r>
            <a:r>
              <a:rPr lang="ru-RU" sz="2800" dirty="0"/>
              <a:t>			  25</a:t>
            </a:r>
          </a:p>
        </p:txBody>
      </p:sp>
      <p:sp>
        <p:nvSpPr>
          <p:cNvPr id="79" name="Прямоугольник 78"/>
          <p:cNvSpPr/>
          <p:nvPr/>
        </p:nvSpPr>
        <p:spPr>
          <a:xfrm>
            <a:off x="2285984" y="2357430"/>
            <a:ext cx="4572032" cy="928694"/>
          </a:xfrm>
          <a:prstGeom prst="rect">
            <a:avLst/>
          </a:prstGeom>
          <a:solidFill>
            <a:schemeClr val="tx1"/>
          </a:solidFill>
          <a:effectLst>
            <a:glow rad="228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/>
              <a:t>НАБЛЮДЕНИЕ</a:t>
            </a:r>
            <a:r>
              <a:rPr lang="ru-RU" sz="2800" dirty="0"/>
              <a:t>		  15</a:t>
            </a:r>
          </a:p>
        </p:txBody>
      </p:sp>
      <p:sp>
        <p:nvSpPr>
          <p:cNvPr id="80" name="Прямоугольник 79"/>
          <p:cNvSpPr/>
          <p:nvPr/>
        </p:nvSpPr>
        <p:spPr>
          <a:xfrm>
            <a:off x="2285984" y="3429000"/>
            <a:ext cx="4572032" cy="928694"/>
          </a:xfrm>
          <a:prstGeom prst="rect">
            <a:avLst/>
          </a:prstGeom>
          <a:solidFill>
            <a:schemeClr val="tx1"/>
          </a:solidFill>
          <a:effectLst>
            <a:glow rad="228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/>
              <a:t>ПООЩРЕНИЕ</a:t>
            </a:r>
            <a:r>
              <a:rPr lang="ru-RU" sz="2800" dirty="0"/>
              <a:t>		  12</a:t>
            </a:r>
          </a:p>
        </p:txBody>
      </p:sp>
      <p:sp>
        <p:nvSpPr>
          <p:cNvPr id="82" name="Прямоугольник 81"/>
          <p:cNvSpPr/>
          <p:nvPr/>
        </p:nvSpPr>
        <p:spPr>
          <a:xfrm>
            <a:off x="2285984" y="4429132"/>
            <a:ext cx="4572032" cy="928694"/>
          </a:xfrm>
          <a:prstGeom prst="rect">
            <a:avLst/>
          </a:prstGeom>
          <a:solidFill>
            <a:schemeClr val="tx1"/>
          </a:solidFill>
          <a:effectLst>
            <a:glow rad="228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/>
              <a:t>НАКАЗАНИЕ </a:t>
            </a:r>
            <a:r>
              <a:rPr lang="ru-RU" sz="2800" dirty="0"/>
              <a:t>		    8</a:t>
            </a:r>
          </a:p>
        </p:txBody>
      </p:sp>
      <p:sp>
        <p:nvSpPr>
          <p:cNvPr id="83" name="Прямоугольник 82"/>
          <p:cNvSpPr/>
          <p:nvPr/>
        </p:nvSpPr>
        <p:spPr>
          <a:xfrm>
            <a:off x="2285984" y="5429264"/>
            <a:ext cx="4572032" cy="928694"/>
          </a:xfrm>
          <a:prstGeom prst="rect">
            <a:avLst/>
          </a:prstGeom>
          <a:solidFill>
            <a:schemeClr val="tx1"/>
          </a:solidFill>
          <a:effectLst>
            <a:glow rad="228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/>
              <a:t>ПОЛОЖИТ. ПРИМЕР</a:t>
            </a:r>
            <a:r>
              <a:rPr lang="ru-RU" sz="2800" dirty="0"/>
              <a:t>	    5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4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6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5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6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6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6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1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7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6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8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6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3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9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4" descr="http://i11.fastpic.ru/big/2010/1108/ed/2aa53b3423209b9f93fbfb00489ff8ed.jpg"/>
          <p:cNvPicPr>
            <a:picLocks noChangeAspect="1" noChangeArrowheads="1"/>
          </p:cNvPicPr>
          <p:nvPr/>
        </p:nvPicPr>
        <p:blipFill>
          <a:blip r:embed="rId2" cstate="print"/>
          <a:srcRect t="13461"/>
          <a:stretch>
            <a:fillRect/>
          </a:stretch>
        </p:blipFill>
        <p:spPr bwMode="auto">
          <a:xfrm>
            <a:off x="-785813" y="0"/>
            <a:ext cx="10939463" cy="714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Овал 4"/>
          <p:cNvSpPr/>
          <p:nvPr/>
        </p:nvSpPr>
        <p:spPr>
          <a:xfrm>
            <a:off x="3571868" y="3714752"/>
            <a:ext cx="3000396" cy="1285884"/>
          </a:xfrm>
          <a:prstGeom prst="ellipse">
            <a:avLst/>
          </a:prstGeom>
          <a:solidFill>
            <a:srgbClr val="FF0000"/>
          </a:solidFill>
          <a:ln>
            <a:noFill/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atin typeface="BancoLightTT" pitchFamily="66" charset="-52"/>
              </a:rPr>
              <a:t>ТРОЙНАЯ ИГРА</a:t>
            </a:r>
          </a:p>
        </p:txBody>
      </p:sp>
      <p:sp>
        <p:nvSpPr>
          <p:cNvPr id="6" name="Овал 5"/>
          <p:cNvSpPr/>
          <p:nvPr/>
        </p:nvSpPr>
        <p:spPr>
          <a:xfrm>
            <a:off x="3571868" y="3714752"/>
            <a:ext cx="3000396" cy="1285884"/>
          </a:xfrm>
          <a:prstGeom prst="ellipse">
            <a:avLst/>
          </a:prstGeom>
          <a:solidFill>
            <a:srgbClr val="FF3300"/>
          </a:solidFill>
          <a:ln>
            <a:noFill/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atin typeface="BancoLightTT" pitchFamily="66" charset="-52"/>
              </a:rPr>
              <a:t>ТРОЙНАЯ ИГРА</a:t>
            </a:r>
          </a:p>
        </p:txBody>
      </p:sp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-857288" y="5643578"/>
            <a:ext cx="11001452" cy="553998"/>
          </a:xfrm>
          <a:prstGeom prst="rect">
            <a:avLst/>
          </a:prstGeom>
          <a:solidFill>
            <a:srgbClr val="FF3300"/>
          </a:solidFill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prst="slope"/>
          </a:sp3d>
        </p:spPr>
        <p:txBody>
          <a:bodyPr anchor="ctr">
            <a:spAutoFit/>
          </a:bodyPr>
          <a:lstStyle/>
          <a:p>
            <a:pPr algn="ctr"/>
            <a:r>
              <a:rPr lang="ru-RU" sz="3000" b="1" dirty="0" smtClean="0">
                <a:solidFill>
                  <a:schemeClr val="bg1"/>
                </a:solidFill>
                <a:latin typeface="Comic Sans MS" pitchFamily="66" charset="0"/>
              </a:rPr>
              <a:t>Почему ребёнок не хочет идти в детский сад?</a:t>
            </a:r>
            <a:endParaRPr lang="ru-RU" sz="3000" b="1" dirty="0">
              <a:solidFill>
                <a:schemeClr val="bg1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642910" y="285728"/>
            <a:ext cx="1428760" cy="2214578"/>
          </a:xfrm>
          <a:prstGeom prst="rect">
            <a:avLst/>
          </a:prstGeom>
          <a:solidFill>
            <a:srgbClr val="FF00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glow rad="139700">
              <a:schemeClr val="accent1">
                <a:satMod val="175000"/>
                <a:alpha val="40000"/>
              </a:schemeClr>
            </a:glow>
            <a:outerShdw dist="107763" dir="13500000" algn="ctr" rotWithShape="0">
              <a:srgbClr val="808080">
                <a:alpha val="50000"/>
              </a:srgbClr>
            </a:outerShdw>
            <a:reflection blurRad="6350" stA="52000" endA="300" endPos="35000" dir="5400000" sy="-100000" algn="bl" rotWithShape="0"/>
          </a:effectLst>
          <a:scene3d>
            <a:camera prst="orthographicFront"/>
            <a:lightRig rig="threePt" dir="t"/>
          </a:scene3d>
          <a:sp3d>
            <a:bevelT prst="slope"/>
          </a:sp3d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</a:endParaRPr>
          </a:p>
        </p:txBody>
      </p:sp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7072330" y="357166"/>
            <a:ext cx="1428760" cy="2214578"/>
          </a:xfrm>
          <a:prstGeom prst="rect">
            <a:avLst/>
          </a:prstGeom>
          <a:solidFill>
            <a:srgbClr val="FF00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glow rad="139700">
              <a:schemeClr val="accent1">
                <a:satMod val="175000"/>
                <a:alpha val="40000"/>
              </a:schemeClr>
            </a:glow>
            <a:outerShdw dist="107763" dir="13500000" algn="ctr" rotWithShape="0">
              <a:srgbClr val="808080">
                <a:alpha val="50000"/>
              </a:srgbClr>
            </a:outerShdw>
            <a:reflection blurRad="6350" stA="52000" endA="300" endPos="35000" dir="5400000" sy="-100000" algn="bl" rotWithShape="0"/>
          </a:effectLst>
          <a:scene3d>
            <a:camera prst="orthographicFront"/>
            <a:lightRig rig="threePt" dir="t"/>
          </a:scene3d>
          <a:sp3d>
            <a:bevelT prst="slope"/>
          </a:sp3d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857224" y="2786058"/>
            <a:ext cx="1000132" cy="1071570"/>
          </a:xfrm>
          <a:prstGeom prst="roundRect">
            <a:avLst/>
          </a:prstGeom>
          <a:solidFill>
            <a:srgbClr val="FFFF00"/>
          </a:solidFill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pSp>
        <p:nvGrpSpPr>
          <p:cNvPr id="2" name="Группа 30"/>
          <p:cNvGrpSpPr>
            <a:grpSpLocks/>
          </p:cNvGrpSpPr>
          <p:nvPr/>
        </p:nvGrpSpPr>
        <p:grpSpPr bwMode="auto">
          <a:xfrm>
            <a:off x="928688" y="2786063"/>
            <a:ext cx="857250" cy="1000125"/>
            <a:chOff x="928662" y="3071810"/>
            <a:chExt cx="857256" cy="1000132"/>
          </a:xfrm>
        </p:grpSpPr>
        <p:cxnSp>
          <p:nvCxnSpPr>
            <p:cNvPr id="24" name="Прямая соединительная линия 23"/>
            <p:cNvCxnSpPr/>
            <p:nvPr/>
          </p:nvCxnSpPr>
          <p:spPr>
            <a:xfrm rot="16200000" flipH="1">
              <a:off x="892943" y="3178967"/>
              <a:ext cx="928695" cy="857256"/>
            </a:xfrm>
            <a:prstGeom prst="line">
              <a:avLst/>
            </a:prstGeom>
            <a:ln w="79375"/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27" name="Прямая соединительная линия 26"/>
            <p:cNvCxnSpPr/>
            <p:nvPr/>
          </p:nvCxnSpPr>
          <p:spPr>
            <a:xfrm rot="5400000">
              <a:off x="857223" y="3143249"/>
              <a:ext cx="1000132" cy="857256"/>
            </a:xfrm>
            <a:prstGeom prst="line">
              <a:avLst/>
            </a:prstGeom>
            <a:ln w="79375"/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</p:grpSp>
      <p:sp>
        <p:nvSpPr>
          <p:cNvPr id="36" name="Скругленный прямоугольник 35"/>
          <p:cNvSpPr/>
          <p:nvPr/>
        </p:nvSpPr>
        <p:spPr>
          <a:xfrm>
            <a:off x="857224" y="4000504"/>
            <a:ext cx="1000132" cy="1071570"/>
          </a:xfrm>
          <a:prstGeom prst="roundRect">
            <a:avLst/>
          </a:prstGeom>
          <a:solidFill>
            <a:srgbClr val="FFFF00"/>
          </a:solidFill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pSp>
        <p:nvGrpSpPr>
          <p:cNvPr id="3" name="Группа 36"/>
          <p:cNvGrpSpPr>
            <a:grpSpLocks/>
          </p:cNvGrpSpPr>
          <p:nvPr/>
        </p:nvGrpSpPr>
        <p:grpSpPr bwMode="auto">
          <a:xfrm>
            <a:off x="928688" y="4000500"/>
            <a:ext cx="857250" cy="1000125"/>
            <a:chOff x="928662" y="3071810"/>
            <a:chExt cx="857256" cy="1000132"/>
          </a:xfrm>
        </p:grpSpPr>
        <p:cxnSp>
          <p:nvCxnSpPr>
            <p:cNvPr id="38" name="Прямая соединительная линия 37"/>
            <p:cNvCxnSpPr/>
            <p:nvPr/>
          </p:nvCxnSpPr>
          <p:spPr>
            <a:xfrm rot="16200000" flipH="1">
              <a:off x="892943" y="3178968"/>
              <a:ext cx="928693" cy="857256"/>
            </a:xfrm>
            <a:prstGeom prst="line">
              <a:avLst/>
            </a:prstGeom>
            <a:ln w="79375"/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39" name="Прямая соединительная линия 38"/>
            <p:cNvCxnSpPr/>
            <p:nvPr/>
          </p:nvCxnSpPr>
          <p:spPr>
            <a:xfrm rot="5400000">
              <a:off x="857223" y="3143249"/>
              <a:ext cx="1000132" cy="857256"/>
            </a:xfrm>
            <a:prstGeom prst="line">
              <a:avLst/>
            </a:prstGeom>
            <a:ln w="79375"/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</p:grpSp>
      <p:sp>
        <p:nvSpPr>
          <p:cNvPr id="40" name="Скругленный прямоугольник 39"/>
          <p:cNvSpPr/>
          <p:nvPr/>
        </p:nvSpPr>
        <p:spPr>
          <a:xfrm>
            <a:off x="857224" y="5214950"/>
            <a:ext cx="1000132" cy="1071570"/>
          </a:xfrm>
          <a:prstGeom prst="roundRect">
            <a:avLst/>
          </a:prstGeom>
          <a:solidFill>
            <a:srgbClr val="FFFF00"/>
          </a:solidFill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pSp>
        <p:nvGrpSpPr>
          <p:cNvPr id="4" name="Группа 40"/>
          <p:cNvGrpSpPr>
            <a:grpSpLocks/>
          </p:cNvGrpSpPr>
          <p:nvPr/>
        </p:nvGrpSpPr>
        <p:grpSpPr bwMode="auto">
          <a:xfrm>
            <a:off x="928688" y="5214938"/>
            <a:ext cx="857250" cy="1000125"/>
            <a:chOff x="928662" y="3071810"/>
            <a:chExt cx="857256" cy="1000132"/>
          </a:xfrm>
        </p:grpSpPr>
        <p:cxnSp>
          <p:nvCxnSpPr>
            <p:cNvPr id="42" name="Прямая соединительная линия 41"/>
            <p:cNvCxnSpPr/>
            <p:nvPr/>
          </p:nvCxnSpPr>
          <p:spPr>
            <a:xfrm rot="16200000" flipH="1">
              <a:off x="892943" y="3178967"/>
              <a:ext cx="928695" cy="857256"/>
            </a:xfrm>
            <a:prstGeom prst="line">
              <a:avLst/>
            </a:prstGeom>
            <a:ln w="79375"/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43" name="Прямая соединительная линия 42"/>
            <p:cNvCxnSpPr/>
            <p:nvPr/>
          </p:nvCxnSpPr>
          <p:spPr>
            <a:xfrm rot="5400000">
              <a:off x="857223" y="3143249"/>
              <a:ext cx="1000132" cy="857256"/>
            </a:xfrm>
            <a:prstGeom prst="line">
              <a:avLst/>
            </a:prstGeom>
            <a:ln w="79375"/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</p:grpSp>
      <p:sp>
        <p:nvSpPr>
          <p:cNvPr id="44" name="Скругленный прямоугольник 43"/>
          <p:cNvSpPr/>
          <p:nvPr/>
        </p:nvSpPr>
        <p:spPr>
          <a:xfrm>
            <a:off x="7286644" y="2928934"/>
            <a:ext cx="1000132" cy="1071570"/>
          </a:xfrm>
          <a:prstGeom prst="roundRect">
            <a:avLst/>
          </a:prstGeom>
          <a:solidFill>
            <a:srgbClr val="FFFF00"/>
          </a:solidFill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pSp>
        <p:nvGrpSpPr>
          <p:cNvPr id="5" name="Группа 44"/>
          <p:cNvGrpSpPr>
            <a:grpSpLocks/>
          </p:cNvGrpSpPr>
          <p:nvPr/>
        </p:nvGrpSpPr>
        <p:grpSpPr bwMode="auto">
          <a:xfrm>
            <a:off x="7358063" y="2928938"/>
            <a:ext cx="857250" cy="1000125"/>
            <a:chOff x="928662" y="3071810"/>
            <a:chExt cx="857256" cy="1000132"/>
          </a:xfrm>
        </p:grpSpPr>
        <p:cxnSp>
          <p:nvCxnSpPr>
            <p:cNvPr id="46" name="Прямая соединительная линия 45"/>
            <p:cNvCxnSpPr/>
            <p:nvPr/>
          </p:nvCxnSpPr>
          <p:spPr>
            <a:xfrm rot="16200000" flipH="1">
              <a:off x="892943" y="3178967"/>
              <a:ext cx="928695" cy="857256"/>
            </a:xfrm>
            <a:prstGeom prst="line">
              <a:avLst/>
            </a:prstGeom>
            <a:ln w="79375"/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47" name="Прямая соединительная линия 46"/>
            <p:cNvCxnSpPr/>
            <p:nvPr/>
          </p:nvCxnSpPr>
          <p:spPr>
            <a:xfrm rot="5400000">
              <a:off x="857223" y="3143249"/>
              <a:ext cx="1000132" cy="857256"/>
            </a:xfrm>
            <a:prstGeom prst="line">
              <a:avLst/>
            </a:prstGeom>
            <a:ln w="79375"/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</p:grpSp>
      <p:sp>
        <p:nvSpPr>
          <p:cNvPr id="48" name="Скругленный прямоугольник 47"/>
          <p:cNvSpPr/>
          <p:nvPr/>
        </p:nvSpPr>
        <p:spPr>
          <a:xfrm>
            <a:off x="7286644" y="4071942"/>
            <a:ext cx="1000132" cy="1071570"/>
          </a:xfrm>
          <a:prstGeom prst="roundRect">
            <a:avLst/>
          </a:prstGeom>
          <a:solidFill>
            <a:srgbClr val="FFFF00"/>
          </a:solidFill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pSp>
        <p:nvGrpSpPr>
          <p:cNvPr id="6" name="Группа 48"/>
          <p:cNvGrpSpPr>
            <a:grpSpLocks/>
          </p:cNvGrpSpPr>
          <p:nvPr/>
        </p:nvGrpSpPr>
        <p:grpSpPr bwMode="auto">
          <a:xfrm>
            <a:off x="7358063" y="4071938"/>
            <a:ext cx="857250" cy="1000125"/>
            <a:chOff x="928662" y="3071810"/>
            <a:chExt cx="857256" cy="1000132"/>
          </a:xfrm>
        </p:grpSpPr>
        <p:cxnSp>
          <p:nvCxnSpPr>
            <p:cNvPr id="50" name="Прямая соединительная линия 49"/>
            <p:cNvCxnSpPr/>
            <p:nvPr/>
          </p:nvCxnSpPr>
          <p:spPr>
            <a:xfrm rot="16200000" flipH="1">
              <a:off x="892943" y="3178967"/>
              <a:ext cx="928695" cy="857256"/>
            </a:xfrm>
            <a:prstGeom prst="line">
              <a:avLst/>
            </a:prstGeom>
            <a:ln w="79375"/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51" name="Прямая соединительная линия 50"/>
            <p:cNvCxnSpPr/>
            <p:nvPr/>
          </p:nvCxnSpPr>
          <p:spPr>
            <a:xfrm rot="5400000">
              <a:off x="857223" y="3143249"/>
              <a:ext cx="1000132" cy="857256"/>
            </a:xfrm>
            <a:prstGeom prst="line">
              <a:avLst/>
            </a:prstGeom>
            <a:ln w="79375"/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</p:grpSp>
      <p:sp>
        <p:nvSpPr>
          <p:cNvPr id="57" name="Прямоугольник 56"/>
          <p:cNvSpPr/>
          <p:nvPr/>
        </p:nvSpPr>
        <p:spPr>
          <a:xfrm>
            <a:off x="2285984" y="285728"/>
            <a:ext cx="4572032" cy="928694"/>
          </a:xfrm>
          <a:prstGeom prst="rect">
            <a:avLst/>
          </a:prstGeom>
          <a:solidFill>
            <a:srgbClr val="0000FF"/>
          </a:solidFill>
          <a:effectLst>
            <a:glow rad="228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/>
              <a:t>1</a:t>
            </a:r>
          </a:p>
        </p:txBody>
      </p:sp>
      <p:pic>
        <p:nvPicPr>
          <p:cNvPr id="3074" name="Picture 2" descr="http://im8-tub-ru.yandex.net/i?id=617367725-49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1071546"/>
            <a:ext cx="1428750" cy="142875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Прямоугольник 8"/>
          <p:cNvSpPr/>
          <p:nvPr/>
        </p:nvSpPr>
        <p:spPr>
          <a:xfrm>
            <a:off x="928662" y="391049"/>
            <a:ext cx="928694" cy="132343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3</a:t>
            </a:r>
          </a:p>
        </p:txBody>
      </p:sp>
      <p:pic>
        <p:nvPicPr>
          <p:cNvPr id="58" name="Picture 2" descr="http://im8-tub-ru.yandex.net/i?id=617367725-49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72330" y="1142984"/>
            <a:ext cx="1428750" cy="142875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3" name="Прямоугольник 12"/>
          <p:cNvSpPr/>
          <p:nvPr/>
        </p:nvSpPr>
        <p:spPr>
          <a:xfrm>
            <a:off x="7286644" y="428604"/>
            <a:ext cx="928694" cy="132343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3</a:t>
            </a:r>
          </a:p>
        </p:txBody>
      </p:sp>
      <p:sp>
        <p:nvSpPr>
          <p:cNvPr id="65" name="Прямоугольник 64"/>
          <p:cNvSpPr/>
          <p:nvPr/>
        </p:nvSpPr>
        <p:spPr>
          <a:xfrm>
            <a:off x="2285984" y="1285860"/>
            <a:ext cx="4572032" cy="928694"/>
          </a:xfrm>
          <a:prstGeom prst="rect">
            <a:avLst/>
          </a:prstGeom>
          <a:solidFill>
            <a:srgbClr val="0000FF"/>
          </a:solidFill>
          <a:effectLst>
            <a:glow rad="228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/>
              <a:t>2</a:t>
            </a:r>
          </a:p>
        </p:txBody>
      </p:sp>
      <p:sp>
        <p:nvSpPr>
          <p:cNvPr id="66" name="Прямоугольник 65"/>
          <p:cNvSpPr/>
          <p:nvPr/>
        </p:nvSpPr>
        <p:spPr>
          <a:xfrm>
            <a:off x="2285984" y="2357430"/>
            <a:ext cx="4572032" cy="928694"/>
          </a:xfrm>
          <a:prstGeom prst="rect">
            <a:avLst/>
          </a:prstGeom>
          <a:solidFill>
            <a:srgbClr val="0000FF"/>
          </a:solidFill>
          <a:effectLst>
            <a:glow rad="228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/>
              <a:t>3</a:t>
            </a:r>
          </a:p>
        </p:txBody>
      </p:sp>
      <p:sp>
        <p:nvSpPr>
          <p:cNvPr id="67" name="Прямоугольник 66"/>
          <p:cNvSpPr/>
          <p:nvPr/>
        </p:nvSpPr>
        <p:spPr>
          <a:xfrm>
            <a:off x="2285984" y="3429000"/>
            <a:ext cx="4572032" cy="928694"/>
          </a:xfrm>
          <a:prstGeom prst="rect">
            <a:avLst/>
          </a:prstGeom>
          <a:solidFill>
            <a:srgbClr val="0000FF"/>
          </a:solidFill>
          <a:effectLst>
            <a:glow rad="228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/>
              <a:t>4</a:t>
            </a:r>
          </a:p>
        </p:txBody>
      </p:sp>
      <p:sp>
        <p:nvSpPr>
          <p:cNvPr id="68" name="Прямоугольник 67"/>
          <p:cNvSpPr/>
          <p:nvPr/>
        </p:nvSpPr>
        <p:spPr>
          <a:xfrm>
            <a:off x="2285984" y="4429132"/>
            <a:ext cx="4572032" cy="928694"/>
          </a:xfrm>
          <a:prstGeom prst="rect">
            <a:avLst/>
          </a:prstGeom>
          <a:solidFill>
            <a:srgbClr val="0000FF"/>
          </a:solidFill>
          <a:effectLst>
            <a:glow rad="228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/>
              <a:t>5</a:t>
            </a:r>
          </a:p>
        </p:txBody>
      </p:sp>
      <p:sp>
        <p:nvSpPr>
          <p:cNvPr id="69" name="Прямоугольник 68"/>
          <p:cNvSpPr/>
          <p:nvPr/>
        </p:nvSpPr>
        <p:spPr>
          <a:xfrm>
            <a:off x="2285984" y="5429264"/>
            <a:ext cx="4572032" cy="928694"/>
          </a:xfrm>
          <a:prstGeom prst="rect">
            <a:avLst/>
          </a:prstGeom>
          <a:solidFill>
            <a:srgbClr val="0000FF"/>
          </a:solidFill>
          <a:effectLst>
            <a:glow rad="228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/>
              <a:t>6</a:t>
            </a:r>
          </a:p>
        </p:txBody>
      </p:sp>
      <p:sp>
        <p:nvSpPr>
          <p:cNvPr id="72" name="Прямоугольник 71"/>
          <p:cNvSpPr/>
          <p:nvPr/>
        </p:nvSpPr>
        <p:spPr>
          <a:xfrm>
            <a:off x="2285984" y="285728"/>
            <a:ext cx="4572032" cy="928694"/>
          </a:xfrm>
          <a:prstGeom prst="rect">
            <a:avLst/>
          </a:prstGeom>
          <a:solidFill>
            <a:schemeClr val="tx1"/>
          </a:solidFill>
          <a:effectLst>
            <a:glow rad="228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/>
              <a:t>ОБИЖАЮТ	</a:t>
            </a:r>
            <a:r>
              <a:rPr lang="ru-RU" sz="2800" dirty="0"/>
              <a:t>		  27</a:t>
            </a:r>
          </a:p>
        </p:txBody>
      </p:sp>
      <p:sp>
        <p:nvSpPr>
          <p:cNvPr id="74" name="Скругленный прямоугольник 73"/>
          <p:cNvSpPr/>
          <p:nvPr/>
        </p:nvSpPr>
        <p:spPr>
          <a:xfrm>
            <a:off x="7286644" y="5286388"/>
            <a:ext cx="1000132" cy="1071570"/>
          </a:xfrm>
          <a:prstGeom prst="roundRect">
            <a:avLst/>
          </a:prstGeom>
          <a:solidFill>
            <a:srgbClr val="FFFF00"/>
          </a:solidFill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pSp>
        <p:nvGrpSpPr>
          <p:cNvPr id="7" name="Группа 74"/>
          <p:cNvGrpSpPr>
            <a:grpSpLocks/>
          </p:cNvGrpSpPr>
          <p:nvPr/>
        </p:nvGrpSpPr>
        <p:grpSpPr bwMode="auto">
          <a:xfrm>
            <a:off x="7358063" y="5286375"/>
            <a:ext cx="857250" cy="1000125"/>
            <a:chOff x="928662" y="3071810"/>
            <a:chExt cx="857256" cy="1000132"/>
          </a:xfrm>
        </p:grpSpPr>
        <p:cxnSp>
          <p:nvCxnSpPr>
            <p:cNvPr id="76" name="Прямая соединительная линия 75"/>
            <p:cNvCxnSpPr/>
            <p:nvPr/>
          </p:nvCxnSpPr>
          <p:spPr>
            <a:xfrm rot="16200000" flipH="1">
              <a:off x="892943" y="3178968"/>
              <a:ext cx="928693" cy="857256"/>
            </a:xfrm>
            <a:prstGeom prst="line">
              <a:avLst/>
            </a:prstGeom>
            <a:ln w="79375"/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77" name="Прямая соединительная линия 76"/>
            <p:cNvCxnSpPr/>
            <p:nvPr/>
          </p:nvCxnSpPr>
          <p:spPr>
            <a:xfrm rot="5400000">
              <a:off x="857223" y="3143249"/>
              <a:ext cx="1000132" cy="857256"/>
            </a:xfrm>
            <a:prstGeom prst="line">
              <a:avLst/>
            </a:prstGeom>
            <a:ln w="79375"/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</p:grpSp>
      <p:sp>
        <p:nvSpPr>
          <p:cNvPr id="78" name="Прямоугольник 77"/>
          <p:cNvSpPr/>
          <p:nvPr/>
        </p:nvSpPr>
        <p:spPr>
          <a:xfrm>
            <a:off x="2285984" y="1285860"/>
            <a:ext cx="4572032" cy="928694"/>
          </a:xfrm>
          <a:prstGeom prst="rect">
            <a:avLst/>
          </a:prstGeom>
          <a:solidFill>
            <a:schemeClr val="tx1"/>
          </a:solidFill>
          <a:effectLst>
            <a:glow rad="228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/>
              <a:t>ЕМУ ТАМ СКУЧНО	</a:t>
            </a:r>
            <a:r>
              <a:rPr lang="ru-RU" sz="2800" dirty="0"/>
              <a:t>	  23</a:t>
            </a:r>
          </a:p>
        </p:txBody>
      </p:sp>
      <p:sp>
        <p:nvSpPr>
          <p:cNvPr id="79" name="Прямоугольник 78"/>
          <p:cNvSpPr/>
          <p:nvPr/>
        </p:nvSpPr>
        <p:spPr>
          <a:xfrm>
            <a:off x="2285984" y="2357430"/>
            <a:ext cx="4572032" cy="928694"/>
          </a:xfrm>
          <a:prstGeom prst="rect">
            <a:avLst/>
          </a:prstGeom>
          <a:solidFill>
            <a:schemeClr val="tx1"/>
          </a:solidFill>
          <a:effectLst>
            <a:glow rad="228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/>
              <a:t>НЕ ВЫСПАЛСЯ</a:t>
            </a:r>
            <a:r>
              <a:rPr lang="ru-RU" sz="2800" dirty="0"/>
              <a:t>		  18</a:t>
            </a:r>
          </a:p>
        </p:txBody>
      </p:sp>
      <p:sp>
        <p:nvSpPr>
          <p:cNvPr id="80" name="Прямоугольник 79"/>
          <p:cNvSpPr/>
          <p:nvPr/>
        </p:nvSpPr>
        <p:spPr>
          <a:xfrm>
            <a:off x="2285984" y="3429000"/>
            <a:ext cx="4572032" cy="928694"/>
          </a:xfrm>
          <a:prstGeom prst="rect">
            <a:avLst/>
          </a:prstGeom>
          <a:solidFill>
            <a:schemeClr val="tx1"/>
          </a:solidFill>
          <a:effectLst>
            <a:glow rad="228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/>
              <a:t>НЕ ХОЧЕТ СПАТЬ В САДУ</a:t>
            </a:r>
            <a:r>
              <a:rPr lang="ru-RU" sz="2800" dirty="0"/>
              <a:t>	  14</a:t>
            </a:r>
          </a:p>
        </p:txBody>
      </p:sp>
      <p:sp>
        <p:nvSpPr>
          <p:cNvPr id="82" name="Прямоугольник 81"/>
          <p:cNvSpPr/>
          <p:nvPr/>
        </p:nvSpPr>
        <p:spPr>
          <a:xfrm>
            <a:off x="2285984" y="4429132"/>
            <a:ext cx="4572032" cy="928694"/>
          </a:xfrm>
          <a:prstGeom prst="rect">
            <a:avLst/>
          </a:prstGeom>
          <a:solidFill>
            <a:schemeClr val="tx1"/>
          </a:solidFill>
          <a:effectLst>
            <a:glow rad="228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/>
              <a:t>ВЫРОС	</a:t>
            </a:r>
            <a:r>
              <a:rPr lang="ru-RU" sz="2800" dirty="0"/>
              <a:t>		  12</a:t>
            </a:r>
          </a:p>
        </p:txBody>
      </p:sp>
      <p:sp>
        <p:nvSpPr>
          <p:cNvPr id="83" name="Прямоугольник 82"/>
          <p:cNvSpPr/>
          <p:nvPr/>
        </p:nvSpPr>
        <p:spPr>
          <a:xfrm>
            <a:off x="2285984" y="5429264"/>
            <a:ext cx="4572032" cy="928694"/>
          </a:xfrm>
          <a:prstGeom prst="rect">
            <a:avLst/>
          </a:prstGeom>
          <a:solidFill>
            <a:schemeClr val="tx1"/>
          </a:solidFill>
          <a:effectLst>
            <a:glow rad="228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/>
              <a:t>БОИТСЯ ВОСПИТАТЕЛЯ</a:t>
            </a:r>
            <a:r>
              <a:rPr lang="ru-RU" sz="2800" dirty="0"/>
              <a:t>	    6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4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6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5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6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6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6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1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7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6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8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6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3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9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4" descr="http://i11.fastpic.ru/big/2010/1108/ed/2aa53b3423209b9f93fbfb00489ff8ed.jpg"/>
          <p:cNvPicPr>
            <a:picLocks noChangeAspect="1" noChangeArrowheads="1"/>
          </p:cNvPicPr>
          <p:nvPr/>
        </p:nvPicPr>
        <p:blipFill>
          <a:blip r:embed="rId2" cstate="print"/>
          <a:srcRect t="13461"/>
          <a:stretch>
            <a:fillRect/>
          </a:stretch>
        </p:blipFill>
        <p:spPr bwMode="auto">
          <a:xfrm>
            <a:off x="-785813" y="0"/>
            <a:ext cx="10939463" cy="714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Овал 4"/>
          <p:cNvSpPr/>
          <p:nvPr/>
        </p:nvSpPr>
        <p:spPr>
          <a:xfrm>
            <a:off x="3571868" y="3714752"/>
            <a:ext cx="3000396" cy="1285884"/>
          </a:xfrm>
          <a:prstGeom prst="ellipse">
            <a:avLst/>
          </a:prstGeom>
          <a:solidFill>
            <a:srgbClr val="FF0000"/>
          </a:solidFill>
          <a:ln>
            <a:noFill/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atin typeface="BancoLightTT" pitchFamily="66" charset="-52"/>
              </a:rPr>
              <a:t>ИГРА НАОБОРОТ</a:t>
            </a:r>
          </a:p>
        </p:txBody>
      </p:sp>
      <p:sp>
        <p:nvSpPr>
          <p:cNvPr id="6" name="Овал 5"/>
          <p:cNvSpPr/>
          <p:nvPr/>
        </p:nvSpPr>
        <p:spPr>
          <a:xfrm>
            <a:off x="3571868" y="3714752"/>
            <a:ext cx="3000396" cy="1285884"/>
          </a:xfrm>
          <a:prstGeom prst="ellipse">
            <a:avLst/>
          </a:prstGeom>
          <a:solidFill>
            <a:srgbClr val="FF3300"/>
          </a:solidFill>
          <a:ln>
            <a:noFill/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atin typeface="BancoLightTT" pitchFamily="66" charset="-52"/>
              </a:rPr>
              <a:t>ИГРА </a:t>
            </a:r>
            <a:r>
              <a:rPr lang="ru-RU" sz="2400" b="1" dirty="0">
                <a:latin typeface="BancoLightTT" pitchFamily="66" charset="-52"/>
              </a:rPr>
              <a:t>НАОБОРОТ</a:t>
            </a:r>
            <a:endParaRPr lang="ru-RU" sz="3600" b="1" dirty="0">
              <a:latin typeface="BancoLightTT" pitchFamily="66" charset="-52"/>
            </a:endParaRPr>
          </a:p>
        </p:txBody>
      </p:sp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-857288" y="5643578"/>
            <a:ext cx="11001452" cy="553998"/>
          </a:xfrm>
          <a:prstGeom prst="rect">
            <a:avLst/>
          </a:prstGeom>
          <a:solidFill>
            <a:srgbClr val="FF3300"/>
          </a:solidFill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prst="slope"/>
          </a:sp3d>
        </p:spPr>
        <p:txBody>
          <a:bodyPr anchor="ctr">
            <a:spAutoFit/>
          </a:bodyPr>
          <a:lstStyle/>
          <a:p>
            <a:pPr algn="ctr"/>
            <a:r>
              <a:rPr lang="ru-RU" sz="3000" b="1" dirty="0" smtClean="0">
                <a:solidFill>
                  <a:schemeClr val="bg1"/>
                </a:solidFill>
                <a:latin typeface="Comic Sans MS" pitchFamily="66" charset="0"/>
              </a:rPr>
              <a:t>Чем можно заинтересовать ребёнка в детском саду?</a:t>
            </a:r>
            <a:endParaRPr lang="ru-RU" sz="3000" b="1" dirty="0">
              <a:solidFill>
                <a:schemeClr val="bg1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642910" y="285728"/>
            <a:ext cx="1428760" cy="2214578"/>
          </a:xfrm>
          <a:prstGeom prst="rect">
            <a:avLst/>
          </a:prstGeom>
          <a:solidFill>
            <a:srgbClr val="FF00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glow rad="139700">
              <a:schemeClr val="accent1">
                <a:satMod val="175000"/>
                <a:alpha val="40000"/>
              </a:schemeClr>
            </a:glow>
            <a:outerShdw dist="107763" dir="13500000" algn="ctr" rotWithShape="0">
              <a:srgbClr val="808080">
                <a:alpha val="50000"/>
              </a:srgbClr>
            </a:outerShdw>
            <a:reflection blurRad="6350" stA="52000" endA="300" endPos="35000" dir="5400000" sy="-100000" algn="bl" rotWithShape="0"/>
          </a:effectLst>
          <a:scene3d>
            <a:camera prst="orthographicFront"/>
            <a:lightRig rig="threePt" dir="t"/>
          </a:scene3d>
          <a:sp3d>
            <a:bevelT prst="slope"/>
          </a:sp3d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</a:endParaRPr>
          </a:p>
        </p:txBody>
      </p:sp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7072330" y="357166"/>
            <a:ext cx="1428760" cy="2214578"/>
          </a:xfrm>
          <a:prstGeom prst="rect">
            <a:avLst/>
          </a:prstGeom>
          <a:solidFill>
            <a:srgbClr val="FF00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glow rad="139700">
              <a:schemeClr val="accent1">
                <a:satMod val="175000"/>
                <a:alpha val="40000"/>
              </a:schemeClr>
            </a:glow>
            <a:outerShdw dist="107763" dir="13500000" algn="ctr" rotWithShape="0">
              <a:srgbClr val="808080">
                <a:alpha val="50000"/>
              </a:srgbClr>
            </a:outerShdw>
            <a:reflection blurRad="6350" stA="52000" endA="300" endPos="35000" dir="5400000" sy="-100000" algn="bl" rotWithShape="0"/>
          </a:effectLst>
          <a:scene3d>
            <a:camera prst="orthographicFront"/>
            <a:lightRig rig="threePt" dir="t"/>
          </a:scene3d>
          <a:sp3d>
            <a:bevelT prst="slope"/>
          </a:sp3d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857224" y="2786058"/>
            <a:ext cx="1000132" cy="1071570"/>
          </a:xfrm>
          <a:prstGeom prst="roundRect">
            <a:avLst/>
          </a:prstGeom>
          <a:solidFill>
            <a:srgbClr val="FFFF00"/>
          </a:solidFill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pSp>
        <p:nvGrpSpPr>
          <p:cNvPr id="2" name="Группа 30"/>
          <p:cNvGrpSpPr>
            <a:grpSpLocks/>
          </p:cNvGrpSpPr>
          <p:nvPr/>
        </p:nvGrpSpPr>
        <p:grpSpPr bwMode="auto">
          <a:xfrm>
            <a:off x="928688" y="2786063"/>
            <a:ext cx="857250" cy="1000125"/>
            <a:chOff x="928662" y="3071810"/>
            <a:chExt cx="857256" cy="1000132"/>
          </a:xfrm>
        </p:grpSpPr>
        <p:cxnSp>
          <p:nvCxnSpPr>
            <p:cNvPr id="24" name="Прямая соединительная линия 23"/>
            <p:cNvCxnSpPr/>
            <p:nvPr/>
          </p:nvCxnSpPr>
          <p:spPr>
            <a:xfrm rot="16200000" flipH="1">
              <a:off x="892943" y="3178967"/>
              <a:ext cx="928695" cy="857256"/>
            </a:xfrm>
            <a:prstGeom prst="line">
              <a:avLst/>
            </a:prstGeom>
            <a:ln w="79375"/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27" name="Прямая соединительная линия 26"/>
            <p:cNvCxnSpPr/>
            <p:nvPr/>
          </p:nvCxnSpPr>
          <p:spPr>
            <a:xfrm rot="5400000">
              <a:off x="857223" y="3143249"/>
              <a:ext cx="1000132" cy="857256"/>
            </a:xfrm>
            <a:prstGeom prst="line">
              <a:avLst/>
            </a:prstGeom>
            <a:ln w="79375"/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</p:grpSp>
      <p:sp>
        <p:nvSpPr>
          <p:cNvPr id="36" name="Скругленный прямоугольник 35"/>
          <p:cNvSpPr/>
          <p:nvPr/>
        </p:nvSpPr>
        <p:spPr>
          <a:xfrm>
            <a:off x="857224" y="4000504"/>
            <a:ext cx="1000132" cy="1071570"/>
          </a:xfrm>
          <a:prstGeom prst="roundRect">
            <a:avLst/>
          </a:prstGeom>
          <a:solidFill>
            <a:srgbClr val="FFFF00"/>
          </a:solidFill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pSp>
        <p:nvGrpSpPr>
          <p:cNvPr id="3" name="Группа 36"/>
          <p:cNvGrpSpPr>
            <a:grpSpLocks/>
          </p:cNvGrpSpPr>
          <p:nvPr/>
        </p:nvGrpSpPr>
        <p:grpSpPr bwMode="auto">
          <a:xfrm>
            <a:off x="928688" y="4000500"/>
            <a:ext cx="857250" cy="1000125"/>
            <a:chOff x="928662" y="3071810"/>
            <a:chExt cx="857256" cy="1000132"/>
          </a:xfrm>
        </p:grpSpPr>
        <p:cxnSp>
          <p:nvCxnSpPr>
            <p:cNvPr id="38" name="Прямая соединительная линия 37"/>
            <p:cNvCxnSpPr/>
            <p:nvPr/>
          </p:nvCxnSpPr>
          <p:spPr>
            <a:xfrm rot="16200000" flipH="1">
              <a:off x="892943" y="3178968"/>
              <a:ext cx="928693" cy="857256"/>
            </a:xfrm>
            <a:prstGeom prst="line">
              <a:avLst/>
            </a:prstGeom>
            <a:ln w="79375"/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39" name="Прямая соединительная линия 38"/>
            <p:cNvCxnSpPr/>
            <p:nvPr/>
          </p:nvCxnSpPr>
          <p:spPr>
            <a:xfrm rot="5400000">
              <a:off x="857223" y="3143249"/>
              <a:ext cx="1000132" cy="857256"/>
            </a:xfrm>
            <a:prstGeom prst="line">
              <a:avLst/>
            </a:prstGeom>
            <a:ln w="79375"/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</p:grpSp>
      <p:sp>
        <p:nvSpPr>
          <p:cNvPr id="40" name="Скругленный прямоугольник 39"/>
          <p:cNvSpPr/>
          <p:nvPr/>
        </p:nvSpPr>
        <p:spPr>
          <a:xfrm>
            <a:off x="857224" y="5214950"/>
            <a:ext cx="1000132" cy="1071570"/>
          </a:xfrm>
          <a:prstGeom prst="roundRect">
            <a:avLst/>
          </a:prstGeom>
          <a:solidFill>
            <a:srgbClr val="FFFF00"/>
          </a:solidFill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pSp>
        <p:nvGrpSpPr>
          <p:cNvPr id="4" name="Группа 40"/>
          <p:cNvGrpSpPr>
            <a:grpSpLocks/>
          </p:cNvGrpSpPr>
          <p:nvPr/>
        </p:nvGrpSpPr>
        <p:grpSpPr bwMode="auto">
          <a:xfrm>
            <a:off x="928688" y="5214938"/>
            <a:ext cx="857250" cy="1000125"/>
            <a:chOff x="928662" y="3071810"/>
            <a:chExt cx="857256" cy="1000132"/>
          </a:xfrm>
        </p:grpSpPr>
        <p:cxnSp>
          <p:nvCxnSpPr>
            <p:cNvPr id="42" name="Прямая соединительная линия 41"/>
            <p:cNvCxnSpPr/>
            <p:nvPr/>
          </p:nvCxnSpPr>
          <p:spPr>
            <a:xfrm rot="16200000" flipH="1">
              <a:off x="892943" y="3178967"/>
              <a:ext cx="928695" cy="857256"/>
            </a:xfrm>
            <a:prstGeom prst="line">
              <a:avLst/>
            </a:prstGeom>
            <a:ln w="79375"/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43" name="Прямая соединительная линия 42"/>
            <p:cNvCxnSpPr/>
            <p:nvPr/>
          </p:nvCxnSpPr>
          <p:spPr>
            <a:xfrm rot="5400000">
              <a:off x="857223" y="3143249"/>
              <a:ext cx="1000132" cy="857256"/>
            </a:xfrm>
            <a:prstGeom prst="line">
              <a:avLst/>
            </a:prstGeom>
            <a:ln w="79375"/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</p:grpSp>
      <p:sp>
        <p:nvSpPr>
          <p:cNvPr id="44" name="Скругленный прямоугольник 43"/>
          <p:cNvSpPr/>
          <p:nvPr/>
        </p:nvSpPr>
        <p:spPr>
          <a:xfrm>
            <a:off x="7286644" y="2928934"/>
            <a:ext cx="1000132" cy="1071570"/>
          </a:xfrm>
          <a:prstGeom prst="roundRect">
            <a:avLst/>
          </a:prstGeom>
          <a:solidFill>
            <a:srgbClr val="FFFF00"/>
          </a:solidFill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pSp>
        <p:nvGrpSpPr>
          <p:cNvPr id="5" name="Группа 44"/>
          <p:cNvGrpSpPr>
            <a:grpSpLocks/>
          </p:cNvGrpSpPr>
          <p:nvPr/>
        </p:nvGrpSpPr>
        <p:grpSpPr bwMode="auto">
          <a:xfrm>
            <a:off x="7358063" y="2928938"/>
            <a:ext cx="857250" cy="1000125"/>
            <a:chOff x="928662" y="3071810"/>
            <a:chExt cx="857256" cy="1000132"/>
          </a:xfrm>
        </p:grpSpPr>
        <p:cxnSp>
          <p:nvCxnSpPr>
            <p:cNvPr id="46" name="Прямая соединительная линия 45"/>
            <p:cNvCxnSpPr/>
            <p:nvPr/>
          </p:nvCxnSpPr>
          <p:spPr>
            <a:xfrm rot="16200000" flipH="1">
              <a:off x="892943" y="3178967"/>
              <a:ext cx="928695" cy="857256"/>
            </a:xfrm>
            <a:prstGeom prst="line">
              <a:avLst/>
            </a:prstGeom>
            <a:ln w="79375"/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47" name="Прямая соединительная линия 46"/>
            <p:cNvCxnSpPr/>
            <p:nvPr/>
          </p:nvCxnSpPr>
          <p:spPr>
            <a:xfrm rot="5400000">
              <a:off x="857223" y="3143249"/>
              <a:ext cx="1000132" cy="857256"/>
            </a:xfrm>
            <a:prstGeom prst="line">
              <a:avLst/>
            </a:prstGeom>
            <a:ln w="79375"/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</p:grpSp>
      <p:sp>
        <p:nvSpPr>
          <p:cNvPr id="48" name="Скругленный прямоугольник 47"/>
          <p:cNvSpPr/>
          <p:nvPr/>
        </p:nvSpPr>
        <p:spPr>
          <a:xfrm>
            <a:off x="7286644" y="4071942"/>
            <a:ext cx="1000132" cy="1071570"/>
          </a:xfrm>
          <a:prstGeom prst="roundRect">
            <a:avLst/>
          </a:prstGeom>
          <a:solidFill>
            <a:srgbClr val="FFFF00"/>
          </a:solidFill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pSp>
        <p:nvGrpSpPr>
          <p:cNvPr id="6" name="Группа 48"/>
          <p:cNvGrpSpPr>
            <a:grpSpLocks/>
          </p:cNvGrpSpPr>
          <p:nvPr/>
        </p:nvGrpSpPr>
        <p:grpSpPr bwMode="auto">
          <a:xfrm>
            <a:off x="7358063" y="4071938"/>
            <a:ext cx="857250" cy="1000125"/>
            <a:chOff x="928662" y="3071810"/>
            <a:chExt cx="857256" cy="1000132"/>
          </a:xfrm>
        </p:grpSpPr>
        <p:cxnSp>
          <p:nvCxnSpPr>
            <p:cNvPr id="50" name="Прямая соединительная линия 49"/>
            <p:cNvCxnSpPr/>
            <p:nvPr/>
          </p:nvCxnSpPr>
          <p:spPr>
            <a:xfrm rot="16200000" flipH="1">
              <a:off x="892943" y="3178967"/>
              <a:ext cx="928695" cy="857256"/>
            </a:xfrm>
            <a:prstGeom prst="line">
              <a:avLst/>
            </a:prstGeom>
            <a:ln w="79375"/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51" name="Прямая соединительная линия 50"/>
            <p:cNvCxnSpPr/>
            <p:nvPr/>
          </p:nvCxnSpPr>
          <p:spPr>
            <a:xfrm rot="5400000">
              <a:off x="857223" y="3143249"/>
              <a:ext cx="1000132" cy="857256"/>
            </a:xfrm>
            <a:prstGeom prst="line">
              <a:avLst/>
            </a:prstGeom>
            <a:ln w="79375"/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</p:grpSp>
      <p:sp>
        <p:nvSpPr>
          <p:cNvPr id="57" name="Прямоугольник 56"/>
          <p:cNvSpPr/>
          <p:nvPr/>
        </p:nvSpPr>
        <p:spPr>
          <a:xfrm>
            <a:off x="2285984" y="285728"/>
            <a:ext cx="4572032" cy="928694"/>
          </a:xfrm>
          <a:prstGeom prst="rect">
            <a:avLst/>
          </a:prstGeom>
          <a:solidFill>
            <a:srgbClr val="0000FF"/>
          </a:solidFill>
          <a:effectLst>
            <a:glow rad="228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/>
              <a:t>1</a:t>
            </a:r>
          </a:p>
        </p:txBody>
      </p:sp>
      <p:pic>
        <p:nvPicPr>
          <p:cNvPr id="3074" name="Picture 2" descr="http://im8-tub-ru.yandex.net/i?id=617367725-49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1071546"/>
            <a:ext cx="1428750" cy="142875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8" name="Picture 2" descr="http://im8-tub-ru.yandex.net/i?id=617367725-49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72330" y="1142984"/>
            <a:ext cx="1428750" cy="142875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5" name="Прямоугольник 64"/>
          <p:cNvSpPr/>
          <p:nvPr/>
        </p:nvSpPr>
        <p:spPr>
          <a:xfrm>
            <a:off x="2285984" y="1285860"/>
            <a:ext cx="4572032" cy="928694"/>
          </a:xfrm>
          <a:prstGeom prst="rect">
            <a:avLst/>
          </a:prstGeom>
          <a:solidFill>
            <a:srgbClr val="0000FF"/>
          </a:solidFill>
          <a:effectLst>
            <a:glow rad="228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/>
              <a:t>2</a:t>
            </a:r>
          </a:p>
        </p:txBody>
      </p:sp>
      <p:sp>
        <p:nvSpPr>
          <p:cNvPr id="66" name="Прямоугольник 65"/>
          <p:cNvSpPr/>
          <p:nvPr/>
        </p:nvSpPr>
        <p:spPr>
          <a:xfrm>
            <a:off x="2285984" y="2357430"/>
            <a:ext cx="4572032" cy="928694"/>
          </a:xfrm>
          <a:prstGeom prst="rect">
            <a:avLst/>
          </a:prstGeom>
          <a:solidFill>
            <a:srgbClr val="0000FF"/>
          </a:solidFill>
          <a:effectLst>
            <a:glow rad="228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/>
              <a:t>3</a:t>
            </a:r>
          </a:p>
        </p:txBody>
      </p:sp>
      <p:sp>
        <p:nvSpPr>
          <p:cNvPr id="67" name="Прямоугольник 66"/>
          <p:cNvSpPr/>
          <p:nvPr/>
        </p:nvSpPr>
        <p:spPr>
          <a:xfrm>
            <a:off x="2285984" y="3429000"/>
            <a:ext cx="4572032" cy="928694"/>
          </a:xfrm>
          <a:prstGeom prst="rect">
            <a:avLst/>
          </a:prstGeom>
          <a:solidFill>
            <a:srgbClr val="0000FF"/>
          </a:solidFill>
          <a:effectLst>
            <a:glow rad="228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/>
              <a:t>4</a:t>
            </a:r>
          </a:p>
        </p:txBody>
      </p:sp>
      <p:sp>
        <p:nvSpPr>
          <p:cNvPr id="68" name="Прямоугольник 67"/>
          <p:cNvSpPr/>
          <p:nvPr/>
        </p:nvSpPr>
        <p:spPr>
          <a:xfrm>
            <a:off x="2285984" y="4429132"/>
            <a:ext cx="4572032" cy="928694"/>
          </a:xfrm>
          <a:prstGeom prst="rect">
            <a:avLst/>
          </a:prstGeom>
          <a:solidFill>
            <a:srgbClr val="0000FF"/>
          </a:solidFill>
          <a:effectLst>
            <a:glow rad="228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/>
              <a:t>5</a:t>
            </a:r>
          </a:p>
        </p:txBody>
      </p:sp>
      <p:sp>
        <p:nvSpPr>
          <p:cNvPr id="69" name="Прямоугольник 68"/>
          <p:cNvSpPr/>
          <p:nvPr/>
        </p:nvSpPr>
        <p:spPr>
          <a:xfrm>
            <a:off x="2285984" y="5429264"/>
            <a:ext cx="4572032" cy="928694"/>
          </a:xfrm>
          <a:prstGeom prst="rect">
            <a:avLst/>
          </a:prstGeom>
          <a:solidFill>
            <a:srgbClr val="0000FF"/>
          </a:solidFill>
          <a:effectLst>
            <a:glow rad="228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/>
              <a:t>6</a:t>
            </a:r>
          </a:p>
        </p:txBody>
      </p:sp>
      <p:sp>
        <p:nvSpPr>
          <p:cNvPr id="72" name="Прямоугольник 71"/>
          <p:cNvSpPr/>
          <p:nvPr/>
        </p:nvSpPr>
        <p:spPr>
          <a:xfrm>
            <a:off x="2285984" y="285728"/>
            <a:ext cx="4572032" cy="928694"/>
          </a:xfrm>
          <a:prstGeom prst="rect">
            <a:avLst/>
          </a:prstGeom>
          <a:solidFill>
            <a:schemeClr val="tx1"/>
          </a:solidFill>
          <a:effectLst>
            <a:glow rad="228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/>
              <a:t>ИГРУШКОЙ			   15</a:t>
            </a:r>
            <a:endParaRPr lang="ru-RU" sz="2800" dirty="0"/>
          </a:p>
        </p:txBody>
      </p:sp>
      <p:sp>
        <p:nvSpPr>
          <p:cNvPr id="74" name="Скругленный прямоугольник 73"/>
          <p:cNvSpPr/>
          <p:nvPr/>
        </p:nvSpPr>
        <p:spPr>
          <a:xfrm>
            <a:off x="7286644" y="5286388"/>
            <a:ext cx="1000132" cy="1071570"/>
          </a:xfrm>
          <a:prstGeom prst="roundRect">
            <a:avLst/>
          </a:prstGeom>
          <a:solidFill>
            <a:srgbClr val="FFFF00"/>
          </a:solidFill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pSp>
        <p:nvGrpSpPr>
          <p:cNvPr id="7" name="Группа 74"/>
          <p:cNvGrpSpPr>
            <a:grpSpLocks/>
          </p:cNvGrpSpPr>
          <p:nvPr/>
        </p:nvGrpSpPr>
        <p:grpSpPr bwMode="auto">
          <a:xfrm>
            <a:off x="7358063" y="5286375"/>
            <a:ext cx="857250" cy="1000125"/>
            <a:chOff x="928662" y="3071810"/>
            <a:chExt cx="857256" cy="1000132"/>
          </a:xfrm>
        </p:grpSpPr>
        <p:cxnSp>
          <p:nvCxnSpPr>
            <p:cNvPr id="76" name="Прямая соединительная линия 75"/>
            <p:cNvCxnSpPr/>
            <p:nvPr/>
          </p:nvCxnSpPr>
          <p:spPr>
            <a:xfrm rot="16200000" flipH="1">
              <a:off x="892943" y="3178968"/>
              <a:ext cx="928693" cy="857256"/>
            </a:xfrm>
            <a:prstGeom prst="line">
              <a:avLst/>
            </a:prstGeom>
            <a:ln w="79375"/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77" name="Прямая соединительная линия 76"/>
            <p:cNvCxnSpPr/>
            <p:nvPr/>
          </p:nvCxnSpPr>
          <p:spPr>
            <a:xfrm rot="5400000">
              <a:off x="857223" y="3143249"/>
              <a:ext cx="1000132" cy="857256"/>
            </a:xfrm>
            <a:prstGeom prst="line">
              <a:avLst/>
            </a:prstGeom>
            <a:ln w="79375"/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</p:grpSp>
      <p:sp>
        <p:nvSpPr>
          <p:cNvPr id="78" name="Прямоугольник 77"/>
          <p:cNvSpPr/>
          <p:nvPr/>
        </p:nvSpPr>
        <p:spPr>
          <a:xfrm>
            <a:off x="2285984" y="1285860"/>
            <a:ext cx="4572032" cy="928694"/>
          </a:xfrm>
          <a:prstGeom prst="rect">
            <a:avLst/>
          </a:prstGeom>
          <a:solidFill>
            <a:schemeClr val="tx1"/>
          </a:solidFill>
          <a:effectLst>
            <a:glow rad="228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/>
              <a:t>КНИГОЙ			   30</a:t>
            </a:r>
            <a:endParaRPr lang="ru-RU" sz="2800" dirty="0"/>
          </a:p>
        </p:txBody>
      </p:sp>
      <p:sp>
        <p:nvSpPr>
          <p:cNvPr id="79" name="Прямоугольник 78"/>
          <p:cNvSpPr/>
          <p:nvPr/>
        </p:nvSpPr>
        <p:spPr>
          <a:xfrm>
            <a:off x="2285984" y="2357430"/>
            <a:ext cx="4572032" cy="928694"/>
          </a:xfrm>
          <a:prstGeom prst="rect">
            <a:avLst/>
          </a:prstGeom>
          <a:solidFill>
            <a:schemeClr val="tx1"/>
          </a:solidFill>
          <a:effectLst>
            <a:glow rad="228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/>
              <a:t>ИГРОЙ, РОЛЬЮ 		   60</a:t>
            </a:r>
            <a:endParaRPr lang="ru-RU" sz="2800" dirty="0"/>
          </a:p>
        </p:txBody>
      </p:sp>
      <p:sp>
        <p:nvSpPr>
          <p:cNvPr id="80" name="Прямоугольник 79"/>
          <p:cNvSpPr/>
          <p:nvPr/>
        </p:nvSpPr>
        <p:spPr>
          <a:xfrm>
            <a:off x="2285984" y="3429000"/>
            <a:ext cx="4572032" cy="928694"/>
          </a:xfrm>
          <a:prstGeom prst="rect">
            <a:avLst/>
          </a:prstGeom>
          <a:solidFill>
            <a:schemeClr val="tx1"/>
          </a:solidFill>
          <a:effectLst>
            <a:glow rad="228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dirty="0" smtClean="0"/>
              <a:t>НЕОЖИДАННЫМ ПОСТУПКОМ     </a:t>
            </a:r>
            <a:r>
              <a:rPr lang="ru-RU" sz="2800" dirty="0" smtClean="0"/>
              <a:t>90</a:t>
            </a:r>
            <a:endParaRPr lang="ru-RU" sz="2800" dirty="0"/>
          </a:p>
        </p:txBody>
      </p:sp>
      <p:sp>
        <p:nvSpPr>
          <p:cNvPr id="82" name="Прямоугольник 81"/>
          <p:cNvSpPr/>
          <p:nvPr/>
        </p:nvSpPr>
        <p:spPr>
          <a:xfrm>
            <a:off x="2285984" y="4429132"/>
            <a:ext cx="4572032" cy="928694"/>
          </a:xfrm>
          <a:prstGeom prst="rect">
            <a:avLst/>
          </a:prstGeom>
          <a:solidFill>
            <a:schemeClr val="tx1"/>
          </a:solidFill>
          <a:effectLst>
            <a:glow rad="228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 smtClean="0"/>
              <a:t>ПРОБЛЕМНОЙ СИТУАЦИЕЙ	  </a:t>
            </a:r>
            <a:r>
              <a:rPr lang="ru-RU" sz="2800" dirty="0" smtClean="0"/>
              <a:t>120</a:t>
            </a:r>
            <a:endParaRPr lang="ru-RU" sz="2800" dirty="0"/>
          </a:p>
        </p:txBody>
      </p:sp>
      <p:sp>
        <p:nvSpPr>
          <p:cNvPr id="83" name="Прямоугольник 82"/>
          <p:cNvSpPr/>
          <p:nvPr/>
        </p:nvSpPr>
        <p:spPr>
          <a:xfrm>
            <a:off x="2285984" y="5429264"/>
            <a:ext cx="4572032" cy="928694"/>
          </a:xfrm>
          <a:prstGeom prst="rect">
            <a:avLst/>
          </a:prstGeom>
          <a:solidFill>
            <a:schemeClr val="tx1"/>
          </a:solidFill>
          <a:effectLst>
            <a:glow rad="228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 smtClean="0"/>
              <a:t>НОВОЙ ДЕЯТЕЛЬНОСТЬЮ	  </a:t>
            </a:r>
            <a:r>
              <a:rPr lang="ru-RU" sz="2800" dirty="0" smtClean="0"/>
              <a:t>240</a:t>
            </a:r>
            <a:endParaRPr lang="ru-RU" sz="2800" dirty="0"/>
          </a:p>
        </p:txBody>
      </p:sp>
      <p:sp>
        <p:nvSpPr>
          <p:cNvPr id="13378" name="TextBox 94"/>
          <p:cNvSpPr txBox="1">
            <a:spLocks noChangeArrowheads="1"/>
          </p:cNvSpPr>
          <p:nvPr/>
        </p:nvSpPr>
        <p:spPr bwMode="auto">
          <a:xfrm>
            <a:off x="714375" y="428625"/>
            <a:ext cx="121443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Calibri" pitchFamily="34" charset="0"/>
              </a:rPr>
              <a:t>ИГРА</a:t>
            </a:r>
          </a:p>
          <a:p>
            <a:pPr algn="ctr"/>
            <a:r>
              <a:rPr lang="ru-RU" b="1" dirty="0" smtClean="0">
                <a:solidFill>
                  <a:schemeClr val="bg1"/>
                </a:solidFill>
                <a:latin typeface="Calibri" pitchFamily="34" charset="0"/>
              </a:rPr>
              <a:t>наоборот</a:t>
            </a:r>
            <a:endParaRPr lang="ru-RU" b="1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3379" name="TextBox 95"/>
          <p:cNvSpPr txBox="1">
            <a:spLocks noChangeArrowheads="1"/>
          </p:cNvSpPr>
          <p:nvPr/>
        </p:nvSpPr>
        <p:spPr bwMode="auto">
          <a:xfrm>
            <a:off x="7215188" y="428625"/>
            <a:ext cx="121443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Calibri" pitchFamily="34" charset="0"/>
              </a:rPr>
              <a:t>ИГРА</a:t>
            </a:r>
          </a:p>
          <a:p>
            <a:pPr algn="ctr"/>
            <a:r>
              <a:rPr lang="ru-RU" b="1" smtClean="0">
                <a:solidFill>
                  <a:schemeClr val="bg1"/>
                </a:solidFill>
                <a:latin typeface="Calibri" pitchFamily="34" charset="0"/>
              </a:rPr>
              <a:t>наоборот</a:t>
            </a:r>
            <a:endParaRPr lang="ru-RU" b="1">
              <a:solidFill>
                <a:schemeClr val="bg1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4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6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5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6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6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6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1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7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6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8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6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3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9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366</TotalTime>
  <Words>136</Words>
  <Application>Microsoft Office PowerPoint</Application>
  <PresentationFormat>Экран (4:3)</PresentationFormat>
  <Paragraphs>73</Paragraphs>
  <Slides>10</Slides>
  <Notes>1</Notes>
  <HiddenSlides>0</HiddenSlides>
  <MMClips>3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Company>Krokoz™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Пользователь Windows</cp:lastModifiedBy>
  <cp:revision>56</cp:revision>
  <dcterms:created xsi:type="dcterms:W3CDTF">2013-05-05T04:35:07Z</dcterms:created>
  <dcterms:modified xsi:type="dcterms:W3CDTF">2014-03-31T19:14:32Z</dcterms:modified>
</cp:coreProperties>
</file>