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7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позитроника\Desktop\ПВД\DSC0499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07157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Book Antiqua" pitchFamily="18" charset="0"/>
              </a:rPr>
              <a:t>Экскурсионный проект</a:t>
            </a:r>
            <a:br>
              <a:rPr lang="ru-RU" dirty="0" smtClean="0">
                <a:latin typeface="Book Antiqua" pitchFamily="18" charset="0"/>
              </a:rPr>
            </a:br>
            <a:r>
              <a:rPr lang="ru-RU" dirty="0" smtClean="0">
                <a:latin typeface="Book Antiqua" pitchFamily="18" charset="0"/>
              </a:rPr>
              <a:t>«Уголок Тувы – Родина моя»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857364"/>
            <a:ext cx="6400800" cy="2609856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chemeClr val="tx1"/>
                </a:solidFill>
                <a:latin typeface="Book Antiqua" pitchFamily="18" charset="0"/>
              </a:rPr>
              <a:t>«Родимый край – ты наша гордость»</a:t>
            </a:r>
            <a:endParaRPr lang="ru-RU" sz="5400" b="1" i="1" dirty="0">
              <a:solidFill>
                <a:schemeClr val="tx1"/>
              </a:solidFill>
              <a:latin typeface="Book Antiqua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643042" y="4929198"/>
            <a:ext cx="7258056" cy="1357298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Выполнили: учащиеся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Book Antiqua" pitchFamily="18" charset="0"/>
              </a:rPr>
              <a:t> туристического клуба «Ветер странствий»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dirty="0" smtClean="0">
                <a:latin typeface="Book Antiqua" pitchFamily="18" charset="0"/>
              </a:rPr>
              <a:t>МБОУ «</a:t>
            </a:r>
            <a:r>
              <a:rPr lang="ru-RU" sz="3200" dirty="0" err="1" smtClean="0">
                <a:latin typeface="Book Antiqua" pitchFamily="18" charset="0"/>
              </a:rPr>
              <a:t>Хову-Аксынская</a:t>
            </a:r>
            <a:r>
              <a:rPr lang="ru-RU" sz="3200" dirty="0" smtClean="0">
                <a:latin typeface="Book Antiqua" pitchFamily="18" charset="0"/>
              </a:rPr>
              <a:t>  средняя общеобразовательная школа»</a:t>
            </a:r>
            <a:endParaRPr kumimoji="0" lang="ru-RU" sz="32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3200" baseline="0" dirty="0" smtClean="0">
                <a:latin typeface="Book Antiqua" pitchFamily="18" charset="0"/>
              </a:rPr>
              <a:t>Руководитель: </a:t>
            </a:r>
            <a:r>
              <a:rPr lang="ru-RU" sz="3200" baseline="0" dirty="0" err="1" smtClean="0">
                <a:latin typeface="Book Antiqua" pitchFamily="18" charset="0"/>
              </a:rPr>
              <a:t>Чечек</a:t>
            </a:r>
            <a:r>
              <a:rPr lang="ru-RU" sz="3200" baseline="0" dirty="0" smtClean="0">
                <a:latin typeface="Book Antiqua" pitchFamily="18" charset="0"/>
              </a:rPr>
              <a:t> Надежда Михайловна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Book Antiqua" pitchFamily="18" charset="0"/>
            </a:endParaRPr>
          </a:p>
        </p:txBody>
      </p:sp>
    </p:spTree>
  </p:cSld>
  <p:clrMapOvr>
    <a:masterClrMapping/>
  </p:clrMapOvr>
  <p:transition advClick="0" advTm="3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зитроника\Desktop\ПВД\f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Оглавление 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125923"/>
          </a:xfrm>
        </p:spPr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Географическое положение </a:t>
            </a:r>
            <a:r>
              <a:rPr lang="ru-RU" dirty="0" err="1" smtClean="0">
                <a:latin typeface="Book Antiqua" pitchFamily="18" charset="0"/>
              </a:rPr>
              <a:t>кожууна</a:t>
            </a:r>
            <a:r>
              <a:rPr lang="ru-RU" dirty="0" smtClean="0">
                <a:latin typeface="Book Antiqua" pitchFamily="18" charset="0"/>
              </a:rPr>
              <a:t>;</a:t>
            </a:r>
          </a:p>
          <a:p>
            <a:r>
              <a:rPr lang="ru-RU" dirty="0" smtClean="0">
                <a:latin typeface="Book Antiqua" pitchFamily="18" charset="0"/>
              </a:rPr>
              <a:t>История </a:t>
            </a:r>
            <a:r>
              <a:rPr lang="ru-RU" dirty="0" err="1" smtClean="0">
                <a:latin typeface="Book Antiqua" pitchFamily="18" charset="0"/>
              </a:rPr>
              <a:t>кожууна</a:t>
            </a:r>
            <a:r>
              <a:rPr lang="ru-RU" dirty="0" smtClean="0">
                <a:latin typeface="Book Antiqua" pitchFamily="18" charset="0"/>
              </a:rPr>
              <a:t>;</a:t>
            </a:r>
          </a:p>
          <a:p>
            <a:r>
              <a:rPr lang="ru-RU" dirty="0" smtClean="0">
                <a:latin typeface="Book Antiqua" pitchFamily="18" charset="0"/>
              </a:rPr>
              <a:t>Символика </a:t>
            </a:r>
            <a:r>
              <a:rPr lang="ru-RU" dirty="0" err="1" smtClean="0">
                <a:latin typeface="Book Antiqua" pitchFamily="18" charset="0"/>
              </a:rPr>
              <a:t>кожууна</a:t>
            </a:r>
            <a:r>
              <a:rPr lang="ru-RU" dirty="0" smtClean="0">
                <a:latin typeface="Book Antiqua" pitchFamily="18" charset="0"/>
              </a:rPr>
              <a:t>;</a:t>
            </a:r>
          </a:p>
          <a:p>
            <a:r>
              <a:rPr lang="ru-RU" dirty="0" smtClean="0">
                <a:latin typeface="Book Antiqua" pitchFamily="18" charset="0"/>
              </a:rPr>
              <a:t>Хову-Аксы – районный центр;</a:t>
            </a:r>
          </a:p>
          <a:p>
            <a:r>
              <a:rPr lang="ru-RU" dirty="0" smtClean="0">
                <a:latin typeface="Book Antiqua" pitchFamily="18" charset="0"/>
              </a:rPr>
              <a:t>Поход выходного дня (маршрут);</a:t>
            </a:r>
          </a:p>
          <a:p>
            <a:r>
              <a:rPr lang="ru-RU" dirty="0" err="1" smtClean="0">
                <a:latin typeface="Book Antiqua" pitchFamily="18" charset="0"/>
              </a:rPr>
              <a:t>Фотоэкскурсия</a:t>
            </a:r>
            <a:r>
              <a:rPr lang="ru-RU" dirty="0" smtClean="0">
                <a:latin typeface="Book Antiqua" pitchFamily="18" charset="0"/>
              </a:rPr>
              <a:t>;</a:t>
            </a:r>
          </a:p>
          <a:p>
            <a:r>
              <a:rPr lang="ru-RU" dirty="0" smtClean="0">
                <a:latin typeface="Book Antiqua" pitchFamily="18" charset="0"/>
              </a:rPr>
              <a:t>Немного об авторах.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зитроника\Desktop\ПВД\f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900486" cy="798496"/>
          </a:xfrm>
        </p:spPr>
        <p:txBody>
          <a:bodyPr>
            <a:noAutofit/>
          </a:bodyPr>
          <a:lstStyle/>
          <a:p>
            <a:pPr algn="ctr"/>
            <a:r>
              <a:rPr lang="ru-RU" sz="3000" dirty="0" smtClean="0">
                <a:latin typeface="Book Antiqua" pitchFamily="18" charset="0"/>
              </a:rPr>
              <a:t>Географическое положение</a:t>
            </a:r>
            <a:endParaRPr lang="ru-RU" sz="3000" dirty="0">
              <a:latin typeface="Book Antiqua" pitchFamily="18" charset="0"/>
            </a:endParaRPr>
          </a:p>
        </p:txBody>
      </p:sp>
      <p:pic>
        <p:nvPicPr>
          <p:cNvPr id="5" name="Содержимое 4" descr="Tyva_Chedi-Kholsky_kozhuun.pn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0" y="3214686"/>
            <a:ext cx="4254494" cy="2571768"/>
          </a:xfr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85720" y="1000108"/>
            <a:ext cx="4143404" cy="5572164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Book Antiqua" pitchFamily="18" charset="0"/>
              </a:rPr>
              <a:t> Территория </a:t>
            </a:r>
            <a:r>
              <a:rPr lang="ru-RU" sz="1600" dirty="0" err="1" smtClean="0">
                <a:latin typeface="Book Antiqua" pitchFamily="18" charset="0"/>
              </a:rPr>
              <a:t>Чеди-Хольского</a:t>
            </a:r>
            <a:r>
              <a:rPr lang="ru-RU" sz="1600" dirty="0" smtClean="0">
                <a:latin typeface="Book Antiqua" pitchFamily="18" charset="0"/>
              </a:rPr>
              <a:t> района </a:t>
            </a:r>
            <a:r>
              <a:rPr lang="ru-RU" sz="1600" b="1" dirty="0" smtClean="0">
                <a:latin typeface="Book Antiqua" pitchFamily="18" charset="0"/>
              </a:rPr>
              <a:t>расположена</a:t>
            </a:r>
            <a:r>
              <a:rPr lang="ru-RU" sz="1600" dirty="0" smtClean="0">
                <a:latin typeface="Book Antiqua" pitchFamily="18" charset="0"/>
              </a:rPr>
              <a:t> на северных склонах хребта Западный </a:t>
            </a:r>
            <a:r>
              <a:rPr lang="ru-RU" sz="1600" dirty="0" err="1" smtClean="0">
                <a:latin typeface="Book Antiqua" pitchFamily="18" charset="0"/>
              </a:rPr>
              <a:t>Танну-Ола</a:t>
            </a:r>
            <a:r>
              <a:rPr lang="ru-RU" sz="1600" dirty="0" smtClean="0">
                <a:latin typeface="Book Antiqua" pitchFamily="18" charset="0"/>
              </a:rPr>
              <a:t>, с южной стороны </a:t>
            </a:r>
            <a:r>
              <a:rPr lang="ru-RU" sz="1600" b="1" dirty="0" smtClean="0">
                <a:latin typeface="Book Antiqua" pitchFamily="18" charset="0"/>
              </a:rPr>
              <a:t>граничит</a:t>
            </a:r>
            <a:r>
              <a:rPr lang="ru-RU" sz="1600" dirty="0" smtClean="0">
                <a:latin typeface="Book Antiqua" pitchFamily="18" charset="0"/>
              </a:rPr>
              <a:t> с территорией </a:t>
            </a:r>
            <a:r>
              <a:rPr lang="ru-RU" sz="1600" dirty="0" err="1" smtClean="0">
                <a:latin typeface="Book Antiqua" pitchFamily="18" charset="0"/>
              </a:rPr>
              <a:t>Овюрского</a:t>
            </a:r>
            <a:r>
              <a:rPr lang="ru-RU" sz="1600" dirty="0" smtClean="0">
                <a:latin typeface="Book Antiqua" pitchFamily="18" charset="0"/>
              </a:rPr>
              <a:t> района, с северной стороны граничит с территориями </a:t>
            </a:r>
            <a:r>
              <a:rPr lang="ru-RU" sz="1600" dirty="0" err="1" smtClean="0">
                <a:latin typeface="Book Antiqua" pitchFamily="18" charset="0"/>
              </a:rPr>
              <a:t>Улуг-Хемского</a:t>
            </a:r>
            <a:r>
              <a:rPr lang="ru-RU" sz="1600" dirty="0" smtClean="0">
                <a:latin typeface="Book Antiqua" pitchFamily="18" charset="0"/>
              </a:rPr>
              <a:t> и </a:t>
            </a:r>
            <a:r>
              <a:rPr lang="ru-RU" sz="1600" dirty="0" err="1" smtClean="0">
                <a:latin typeface="Book Antiqua" pitchFamily="18" charset="0"/>
              </a:rPr>
              <a:t>Кызылского</a:t>
            </a:r>
            <a:r>
              <a:rPr lang="ru-RU" sz="1600" dirty="0" smtClean="0">
                <a:latin typeface="Book Antiqua" pitchFamily="18" charset="0"/>
              </a:rPr>
              <a:t> районов. </a:t>
            </a:r>
            <a:r>
              <a:rPr lang="ru-RU" sz="1600" dirty="0" err="1" smtClean="0">
                <a:latin typeface="Book Antiqua" pitchFamily="18" charset="0"/>
              </a:rPr>
              <a:t>Чеди-Хольский</a:t>
            </a:r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err="1" smtClean="0">
                <a:latin typeface="Book Antiqua" pitchFamily="18" charset="0"/>
              </a:rPr>
              <a:t>кожуун</a:t>
            </a:r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b="1" dirty="0" smtClean="0">
                <a:latin typeface="Book Antiqua" pitchFamily="18" charset="0"/>
              </a:rPr>
              <a:t>основан</a:t>
            </a:r>
            <a:r>
              <a:rPr lang="ru-RU" sz="1600" dirty="0" smtClean="0">
                <a:latin typeface="Book Antiqua" pitchFamily="18" charset="0"/>
              </a:rPr>
              <a:t> в 1993 году из территорий </a:t>
            </a:r>
            <a:r>
              <a:rPr lang="ru-RU" sz="1600" dirty="0" err="1" smtClean="0">
                <a:latin typeface="Book Antiqua" pitchFamily="18" charset="0"/>
              </a:rPr>
              <a:t>Улуг-Хемского</a:t>
            </a:r>
            <a:r>
              <a:rPr lang="ru-RU" sz="1600" dirty="0" smtClean="0">
                <a:latin typeface="Book Antiqua" pitchFamily="18" charset="0"/>
              </a:rPr>
              <a:t> и </a:t>
            </a:r>
            <a:r>
              <a:rPr lang="ru-RU" sz="1600" dirty="0" err="1" smtClean="0">
                <a:latin typeface="Book Antiqua" pitchFamily="18" charset="0"/>
              </a:rPr>
              <a:t>Тандинского</a:t>
            </a:r>
            <a:r>
              <a:rPr lang="ru-RU" sz="1600" dirty="0" smtClean="0">
                <a:latin typeface="Book Antiqua" pitchFamily="18" charset="0"/>
              </a:rPr>
              <a:t> районов. </a:t>
            </a:r>
            <a:br>
              <a:rPr lang="ru-RU" sz="1600" dirty="0" smtClean="0">
                <a:latin typeface="Book Antiqua" pitchFamily="18" charset="0"/>
              </a:rPr>
            </a:br>
            <a:r>
              <a:rPr lang="ru-RU" sz="1600" dirty="0" smtClean="0">
                <a:latin typeface="Book Antiqua" pitchFamily="18" charset="0"/>
              </a:rPr>
              <a:t/>
            </a:r>
            <a:br>
              <a:rPr lang="ru-RU" sz="1600" dirty="0" smtClean="0">
                <a:latin typeface="Book Antiqua" pitchFamily="18" charset="0"/>
              </a:rPr>
            </a:br>
            <a:r>
              <a:rPr lang="ru-RU" sz="1600" dirty="0" smtClean="0">
                <a:latin typeface="Book Antiqua" pitchFamily="18" charset="0"/>
              </a:rPr>
              <a:t>В составе </a:t>
            </a:r>
            <a:r>
              <a:rPr lang="ru-RU" sz="1600" dirty="0" err="1" smtClean="0">
                <a:latin typeface="Book Antiqua" pitchFamily="18" charset="0"/>
              </a:rPr>
              <a:t>Чеди-Хольского</a:t>
            </a:r>
            <a:r>
              <a:rPr lang="ru-RU" sz="1600" dirty="0" smtClean="0">
                <a:latin typeface="Book Antiqua" pitchFamily="18" charset="0"/>
              </a:rPr>
              <a:t> района 6 территориально-административных центров – с.Хову-Аксы, с.Ак-Тал, </a:t>
            </a:r>
            <a:r>
              <a:rPr lang="ru-RU" sz="1600" dirty="0" err="1" smtClean="0">
                <a:latin typeface="Book Antiqua" pitchFamily="18" charset="0"/>
              </a:rPr>
              <a:t>с.Холчук</a:t>
            </a:r>
            <a:r>
              <a:rPr lang="ru-RU" sz="1600" dirty="0" smtClean="0">
                <a:latin typeface="Book Antiqua" pitchFamily="18" charset="0"/>
              </a:rPr>
              <a:t>, </a:t>
            </a:r>
            <a:r>
              <a:rPr lang="ru-RU" sz="1600" dirty="0" err="1" smtClean="0">
                <a:latin typeface="Book Antiqua" pitchFamily="18" charset="0"/>
              </a:rPr>
              <a:t>с.Чал-Кежиг</a:t>
            </a:r>
            <a:r>
              <a:rPr lang="ru-RU" sz="1600" dirty="0" smtClean="0">
                <a:latin typeface="Book Antiqua" pitchFamily="18" charset="0"/>
              </a:rPr>
              <a:t>, </a:t>
            </a:r>
            <a:r>
              <a:rPr lang="ru-RU" sz="1600" dirty="0" err="1" smtClean="0">
                <a:latin typeface="Book Antiqua" pitchFamily="18" charset="0"/>
              </a:rPr>
              <a:t>с.Сайлыг</a:t>
            </a:r>
            <a:r>
              <a:rPr lang="ru-RU" sz="1600" dirty="0" smtClean="0">
                <a:latin typeface="Book Antiqua" pitchFamily="18" charset="0"/>
              </a:rPr>
              <a:t>, с.Элегест. Районный центр поселок Хову-Аксы расположен в центральной части </a:t>
            </a:r>
            <a:r>
              <a:rPr lang="ru-RU" sz="1600" dirty="0" err="1" smtClean="0">
                <a:latin typeface="Book Antiqua" pitchFamily="18" charset="0"/>
              </a:rPr>
              <a:t>Чеди-Хольского</a:t>
            </a:r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err="1" smtClean="0">
                <a:latin typeface="Book Antiqua" pitchFamily="18" charset="0"/>
              </a:rPr>
              <a:t>кожууна</a:t>
            </a:r>
            <a:r>
              <a:rPr lang="ru-RU" sz="1600" dirty="0" smtClean="0">
                <a:latin typeface="Book Antiqua" pitchFamily="18" charset="0"/>
              </a:rPr>
              <a:t>. </a:t>
            </a:r>
            <a:br>
              <a:rPr lang="ru-RU" sz="1600" dirty="0" smtClean="0">
                <a:latin typeface="Book Antiqua" pitchFamily="18" charset="0"/>
              </a:rPr>
            </a:br>
            <a:r>
              <a:rPr lang="ru-RU" sz="1600" dirty="0" smtClean="0">
                <a:latin typeface="Book Antiqua" pitchFamily="18" charset="0"/>
              </a:rPr>
              <a:t/>
            </a:r>
            <a:br>
              <a:rPr lang="ru-RU" sz="1600" dirty="0" smtClean="0">
                <a:latin typeface="Book Antiqua" pitchFamily="18" charset="0"/>
              </a:rPr>
            </a:br>
            <a:r>
              <a:rPr lang="ru-RU" sz="1600" b="1" dirty="0" smtClean="0">
                <a:latin typeface="Book Antiqua" pitchFamily="18" charset="0"/>
              </a:rPr>
              <a:t>Рельеф</a:t>
            </a:r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err="1" smtClean="0">
                <a:latin typeface="Book Antiqua" pitchFamily="18" charset="0"/>
              </a:rPr>
              <a:t>Чеди-Хольского</a:t>
            </a:r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err="1" smtClean="0">
                <a:latin typeface="Book Antiqua" pitchFamily="18" charset="0"/>
              </a:rPr>
              <a:t>кожууна</a:t>
            </a:r>
            <a:r>
              <a:rPr lang="ru-RU" sz="1600" dirty="0" smtClean="0">
                <a:latin typeface="Book Antiqua" pitchFamily="18" charset="0"/>
              </a:rPr>
              <a:t> в основном </a:t>
            </a:r>
            <a:r>
              <a:rPr lang="ru-RU" sz="1600" dirty="0" err="1" smtClean="0">
                <a:latin typeface="Book Antiqua" pitchFamily="18" charset="0"/>
              </a:rPr>
              <a:t>лесо-таежный</a:t>
            </a:r>
            <a:r>
              <a:rPr lang="ru-RU" sz="1600" dirty="0" smtClean="0">
                <a:latin typeface="Book Antiqua" pitchFamily="18" charset="0"/>
              </a:rPr>
              <a:t>. </a:t>
            </a:r>
            <a:r>
              <a:rPr lang="ru-RU" sz="1600" b="1" dirty="0" smtClean="0">
                <a:latin typeface="Book Antiqua" pitchFamily="18" charset="0"/>
              </a:rPr>
              <a:t>Климат</a:t>
            </a:r>
            <a:r>
              <a:rPr lang="ru-RU" sz="1600" dirty="0" smtClean="0">
                <a:latin typeface="Book Antiqua" pitchFamily="18" charset="0"/>
              </a:rPr>
              <a:t> резко континентальный.. </a:t>
            </a:r>
            <a:br>
              <a:rPr lang="ru-RU" sz="1600" dirty="0" smtClean="0">
                <a:latin typeface="Book Antiqua" pitchFamily="18" charset="0"/>
              </a:rPr>
            </a:br>
            <a:endParaRPr lang="ru-RU" sz="1600" dirty="0">
              <a:latin typeface="Book Antiqua" pitchFamily="18" charset="0"/>
            </a:endParaRPr>
          </a:p>
        </p:txBody>
      </p:sp>
      <p:pic>
        <p:nvPicPr>
          <p:cNvPr id="6" name="Рисунок 5" descr="91721676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428604"/>
            <a:ext cx="4429156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зитроника\Desktop\ПВД\f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5562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Book Antiqua" pitchFamily="18" charset="0"/>
              </a:rPr>
              <a:t>История </a:t>
            </a:r>
            <a:r>
              <a:rPr lang="ru-RU" sz="2400" dirty="0" err="1" smtClean="0">
                <a:latin typeface="Book Antiqua" pitchFamily="18" charset="0"/>
              </a:rPr>
              <a:t>кожууна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357166"/>
            <a:ext cx="4786346" cy="6072230"/>
          </a:xfrm>
        </p:spPr>
        <p:txBody>
          <a:bodyPr>
            <a:noAutofit/>
          </a:bodyPr>
          <a:lstStyle/>
          <a:p>
            <a:r>
              <a:rPr lang="ru-RU" sz="1600" dirty="0" err="1" smtClean="0">
                <a:latin typeface="Book Antiqua" pitchFamily="18" charset="0"/>
              </a:rPr>
              <a:t>Чеди-Хольский</a:t>
            </a:r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err="1" smtClean="0">
                <a:latin typeface="Book Antiqua" pitchFamily="18" charset="0"/>
              </a:rPr>
              <a:t>кожуун</a:t>
            </a:r>
            <a:r>
              <a:rPr lang="ru-RU" sz="1600" dirty="0" smtClean="0">
                <a:latin typeface="Book Antiqua" pitchFamily="18" charset="0"/>
              </a:rPr>
              <a:t> Республики Тыва является одним из самых молодых в республике </a:t>
            </a:r>
            <a:r>
              <a:rPr lang="ru-RU" sz="1600" dirty="0" err="1" smtClean="0">
                <a:latin typeface="Book Antiqua" pitchFamily="18" charset="0"/>
              </a:rPr>
              <a:t>кожуунов</a:t>
            </a:r>
            <a:r>
              <a:rPr lang="ru-RU" sz="1600" dirty="0" smtClean="0">
                <a:latin typeface="Book Antiqua" pitchFamily="18" charset="0"/>
              </a:rPr>
              <a:t>. «</a:t>
            </a:r>
            <a:r>
              <a:rPr lang="ru-RU" sz="1600" dirty="0" err="1" smtClean="0">
                <a:latin typeface="Book Antiqua" pitchFamily="18" charset="0"/>
              </a:rPr>
              <a:t>Чеди-Хол</a:t>
            </a:r>
            <a:r>
              <a:rPr lang="ru-RU" sz="1600" dirty="0" smtClean="0">
                <a:latin typeface="Book Antiqua" pitchFamily="18" charset="0"/>
              </a:rPr>
              <a:t>» в переводе означает «семь озер». На момент становления </a:t>
            </a:r>
            <a:r>
              <a:rPr lang="ru-RU" sz="1600" dirty="0" err="1" smtClean="0">
                <a:latin typeface="Book Antiqua" pitchFamily="18" charset="0"/>
              </a:rPr>
              <a:t>кожууна</a:t>
            </a:r>
            <a:r>
              <a:rPr lang="ru-RU" sz="1600" dirty="0" smtClean="0">
                <a:latin typeface="Book Antiqua" pitchFamily="18" charset="0"/>
              </a:rPr>
              <a:t> было предложено несколько  названий: </a:t>
            </a:r>
            <a:r>
              <a:rPr lang="ru-RU" sz="1600" dirty="0" err="1" smtClean="0">
                <a:latin typeface="Book Antiqua" pitchFamily="18" charset="0"/>
              </a:rPr>
              <a:t>Ураанхайский</a:t>
            </a:r>
            <a:r>
              <a:rPr lang="ru-RU" sz="1600" dirty="0" smtClean="0">
                <a:latin typeface="Book Antiqua" pitchFamily="18" charset="0"/>
              </a:rPr>
              <a:t> район, </a:t>
            </a:r>
            <a:r>
              <a:rPr lang="ru-RU" sz="1600" dirty="0" err="1" smtClean="0">
                <a:latin typeface="Book Antiqua" pitchFamily="18" charset="0"/>
              </a:rPr>
              <a:t>Танды-Ульский</a:t>
            </a:r>
            <a:r>
              <a:rPr lang="ru-RU" sz="1600" dirty="0" smtClean="0">
                <a:latin typeface="Book Antiqua" pitchFamily="18" charset="0"/>
              </a:rPr>
              <a:t> район, </a:t>
            </a:r>
            <a:r>
              <a:rPr lang="ru-RU" sz="1600" dirty="0" err="1" smtClean="0">
                <a:latin typeface="Book Antiqua" pitchFamily="18" charset="0"/>
              </a:rPr>
              <a:t>Оюнарский</a:t>
            </a:r>
            <a:r>
              <a:rPr lang="ru-RU" sz="1600" dirty="0" smtClean="0">
                <a:latin typeface="Book Antiqua" pitchFamily="18" charset="0"/>
              </a:rPr>
              <a:t> район, </a:t>
            </a:r>
            <a:r>
              <a:rPr lang="ru-RU" sz="1600" dirty="0" err="1" smtClean="0">
                <a:latin typeface="Book Antiqua" pitchFamily="18" charset="0"/>
              </a:rPr>
              <a:t>Элегестинский</a:t>
            </a:r>
            <a:r>
              <a:rPr lang="ru-RU" sz="1600" dirty="0" smtClean="0">
                <a:latin typeface="Book Antiqua" pitchFamily="18" charset="0"/>
              </a:rPr>
              <a:t> район и т.д. </a:t>
            </a:r>
          </a:p>
          <a:p>
            <a:r>
              <a:rPr lang="ru-RU" sz="1600" dirty="0" smtClean="0">
                <a:latin typeface="Book Antiqua" pitchFamily="18" charset="0"/>
              </a:rPr>
              <a:t>Но более прямое и географическое название «</a:t>
            </a:r>
            <a:r>
              <a:rPr lang="ru-RU" sz="1600" dirty="0" err="1" smtClean="0">
                <a:latin typeface="Book Antiqua" pitchFamily="18" charset="0"/>
              </a:rPr>
              <a:t>Чеди-Хол</a:t>
            </a:r>
            <a:r>
              <a:rPr lang="ru-RU" sz="1600" dirty="0" smtClean="0">
                <a:latin typeface="Book Antiqua" pitchFamily="18" charset="0"/>
              </a:rPr>
              <a:t>» придумал наш народный писатель </a:t>
            </a:r>
            <a:r>
              <a:rPr lang="ru-RU" sz="1600" dirty="0" err="1" smtClean="0">
                <a:latin typeface="Book Antiqua" pitchFamily="18" charset="0"/>
              </a:rPr>
              <a:t>Кызыл-Эник</a:t>
            </a:r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err="1" smtClean="0">
                <a:latin typeface="Book Antiqua" pitchFamily="18" charset="0"/>
              </a:rPr>
              <a:t>Кыргысович</a:t>
            </a:r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err="1" smtClean="0">
                <a:latin typeface="Book Antiqua" pitchFamily="18" charset="0"/>
              </a:rPr>
              <a:t>Кудажи</a:t>
            </a:r>
            <a:r>
              <a:rPr lang="ru-RU" sz="1600" dirty="0" smtClean="0">
                <a:latin typeface="Book Antiqua" pitchFamily="18" charset="0"/>
              </a:rPr>
              <a:t>. </a:t>
            </a:r>
          </a:p>
          <a:p>
            <a:r>
              <a:rPr lang="ru-RU" sz="1600" dirty="0" err="1" smtClean="0">
                <a:latin typeface="Book Antiqua" pitchFamily="18" charset="0"/>
              </a:rPr>
              <a:t>Чеди-Хольский</a:t>
            </a:r>
            <a:r>
              <a:rPr lang="ru-RU" sz="1600" dirty="0" smtClean="0">
                <a:latin typeface="Book Antiqua" pitchFamily="18" charset="0"/>
              </a:rPr>
              <a:t> район был образован на основании Указа Президиума  Верховного Совета Республики Тыва под № 391  от 21 декабря 1992 года «Об образовании </a:t>
            </a:r>
            <a:r>
              <a:rPr lang="ru-RU" sz="1600" dirty="0" err="1" smtClean="0">
                <a:latin typeface="Book Antiqua" pitchFamily="18" charset="0"/>
              </a:rPr>
              <a:t>Чеди-Хольского</a:t>
            </a:r>
            <a:r>
              <a:rPr lang="ru-RU" sz="1600" dirty="0" smtClean="0">
                <a:latin typeface="Book Antiqua" pitchFamily="18" charset="0"/>
              </a:rPr>
              <a:t> района» за счет частей территории </a:t>
            </a:r>
            <a:r>
              <a:rPr lang="ru-RU" sz="1600" dirty="0" err="1" smtClean="0">
                <a:latin typeface="Book Antiqua" pitchFamily="18" charset="0"/>
              </a:rPr>
              <a:t>Тандинского</a:t>
            </a:r>
            <a:r>
              <a:rPr lang="ru-RU" sz="1600" dirty="0" smtClean="0">
                <a:latin typeface="Book Antiqua" pitchFamily="18" charset="0"/>
              </a:rPr>
              <a:t> и </a:t>
            </a:r>
            <a:r>
              <a:rPr lang="ru-RU" sz="1600" dirty="0" err="1" smtClean="0">
                <a:latin typeface="Book Antiqua" pitchFamily="18" charset="0"/>
              </a:rPr>
              <a:t>Улуг-Хемского</a:t>
            </a:r>
            <a:r>
              <a:rPr lang="ru-RU" sz="1600" dirty="0" smtClean="0">
                <a:latin typeface="Book Antiqua" pitchFamily="18" charset="0"/>
              </a:rPr>
              <a:t> районов. Территория </a:t>
            </a:r>
            <a:r>
              <a:rPr lang="ru-RU" sz="1600" dirty="0" err="1" smtClean="0">
                <a:latin typeface="Book Antiqua" pitchFamily="18" charset="0"/>
              </a:rPr>
              <a:t>Чеди-Хольского</a:t>
            </a:r>
            <a:r>
              <a:rPr lang="ru-RU" sz="1600" dirty="0" smtClean="0">
                <a:latin typeface="Book Antiqua" pitchFamily="18" charset="0"/>
              </a:rPr>
              <a:t> </a:t>
            </a:r>
            <a:r>
              <a:rPr lang="ru-RU" sz="1600" dirty="0" err="1" smtClean="0">
                <a:latin typeface="Book Antiqua" pitchFamily="18" charset="0"/>
              </a:rPr>
              <a:t>кожууна</a:t>
            </a:r>
            <a:r>
              <a:rPr lang="ru-RU" sz="1600" dirty="0" smtClean="0">
                <a:latin typeface="Book Antiqua" pitchFamily="18" charset="0"/>
              </a:rPr>
              <a:t> в пределах административных границ составляет 3707 квадратных км.</a:t>
            </a:r>
          </a:p>
          <a:p>
            <a:r>
              <a:rPr lang="ru-RU" sz="1600" dirty="0" smtClean="0">
                <a:latin typeface="Book Antiqua" pitchFamily="18" charset="0"/>
              </a:rPr>
              <a:t>Общая численность населения района около 8041  человек.  </a:t>
            </a:r>
          </a:p>
          <a:p>
            <a:endParaRPr lang="ru-RU" sz="1600" dirty="0" smtClean="0">
              <a:latin typeface="Book Antiqua" pitchFamily="18" charset="0"/>
            </a:endParaRPr>
          </a:p>
          <a:p>
            <a:endParaRPr lang="ru-RU" sz="1600" dirty="0">
              <a:latin typeface="Book Antiqua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зитроника\Desktop\ПВД\f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3857652" cy="58418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latin typeface="Book Antiqua" pitchFamily="18" charset="0"/>
              </a:rPr>
              <a:t>Символика </a:t>
            </a:r>
            <a:r>
              <a:rPr lang="ru-RU" sz="2400" dirty="0" err="1" smtClean="0">
                <a:latin typeface="Book Antiqua" pitchFamily="18" charset="0"/>
              </a:rPr>
              <a:t>кожууна</a:t>
            </a:r>
            <a:endParaRPr lang="ru-RU" sz="2400" dirty="0">
              <a:latin typeface="Book Antiqua" pitchFamily="18" charset="0"/>
            </a:endParaRPr>
          </a:p>
        </p:txBody>
      </p:sp>
      <p:pic>
        <p:nvPicPr>
          <p:cNvPr id="7" name="Содержимое 6" descr="chedihol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214942" y="1500174"/>
            <a:ext cx="3714776" cy="392909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14282" y="928670"/>
            <a:ext cx="5000660" cy="5643602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Book Antiqua" pitchFamily="18" charset="0"/>
              </a:rPr>
              <a:t> Герб представляет собой художественно-символическое изображение исторических, национальных традиций и чисто местного колорита и особенностей </a:t>
            </a:r>
            <a:r>
              <a:rPr lang="ru-RU" dirty="0" err="1" smtClean="0">
                <a:latin typeface="Book Antiqua" pitchFamily="18" charset="0"/>
              </a:rPr>
              <a:t>кожууна</a:t>
            </a:r>
            <a:r>
              <a:rPr lang="ru-RU" dirty="0" smtClean="0">
                <a:latin typeface="Book Antiqua" pitchFamily="18" charset="0"/>
              </a:rPr>
              <a:t>. </a:t>
            </a:r>
          </a:p>
          <a:p>
            <a:r>
              <a:rPr lang="ru-RU" dirty="0" smtClean="0">
                <a:latin typeface="Book Antiqua" pitchFamily="18" charset="0"/>
              </a:rPr>
              <a:t>Шесть колосков пшеницы между надписями означают, что это культура выращивается в 6 населенных пунктах </a:t>
            </a:r>
            <a:r>
              <a:rPr lang="ru-RU" dirty="0" err="1" smtClean="0">
                <a:latin typeface="Book Antiqua" pitchFamily="18" charset="0"/>
              </a:rPr>
              <a:t>кожууна</a:t>
            </a:r>
            <a:r>
              <a:rPr lang="ru-RU" dirty="0" smtClean="0">
                <a:latin typeface="Book Antiqua" pitchFamily="18" charset="0"/>
              </a:rPr>
              <a:t>, кроме Хову-Аксы. Внутри круга, в верхней части справа – восходящее солнце с расходящимися лучами над </a:t>
            </a:r>
            <a:r>
              <a:rPr lang="ru-RU" dirty="0" err="1" smtClean="0">
                <a:latin typeface="Book Antiqua" pitchFamily="18" charset="0"/>
              </a:rPr>
              <a:t>Чеди-Хольской</a:t>
            </a:r>
            <a:r>
              <a:rPr lang="ru-RU" dirty="0" smtClean="0">
                <a:latin typeface="Book Antiqua" pitchFamily="18" charset="0"/>
              </a:rPr>
              <a:t>  тайгой, которое символизирует такие же расходящиеся лучи-ледники на вершине горы. На фоне этой тайги  красуется черный соболь с белой лентой на шее. Лента представляет  собой знак «Со», символизирует кобальт, черный цвет соболя – каменный уголь. Обрамляет рисунок соболя белая полоска, которая единовременно символизирует цвет молока, почитаемого нашим народом и цвет извести, запасы которого также имеются в </a:t>
            </a:r>
            <a:r>
              <a:rPr lang="ru-RU" dirty="0" err="1" smtClean="0">
                <a:latin typeface="Book Antiqua" pitchFamily="18" charset="0"/>
              </a:rPr>
              <a:t>кожууне</a:t>
            </a:r>
            <a:r>
              <a:rPr lang="ru-RU" dirty="0" smtClean="0">
                <a:latin typeface="Book Antiqua" pitchFamily="18" charset="0"/>
              </a:rPr>
              <a:t>. По краям от соболя расположились 7 шишек представляющих количество населенных </a:t>
            </a:r>
            <a:r>
              <a:rPr lang="ru-RU" dirty="0" err="1" smtClean="0">
                <a:latin typeface="Book Antiqua" pitchFamily="18" charset="0"/>
              </a:rPr>
              <a:t>пуктов</a:t>
            </a:r>
            <a:r>
              <a:rPr lang="ru-RU" dirty="0" smtClean="0">
                <a:latin typeface="Book Antiqua" pitchFamily="18" charset="0"/>
              </a:rPr>
              <a:t> в </a:t>
            </a:r>
            <a:r>
              <a:rPr lang="ru-RU" dirty="0" err="1" smtClean="0">
                <a:latin typeface="Book Antiqua" pitchFamily="18" charset="0"/>
              </a:rPr>
              <a:t>кожууне</a:t>
            </a:r>
            <a:r>
              <a:rPr lang="ru-RU" dirty="0" smtClean="0">
                <a:latin typeface="Book Antiqua" pitchFamily="18" charset="0"/>
              </a:rPr>
              <a:t> (п. Хову-Аксы, с </a:t>
            </a:r>
            <a:r>
              <a:rPr lang="ru-RU" dirty="0" err="1" smtClean="0">
                <a:latin typeface="Book Antiqua" pitchFamily="18" charset="0"/>
              </a:rPr>
              <a:t>Сайлыг</a:t>
            </a:r>
            <a:r>
              <a:rPr lang="ru-RU" dirty="0" smtClean="0">
                <a:latin typeface="Book Antiqua" pitchFamily="18" charset="0"/>
              </a:rPr>
              <a:t>, С Ак-Тал, с  </a:t>
            </a:r>
            <a:r>
              <a:rPr lang="ru-RU" dirty="0" err="1" smtClean="0">
                <a:latin typeface="Book Antiqua" pitchFamily="18" charset="0"/>
              </a:rPr>
              <a:t>Хольчук</a:t>
            </a:r>
            <a:r>
              <a:rPr lang="ru-RU" dirty="0" smtClean="0">
                <a:latin typeface="Book Antiqua" pitchFamily="18" charset="0"/>
              </a:rPr>
              <a:t>, </a:t>
            </a:r>
            <a:r>
              <a:rPr lang="ru-RU" dirty="0" err="1" smtClean="0">
                <a:latin typeface="Book Antiqua" pitchFamily="18" charset="0"/>
              </a:rPr>
              <a:t>с</a:t>
            </a:r>
            <a:r>
              <a:rPr lang="ru-RU" dirty="0" smtClean="0">
                <a:latin typeface="Book Antiqua" pitchFamily="18" charset="0"/>
              </a:rPr>
              <a:t>. </a:t>
            </a:r>
            <a:r>
              <a:rPr lang="ru-RU" dirty="0" err="1" smtClean="0">
                <a:latin typeface="Book Antiqua" pitchFamily="18" charset="0"/>
              </a:rPr>
              <a:t>Чал-Кежиг</a:t>
            </a:r>
            <a:r>
              <a:rPr lang="ru-RU" dirty="0" smtClean="0">
                <a:latin typeface="Book Antiqua" pitchFamily="18" charset="0"/>
              </a:rPr>
              <a:t>, с Элегест, ар </a:t>
            </a:r>
            <a:r>
              <a:rPr lang="ru-RU" dirty="0" err="1" smtClean="0">
                <a:latin typeface="Book Antiqua" pitchFamily="18" charset="0"/>
              </a:rPr>
              <a:t>Каък</a:t>
            </a:r>
            <a:r>
              <a:rPr lang="ru-RU" dirty="0" smtClean="0">
                <a:latin typeface="Book Antiqua" pitchFamily="18" charset="0"/>
              </a:rPr>
              <a:t>)</a:t>
            </a:r>
          </a:p>
          <a:p>
            <a:endParaRPr lang="ru-RU" dirty="0" smtClean="0">
              <a:latin typeface="Book Antiqua" pitchFamily="18" charset="0"/>
            </a:endParaRPr>
          </a:p>
          <a:p>
            <a:r>
              <a:rPr lang="ru-RU" dirty="0" smtClean="0">
                <a:latin typeface="Book Antiqua" pitchFamily="18" charset="0"/>
              </a:rPr>
              <a:t>Геральдическое описание герба составил краевед </a:t>
            </a:r>
            <a:r>
              <a:rPr lang="ru-RU" dirty="0" err="1" smtClean="0">
                <a:latin typeface="Book Antiqua" pitchFamily="18" charset="0"/>
              </a:rPr>
              <a:t>Амбар-оол</a:t>
            </a:r>
            <a:r>
              <a:rPr lang="ru-RU" dirty="0" smtClean="0">
                <a:latin typeface="Book Antiqua" pitchFamily="18" charset="0"/>
              </a:rPr>
              <a:t> Василий </a:t>
            </a:r>
            <a:r>
              <a:rPr lang="ru-RU" dirty="0" err="1" smtClean="0">
                <a:latin typeface="Book Antiqua" pitchFamily="18" charset="0"/>
              </a:rPr>
              <a:t>Донгакович</a:t>
            </a:r>
            <a:r>
              <a:rPr lang="ru-RU" dirty="0" smtClean="0">
                <a:latin typeface="Book Antiqua" pitchFamily="18" charset="0"/>
              </a:rPr>
              <a:t> . </a:t>
            </a:r>
          </a:p>
          <a:p>
            <a:r>
              <a:rPr lang="ru-RU" dirty="0" smtClean="0">
                <a:latin typeface="Book Antiqua" pitchFamily="18" charset="0"/>
              </a:rPr>
              <a:t> 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зитроника\Desktop\ПВД\f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3008313" cy="720744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>
                <a:latin typeface="Book Antiqua" pitchFamily="18" charset="0"/>
              </a:rPr>
              <a:t>Хову-Аксы – районный центр </a:t>
            </a:r>
            <a:endParaRPr lang="ru-RU" sz="2200" dirty="0">
              <a:latin typeface="Book Antiqua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85720" y="1214422"/>
            <a:ext cx="3429024" cy="4911741"/>
          </a:xfrm>
        </p:spPr>
        <p:txBody>
          <a:bodyPr>
            <a:normAutofit/>
          </a:bodyPr>
          <a:lstStyle/>
          <a:p>
            <a:r>
              <a:rPr lang="ru-RU" sz="1600" dirty="0" smtClean="0">
                <a:latin typeface="Book Antiqua" pitchFamily="18" charset="0"/>
              </a:rPr>
              <a:t>«Степным устьем» переводится слово «Хову-Аксы». Это прозаическое название принадлежит  красивейшей местности Тувы – долине хребта </a:t>
            </a:r>
            <a:r>
              <a:rPr lang="ru-RU" sz="1600" dirty="0" err="1" smtClean="0">
                <a:latin typeface="Book Antiqua" pitchFamily="18" charset="0"/>
              </a:rPr>
              <a:t>Танну-Ола</a:t>
            </a:r>
            <a:r>
              <a:rPr lang="ru-RU" sz="1600" dirty="0" smtClean="0">
                <a:latin typeface="Book Antiqua" pitchFamily="18" charset="0"/>
              </a:rPr>
              <a:t>, где начинаются высокогорные альпийские луга с колыхающимся морем сочной травы, усыпанным жарками и эдельвейсами.</a:t>
            </a:r>
          </a:p>
          <a:p>
            <a:r>
              <a:rPr lang="ru-RU" sz="1600" dirty="0" smtClean="0">
                <a:latin typeface="Book Antiqua" pitchFamily="18" charset="0"/>
              </a:rPr>
              <a:t>После нахождения камней кобальта  </a:t>
            </a:r>
            <a:r>
              <a:rPr lang="ru-RU" sz="1600" dirty="0" err="1" smtClean="0">
                <a:latin typeface="Book Antiqua" pitchFamily="18" charset="0"/>
              </a:rPr>
              <a:t>Хойтпак-оолом</a:t>
            </a:r>
            <a:r>
              <a:rPr lang="ru-RU" sz="1600" dirty="0" smtClean="0">
                <a:latin typeface="Book Antiqua" pitchFamily="18" charset="0"/>
              </a:rPr>
              <a:t> и  открытия месторождения этого минерала и началась жизнь нашего села. </a:t>
            </a:r>
          </a:p>
          <a:p>
            <a:r>
              <a:rPr lang="ru-RU" sz="1600" dirty="0" smtClean="0">
                <a:latin typeface="Book Antiqua" pitchFamily="18" charset="0"/>
              </a:rPr>
              <a:t>С 1953 г. недалеко от старого поселка, называемого в народе Огневкой началось строительство поселка </a:t>
            </a:r>
            <a:r>
              <a:rPr lang="ru-RU" sz="1600" dirty="0" err="1" smtClean="0">
                <a:latin typeface="Book Antiqua" pitchFamily="18" charset="0"/>
              </a:rPr>
              <a:t>Хову</a:t>
            </a:r>
            <a:r>
              <a:rPr lang="ru-RU" sz="1600" dirty="0" smtClean="0">
                <a:latin typeface="Book Antiqua" pitchFamily="18" charset="0"/>
              </a:rPr>
              <a:t>- </a:t>
            </a:r>
            <a:r>
              <a:rPr lang="ru-RU" sz="1600" dirty="0" err="1" smtClean="0">
                <a:latin typeface="Book Antiqua" pitchFamily="18" charset="0"/>
              </a:rPr>
              <a:t>Аксы</a:t>
            </a:r>
            <a:r>
              <a:rPr lang="ru-RU" sz="1600" dirty="0" smtClean="0">
                <a:latin typeface="Book Antiqua" pitchFamily="18" charset="0"/>
              </a:rPr>
              <a:t>.</a:t>
            </a:r>
            <a:endParaRPr lang="ru-RU" sz="1600" dirty="0">
              <a:latin typeface="Book Antiqua" pitchFamily="18" charset="0"/>
            </a:endParaRPr>
          </a:p>
        </p:txBody>
      </p:sp>
      <p:sp>
        <p:nvSpPr>
          <p:cNvPr id="7" name="Текст 5"/>
          <p:cNvSpPr txBox="1">
            <a:spLocks/>
          </p:cNvSpPr>
          <p:nvPr/>
        </p:nvSpPr>
        <p:spPr>
          <a:xfrm>
            <a:off x="4000496" y="928670"/>
            <a:ext cx="3008313" cy="4691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9058" y="4214818"/>
            <a:ext cx="492922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«… Поедем, друг, в Хову-Аксы, ты не видал его красы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живою сказкой между скал высокий, светлый город встал</a:t>
            </a:r>
          </a:p>
          <a:p>
            <a:pPr>
              <a:buNone/>
            </a:pPr>
            <a:r>
              <a:rPr lang="ru-RU" i="1" dirty="0" smtClean="0">
                <a:latin typeface="Book Antiqua" pitchFamily="18" charset="0"/>
              </a:rPr>
              <a:t>поедем, друг, в Хову-Аксы, работать не жалея сил.</a:t>
            </a:r>
          </a:p>
          <a:p>
            <a:r>
              <a:rPr lang="ru-RU" i="1" dirty="0" smtClean="0">
                <a:latin typeface="Book Antiqua" pitchFamily="18" charset="0"/>
              </a:rPr>
              <a:t>Велит нам воля и мечта чтоб краше сказки город стал!»</a:t>
            </a:r>
          </a:p>
        </p:txBody>
      </p:sp>
      <p:pic>
        <p:nvPicPr>
          <p:cNvPr id="9" name="Рисунок 8" descr="Image1"/>
          <p:cNvPicPr/>
          <p:nvPr/>
        </p:nvPicPr>
        <p:blipFill>
          <a:blip r:embed="rId3"/>
          <a:stretch>
            <a:fillRect/>
          </a:stretch>
        </p:blipFill>
        <p:spPr bwMode="auto">
          <a:xfrm>
            <a:off x="3934828" y="214291"/>
            <a:ext cx="4928753" cy="37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зитроника\Desktop\ПВД\f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Задачи:</a:t>
            </a:r>
            <a:endParaRPr lang="ru-RU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latin typeface="Book Antiqua" pitchFamily="18" charset="0"/>
              </a:rPr>
              <a:t>Ознакомление с достопримечательностями родного края;</a:t>
            </a:r>
          </a:p>
          <a:p>
            <a:r>
              <a:rPr lang="ru-RU" dirty="0" smtClean="0">
                <a:latin typeface="Book Antiqua" pitchFamily="18" charset="0"/>
              </a:rPr>
              <a:t>Воспитание в детях любви к малой родине, привитие им чувства прекрасного;</a:t>
            </a:r>
          </a:p>
          <a:p>
            <a:r>
              <a:rPr lang="ru-RU" dirty="0" smtClean="0">
                <a:latin typeface="Book Antiqua" pitchFamily="18" charset="0"/>
              </a:rPr>
              <a:t>Развитие </a:t>
            </a:r>
            <a:r>
              <a:rPr lang="ru-RU" dirty="0" err="1" smtClean="0">
                <a:latin typeface="Book Antiqua" pitchFamily="18" charset="0"/>
              </a:rPr>
              <a:t>туристко</a:t>
            </a:r>
            <a:r>
              <a:rPr lang="ru-RU" dirty="0" smtClean="0">
                <a:latin typeface="Book Antiqua" pitchFamily="18" charset="0"/>
              </a:rPr>
              <a:t> - краеведческого движения.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позитроника\Desktop\ПВД\f1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285860"/>
            <a:ext cx="8229600" cy="488968"/>
          </a:xfrm>
        </p:spPr>
        <p:txBody>
          <a:bodyPr>
            <a:noAutofit/>
          </a:bodyPr>
          <a:lstStyle/>
          <a:p>
            <a:r>
              <a:rPr lang="ru-RU" sz="3500" dirty="0" smtClean="0">
                <a:latin typeface="Book Antiqua" pitchFamily="18" charset="0"/>
              </a:rPr>
              <a:t>Наш маршрут по изучению горных вершин северо-восточной части</a:t>
            </a:r>
            <a:br>
              <a:rPr lang="ru-RU" sz="3500" dirty="0" smtClean="0">
                <a:latin typeface="Book Antiqua" pitchFamily="18" charset="0"/>
              </a:rPr>
            </a:br>
            <a:r>
              <a:rPr lang="ru-RU" sz="3500" dirty="0" smtClean="0">
                <a:latin typeface="Book Antiqua" pitchFamily="18" charset="0"/>
              </a:rPr>
              <a:t> Хову-Аксы</a:t>
            </a:r>
            <a:endParaRPr lang="ru-RU" sz="3500" dirty="0">
              <a:latin typeface="Book Antiqu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8229600" cy="2768601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Book Antiqua" pitchFamily="18" charset="0"/>
              </a:rPr>
              <a:t>Маршрут следования</a:t>
            </a:r>
          </a:p>
          <a:p>
            <a:pPr algn="ctr">
              <a:buNone/>
            </a:pPr>
            <a:r>
              <a:rPr lang="ru-RU" dirty="0" smtClean="0">
                <a:latin typeface="Book Antiqua" pitchFamily="18" charset="0"/>
              </a:rPr>
              <a:t>Школа – гора </a:t>
            </a:r>
            <a:r>
              <a:rPr lang="ru-RU" dirty="0" err="1" smtClean="0">
                <a:latin typeface="Book Antiqua" pitchFamily="18" charset="0"/>
              </a:rPr>
              <a:t>Кара-Хая</a:t>
            </a:r>
            <a:r>
              <a:rPr lang="ru-RU" dirty="0" smtClean="0">
                <a:latin typeface="Book Antiqua" pitchFamily="18" charset="0"/>
              </a:rPr>
              <a:t> – </a:t>
            </a:r>
            <a:r>
              <a:rPr lang="ru-RU" dirty="0" err="1" smtClean="0">
                <a:latin typeface="Book Antiqua" pitchFamily="18" charset="0"/>
              </a:rPr>
              <a:t>гора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err="1" smtClean="0">
                <a:latin typeface="Book Antiqua" pitchFamily="18" charset="0"/>
              </a:rPr>
              <a:t>Чумуртуг</a:t>
            </a:r>
            <a:r>
              <a:rPr lang="ru-RU" dirty="0" smtClean="0">
                <a:latin typeface="Book Antiqua" pitchFamily="18" charset="0"/>
              </a:rPr>
              <a:t> – Ленинская гора - школа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565</Words>
  <Application>Microsoft Office PowerPoint</Application>
  <PresentationFormat>Экран (4:3)</PresentationFormat>
  <Paragraphs>41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Экскурсионный проект «Уголок Тувы – Родина моя»</vt:lpstr>
      <vt:lpstr>Оглавление </vt:lpstr>
      <vt:lpstr>Географическое положение</vt:lpstr>
      <vt:lpstr>История кожууна</vt:lpstr>
      <vt:lpstr>Символика кожууна</vt:lpstr>
      <vt:lpstr>Хову-Аксы – районный центр </vt:lpstr>
      <vt:lpstr>Задачи:</vt:lpstr>
      <vt:lpstr>Наш маршрут по изучению горных вершин северо-восточной части  Хову-Аксы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Экскурсионный проект «Уголок Тувы – Родина моя»</dc:title>
  <dc:creator>позитроника</dc:creator>
  <cp:lastModifiedBy>позитроника</cp:lastModifiedBy>
  <cp:revision>24</cp:revision>
  <dcterms:created xsi:type="dcterms:W3CDTF">2014-03-05T19:18:42Z</dcterms:created>
  <dcterms:modified xsi:type="dcterms:W3CDTF">2015-02-09T06:19:25Z</dcterms:modified>
</cp:coreProperties>
</file>