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71" r:id="rId2"/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BA819-7A59-4642-B57C-048EE0C057B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A823EE-64B9-4A50-AF59-16FBE82308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823EE-64B9-4A50-AF59-16FBE82308F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E6FD4D3-3641-476F-91ED-5C049D60CDDC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6262686-8D4D-4B80-AACA-2BAB7C4AFE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6FD4D3-3641-476F-91ED-5C049D60CDDC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62686-8D4D-4B80-AACA-2BAB7C4AFE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E6FD4D3-3641-476F-91ED-5C049D60CDDC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6262686-8D4D-4B80-AACA-2BAB7C4AFE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6FD4D3-3641-476F-91ED-5C049D60CDDC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62686-8D4D-4B80-AACA-2BAB7C4AFE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E6FD4D3-3641-476F-91ED-5C049D60CDDC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6262686-8D4D-4B80-AACA-2BAB7C4AFE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6FD4D3-3641-476F-91ED-5C049D60CDDC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62686-8D4D-4B80-AACA-2BAB7C4AFE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6FD4D3-3641-476F-91ED-5C049D60CDDC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62686-8D4D-4B80-AACA-2BAB7C4AFE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6FD4D3-3641-476F-91ED-5C049D60CDDC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62686-8D4D-4B80-AACA-2BAB7C4AFE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E6FD4D3-3641-476F-91ED-5C049D60CDDC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62686-8D4D-4B80-AACA-2BAB7C4AFE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6FD4D3-3641-476F-91ED-5C049D60CDDC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62686-8D4D-4B80-AACA-2BAB7C4AFE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6FD4D3-3641-476F-91ED-5C049D60CDDC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62686-8D4D-4B80-AACA-2BAB7C4AFE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E6FD4D3-3641-476F-91ED-5C049D60CDDC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6262686-8D4D-4B80-AACA-2BAB7C4AFE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к учебнику </a:t>
            </a:r>
            <a:r>
              <a:rPr lang="en-US" dirty="0" smtClean="0"/>
              <a:t>Spotlight 10</a:t>
            </a:r>
            <a:br>
              <a:rPr lang="en-US" dirty="0" smtClean="0"/>
            </a:br>
            <a:r>
              <a:rPr lang="en-US" dirty="0" smtClean="0"/>
              <a:t>Module 3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sz="2000" b="1" dirty="0" smtClean="0"/>
              <a:t>Выполнила учитель школы №19 </a:t>
            </a:r>
          </a:p>
          <a:p>
            <a:pPr algn="ctr"/>
            <a:r>
              <a:rPr lang="ru-RU" sz="2000" b="1" dirty="0" smtClean="0"/>
              <a:t>Петрова М.Н.</a:t>
            </a:r>
            <a:endParaRPr lang="en-US" sz="20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r>
              <a:rPr lang="en-US" dirty="0" smtClean="0"/>
              <a:t>Future Action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000108"/>
          <a:ext cx="8572560" cy="54156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58"/>
                <a:gridCol w="2000264"/>
                <a:gridCol w="1857388"/>
                <a:gridCol w="1785950"/>
              </a:tblGrid>
              <a:tr h="660802">
                <a:tc>
                  <a:txBody>
                    <a:bodyPr/>
                    <a:lstStyle/>
                    <a:p>
                      <a:r>
                        <a:rPr lang="en-US" dirty="0" smtClean="0"/>
                        <a:t>Future simple</a:t>
                      </a:r>
                      <a:endParaRPr lang="ru-RU" dirty="0"/>
                    </a:p>
                  </a:txBody>
                  <a:tcPr marL="83477" marR="8347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 going to</a:t>
                      </a:r>
                      <a:endParaRPr lang="ru-RU" dirty="0"/>
                    </a:p>
                  </a:txBody>
                  <a:tcPr marL="83477" marR="8347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Present Continuous</a:t>
                      </a:r>
                      <a:endParaRPr lang="ru-RU" dirty="0"/>
                    </a:p>
                  </a:txBody>
                  <a:tcPr marL="83477" marR="8347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Present Simple</a:t>
                      </a:r>
                      <a:endParaRPr lang="ru-RU" dirty="0"/>
                    </a:p>
                  </a:txBody>
                  <a:tcPr/>
                </a:tc>
              </a:tr>
              <a:tr h="4625611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For predictions about the future</a:t>
                      </a:r>
                    </a:p>
                    <a:p>
                      <a:pPr>
                        <a:buNone/>
                      </a:pPr>
                      <a:r>
                        <a:rPr lang="en-US" i="1" dirty="0" smtClean="0">
                          <a:solidFill>
                            <a:srgbClr val="FF0000"/>
                          </a:solidFill>
                        </a:rPr>
                        <a:t>Hope, think, believe, expect, imagine, I am sure, I’m afraid, probably. Perhaps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i="1" dirty="0" smtClean="0"/>
                        <a:t> For promises</a:t>
                      </a:r>
                      <a:r>
                        <a:rPr lang="ru-RU" i="1" dirty="0" smtClean="0"/>
                        <a:t> (обещание)</a:t>
                      </a:r>
                      <a:endParaRPr lang="en-US" i="1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i="1" dirty="0" smtClean="0"/>
                        <a:t> For on-the-spot decisions</a:t>
                      </a:r>
                      <a:r>
                        <a:rPr lang="ru-RU" i="1" dirty="0" smtClean="0"/>
                        <a:t> (решение на месте)</a:t>
                      </a:r>
                      <a:endParaRPr lang="en-US" i="1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i="1" dirty="0" smtClean="0"/>
                        <a:t> For threats(</a:t>
                      </a:r>
                      <a:r>
                        <a:rPr lang="ru-RU" i="1" dirty="0" smtClean="0"/>
                        <a:t>угроза)</a:t>
                      </a:r>
                      <a:endParaRPr lang="en-US" i="1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i="1" baseline="0" dirty="0" smtClean="0"/>
                        <a:t> </a:t>
                      </a:r>
                      <a:r>
                        <a:rPr lang="en-US" i="1" dirty="0" smtClean="0"/>
                        <a:t>For hopes</a:t>
                      </a:r>
                      <a:r>
                        <a:rPr lang="ru-RU" i="1" dirty="0" smtClean="0"/>
                        <a:t> </a:t>
                      </a:r>
                      <a:r>
                        <a:rPr lang="en-US" i="1" dirty="0" smtClean="0"/>
                        <a:t>, fears, offers, warnings, predictions, requests(</a:t>
                      </a:r>
                      <a:r>
                        <a:rPr lang="ru-RU" i="1" dirty="0" smtClean="0"/>
                        <a:t>запрос)</a:t>
                      </a:r>
                      <a:endParaRPr lang="en-US" i="1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i="1" dirty="0" smtClean="0"/>
                        <a:t> For things we are not sure or not decided to do yet</a:t>
                      </a:r>
                    </a:p>
                  </a:txBody>
                  <a:tcPr marL="83477" marR="83477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To talk about future plans and intensions</a:t>
                      </a:r>
                    </a:p>
                    <a:p>
                      <a:pPr>
                        <a:buNone/>
                      </a:pPr>
                      <a:r>
                        <a:rPr lang="en-US" i="1" dirty="0" smtClean="0">
                          <a:solidFill>
                            <a:srgbClr val="0070C0"/>
                          </a:solidFill>
                        </a:rPr>
                        <a:t>She is going to go shopping tomorrow.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To make predictions based on what we see or know</a:t>
                      </a:r>
                    </a:p>
                    <a:p>
                      <a:pPr>
                        <a:buNone/>
                      </a:pPr>
                      <a:r>
                        <a:rPr lang="en-US" i="1" dirty="0" smtClean="0">
                          <a:solidFill>
                            <a:srgbClr val="0070C0"/>
                          </a:solidFill>
                        </a:rPr>
                        <a:t>There are black clouds in the sky. It looks like it is going to rain.</a:t>
                      </a:r>
                      <a:endParaRPr lang="ru-RU" i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83477" marR="83477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Fixed arrangement in the near future</a:t>
                      </a:r>
                    </a:p>
                    <a:p>
                      <a:pPr>
                        <a:buNone/>
                      </a:pPr>
                      <a:r>
                        <a:rPr lang="en-US" i="1" dirty="0" smtClean="0">
                          <a:solidFill>
                            <a:srgbClr val="0070C0"/>
                          </a:solidFill>
                        </a:rPr>
                        <a:t>I am relaxing at home this weekend. </a:t>
                      </a:r>
                    </a:p>
                    <a:p>
                      <a:pPr>
                        <a:buNone/>
                      </a:pPr>
                      <a:r>
                        <a:rPr lang="en-US" i="1" dirty="0" smtClean="0">
                          <a:solidFill>
                            <a:srgbClr val="0070C0"/>
                          </a:solidFill>
                        </a:rPr>
                        <a:t>(It’s planned)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Timetables</a:t>
                      </a:r>
                    </a:p>
                    <a:p>
                      <a:pPr>
                        <a:buNone/>
                      </a:pPr>
                      <a:r>
                        <a:rPr lang="en-US" i="1" dirty="0" smtClean="0">
                          <a:solidFill>
                            <a:srgbClr val="0070C0"/>
                          </a:solidFill>
                        </a:rPr>
                        <a:t>The bus arrives at 2 o’clock in the morning.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Programmes</a:t>
                      </a:r>
                      <a:endParaRPr lang="en-US" dirty="0" smtClean="0"/>
                    </a:p>
                    <a:p>
                      <a:pPr>
                        <a:buNone/>
                      </a:pPr>
                      <a:r>
                        <a:rPr lang="en-US" i="1" dirty="0" smtClean="0">
                          <a:solidFill>
                            <a:srgbClr val="0070C0"/>
                          </a:solidFill>
                        </a:rPr>
                        <a:t>The film starts at 7 o’clock.</a:t>
                      </a:r>
                      <a:endParaRPr lang="ru-RU" i="1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en-US" dirty="0" smtClean="0"/>
              <a:t>Comparatives- superlatives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313" y="1143000"/>
          <a:ext cx="8572530" cy="4126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10"/>
                <a:gridCol w="2857510"/>
                <a:gridCol w="285751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adjective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comparative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superlative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tall</a:t>
                      </a:r>
                      <a:endParaRPr lang="ru-RU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taller</a:t>
                      </a:r>
                      <a:endParaRPr lang="ru-RU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the tallest</a:t>
                      </a:r>
                      <a:endParaRPr lang="ru-RU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big</a:t>
                      </a:r>
                      <a:endParaRPr lang="ru-RU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bigger</a:t>
                      </a:r>
                      <a:endParaRPr lang="ru-RU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the biggest</a:t>
                      </a:r>
                      <a:endParaRPr lang="ru-RU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happy</a:t>
                      </a:r>
                      <a:endParaRPr lang="ru-RU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happier</a:t>
                      </a:r>
                      <a:endParaRPr lang="ru-RU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the happiest</a:t>
                      </a:r>
                      <a:endParaRPr lang="ru-RU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3300"/>
                          </a:solidFill>
                        </a:rPr>
                        <a:t>interesting</a:t>
                      </a:r>
                      <a:endParaRPr lang="ru-RU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3300"/>
                          </a:solidFill>
                        </a:rPr>
                        <a:t>More interesting</a:t>
                      </a:r>
                      <a:endParaRPr lang="ru-RU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3300"/>
                          </a:solidFill>
                        </a:rPr>
                        <a:t>the most interesting</a:t>
                      </a:r>
                      <a:endParaRPr lang="ru-RU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good/well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better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the best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41815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much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more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the most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many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more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the most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Far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Farther/further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the farthest/furthest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bad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worse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the worst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little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less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the least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5429264"/>
          <a:ext cx="6858048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4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Note:</a:t>
                      </a:r>
                      <a:r>
                        <a:rPr lang="en-US" baseline="0" dirty="0" smtClean="0"/>
                        <a:t> use with </a:t>
                      </a:r>
                      <a:r>
                        <a:rPr lang="en-US" baseline="0" dirty="0" err="1" smtClean="0"/>
                        <a:t>er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err="1" smtClean="0"/>
                        <a:t>est</a:t>
                      </a:r>
                      <a:r>
                        <a:rPr lang="en-US" baseline="0" dirty="0" smtClean="0"/>
                        <a:t>    more/most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Clever, common, cruel, friendly, gentle, narrow, pleasant, polite, quiet,</a:t>
                      </a:r>
                      <a:r>
                        <a:rPr lang="en-US" baseline="0" dirty="0" smtClean="0"/>
                        <a:t> shallow, simple, stupid,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86380" y="500042"/>
            <a:ext cx="3429000" cy="20574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Module 3</a:t>
            </a:r>
            <a:endParaRPr lang="ru-RU" sz="5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57818" y="2571744"/>
            <a:ext cx="3429000" cy="214314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Schooldays and </a:t>
            </a:r>
          </a:p>
          <a:p>
            <a:pPr algn="ctr"/>
            <a:r>
              <a:rPr lang="en-US" sz="4000" b="1" dirty="0" smtClean="0"/>
              <a:t>Work</a:t>
            </a:r>
            <a:endParaRPr lang="ru-RU" sz="4000" b="1" dirty="0" smtClean="0"/>
          </a:p>
          <a:p>
            <a:pPr algn="ctr"/>
            <a:endParaRPr lang="en-US" sz="4000" b="1" dirty="0" smtClean="0"/>
          </a:p>
          <a:p>
            <a:pPr algn="ctr"/>
            <a:endParaRPr lang="en-US" sz="2400" b="1" dirty="0" smtClean="0"/>
          </a:p>
          <a:p>
            <a:pPr algn="ctr"/>
            <a:endParaRPr lang="ru-RU" sz="4000" b="1" dirty="0"/>
          </a:p>
        </p:txBody>
      </p:sp>
      <p:pic>
        <p:nvPicPr>
          <p:cNvPr id="1027" name="Picture 3" descr="C:\Documents and Settings\Владелец\Мои документы\Мои рисунки\1_group_students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14186" r="14186"/>
          <a:stretch>
            <a:fillRect/>
          </a:stretch>
        </p:blipFill>
        <p:spPr bwMode="auto">
          <a:xfrm>
            <a:off x="571472" y="1000108"/>
            <a:ext cx="3929090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286116" y="214290"/>
            <a:ext cx="5105400" cy="1038212"/>
          </a:xfrm>
        </p:spPr>
        <p:txBody>
          <a:bodyPr/>
          <a:lstStyle/>
          <a:p>
            <a:r>
              <a:rPr lang="en-US" dirty="0" smtClean="0"/>
              <a:t>Types of schools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1571612"/>
            <a:ext cx="9144000" cy="492922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tx1"/>
                </a:solidFill>
              </a:rPr>
              <a:t>Boarding- </a:t>
            </a:r>
            <a:r>
              <a:rPr lang="ru-RU" sz="4000" dirty="0" smtClean="0">
                <a:solidFill>
                  <a:schemeClr val="tx1"/>
                </a:solidFill>
              </a:rPr>
              <a:t>   </a:t>
            </a:r>
            <a:r>
              <a:rPr lang="ru-RU" sz="4000" dirty="0" smtClean="0">
                <a:solidFill>
                  <a:schemeClr val="bg2"/>
                </a:solidFill>
              </a:rPr>
              <a:t>школа интернат</a:t>
            </a:r>
            <a:r>
              <a:rPr lang="en-US" sz="4000" dirty="0" smtClean="0">
                <a:solidFill>
                  <a:schemeClr val="bg2"/>
                </a:solidFill>
              </a:rPr>
              <a:t> </a:t>
            </a:r>
            <a:endParaRPr lang="ru-RU" sz="4000" dirty="0" smtClean="0">
              <a:solidFill>
                <a:schemeClr val="bg2"/>
              </a:solidFill>
            </a:endParaRPr>
          </a:p>
          <a:p>
            <a:pPr algn="l"/>
            <a:r>
              <a:rPr lang="en-US" sz="4000" dirty="0" smtClean="0">
                <a:solidFill>
                  <a:schemeClr val="tx1"/>
                </a:solidFill>
              </a:rPr>
              <a:t>Single-sex-</a:t>
            </a:r>
            <a:r>
              <a:rPr lang="ru-RU" sz="4000" dirty="0" smtClean="0">
                <a:solidFill>
                  <a:schemeClr val="tx1"/>
                </a:solidFill>
              </a:rPr>
              <a:t>  </a:t>
            </a:r>
            <a:r>
              <a:rPr lang="ru-RU" sz="4000" dirty="0" err="1" smtClean="0">
                <a:solidFill>
                  <a:schemeClr val="bg2"/>
                </a:solidFill>
              </a:rPr>
              <a:t>шк</a:t>
            </a:r>
            <a:r>
              <a:rPr lang="ru-RU" sz="4000" dirty="0" smtClean="0">
                <a:solidFill>
                  <a:schemeClr val="bg2"/>
                </a:solidFill>
              </a:rPr>
              <a:t>.</a:t>
            </a:r>
            <a:r>
              <a:rPr lang="ru-RU" sz="4000" dirty="0" smtClean="0">
                <a:solidFill>
                  <a:schemeClr val="tx1"/>
                </a:solidFill>
              </a:rPr>
              <a:t> </a:t>
            </a:r>
            <a:r>
              <a:rPr lang="ru-RU" sz="4000" dirty="0" smtClean="0">
                <a:solidFill>
                  <a:schemeClr val="bg2"/>
                </a:solidFill>
              </a:rPr>
              <a:t>раздельного обучения</a:t>
            </a:r>
            <a:endParaRPr lang="en-US" sz="4000" dirty="0" smtClean="0">
              <a:solidFill>
                <a:schemeClr val="tx1"/>
              </a:solidFill>
            </a:endParaRPr>
          </a:p>
          <a:p>
            <a:pPr algn="l"/>
            <a:r>
              <a:rPr lang="en-US" sz="4000" dirty="0" smtClean="0">
                <a:solidFill>
                  <a:schemeClr val="tx1"/>
                </a:solidFill>
              </a:rPr>
              <a:t>Co-educational-</a:t>
            </a:r>
            <a:r>
              <a:rPr lang="ru-RU" sz="4000" dirty="0" smtClean="0">
                <a:solidFill>
                  <a:schemeClr val="bg2"/>
                </a:solidFill>
              </a:rPr>
              <a:t>совместного обучения</a:t>
            </a:r>
            <a:endParaRPr lang="en-US" sz="4000" dirty="0" smtClean="0">
              <a:solidFill>
                <a:schemeClr val="tx1"/>
              </a:solidFill>
            </a:endParaRPr>
          </a:p>
          <a:p>
            <a:pPr algn="l"/>
            <a:r>
              <a:rPr lang="en-US" sz="4000" dirty="0" smtClean="0">
                <a:solidFill>
                  <a:schemeClr val="tx1"/>
                </a:solidFill>
              </a:rPr>
              <a:t>State-</a:t>
            </a:r>
            <a:r>
              <a:rPr lang="ru-RU" sz="4000" dirty="0" smtClean="0">
                <a:solidFill>
                  <a:schemeClr val="tx1"/>
                </a:solidFill>
              </a:rPr>
              <a:t>		</a:t>
            </a:r>
            <a:r>
              <a:rPr lang="ru-RU" sz="4000" dirty="0" smtClean="0">
                <a:solidFill>
                  <a:schemeClr val="bg2"/>
                </a:solidFill>
              </a:rPr>
              <a:t>государственная</a:t>
            </a:r>
            <a:endParaRPr lang="en-US" sz="4000" dirty="0" smtClean="0">
              <a:solidFill>
                <a:schemeClr val="bg2"/>
              </a:solidFill>
            </a:endParaRPr>
          </a:p>
          <a:p>
            <a:pPr algn="l"/>
            <a:r>
              <a:rPr lang="en-US" sz="4000" dirty="0" smtClean="0">
                <a:solidFill>
                  <a:schemeClr val="tx1"/>
                </a:solidFill>
              </a:rPr>
              <a:t>Private-</a:t>
            </a:r>
            <a:r>
              <a:rPr lang="ru-RU" sz="4000" dirty="0" smtClean="0">
                <a:solidFill>
                  <a:schemeClr val="tx1"/>
                </a:solidFill>
              </a:rPr>
              <a:t>		</a:t>
            </a:r>
            <a:r>
              <a:rPr lang="ru-RU" sz="4000" dirty="0" smtClean="0">
                <a:solidFill>
                  <a:schemeClr val="bg2"/>
                </a:solidFill>
              </a:rPr>
              <a:t>частная</a:t>
            </a:r>
            <a:endParaRPr lang="en-US" sz="4000" dirty="0" smtClean="0">
              <a:solidFill>
                <a:schemeClr val="tx1"/>
              </a:solidFill>
            </a:endParaRPr>
          </a:p>
          <a:p>
            <a:pPr algn="l"/>
            <a:r>
              <a:rPr lang="en-US" sz="4000" dirty="0" smtClean="0">
                <a:solidFill>
                  <a:schemeClr val="tx1"/>
                </a:solidFill>
              </a:rPr>
              <a:t>Specialist-</a:t>
            </a:r>
            <a:r>
              <a:rPr lang="ru-RU" sz="4000" dirty="0" smtClean="0">
                <a:solidFill>
                  <a:schemeClr val="tx1"/>
                </a:solidFill>
              </a:rPr>
              <a:t>	</a:t>
            </a:r>
            <a:r>
              <a:rPr lang="ru-RU" sz="4000" dirty="0" smtClean="0">
                <a:solidFill>
                  <a:schemeClr val="bg2"/>
                </a:solidFill>
              </a:rPr>
              <a:t>профильная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0" y="0"/>
            <a:ext cx="7696200" cy="64557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Facilities-</a:t>
            </a:r>
            <a:r>
              <a:rPr lang="ru-RU" dirty="0" smtClean="0"/>
              <a:t> условие</a:t>
            </a:r>
            <a:endParaRPr lang="en-US" dirty="0" smtClean="0"/>
          </a:p>
          <a:p>
            <a:r>
              <a:rPr lang="en-US" dirty="0" smtClean="0"/>
              <a:t>Equipment-</a:t>
            </a:r>
            <a:r>
              <a:rPr lang="ru-RU" dirty="0" smtClean="0"/>
              <a:t> оборудование</a:t>
            </a:r>
            <a:endParaRPr lang="en-US" dirty="0" smtClean="0"/>
          </a:p>
          <a:p>
            <a:r>
              <a:rPr lang="en-US" dirty="0" smtClean="0"/>
              <a:t>Strict-</a:t>
            </a:r>
            <a:r>
              <a:rPr lang="ru-RU" dirty="0" smtClean="0"/>
              <a:t> строгий</a:t>
            </a:r>
            <a:endParaRPr lang="en-US" dirty="0" smtClean="0"/>
          </a:p>
          <a:p>
            <a:r>
              <a:rPr lang="en-US" dirty="0" smtClean="0"/>
              <a:t>Extra-curricular-</a:t>
            </a:r>
            <a:r>
              <a:rPr lang="ru-RU" dirty="0" smtClean="0"/>
              <a:t>  внеклассный</a:t>
            </a:r>
            <a:endParaRPr lang="en-US" dirty="0" smtClean="0"/>
          </a:p>
          <a:p>
            <a:r>
              <a:rPr lang="en-US" dirty="0" smtClean="0"/>
              <a:t>Nearby-</a:t>
            </a:r>
            <a:r>
              <a:rPr lang="ru-RU" dirty="0" smtClean="0"/>
              <a:t> рядом, по близости</a:t>
            </a:r>
            <a:endParaRPr lang="en-US" dirty="0" smtClean="0"/>
          </a:p>
          <a:p>
            <a:r>
              <a:rPr lang="en-US" dirty="0" smtClean="0"/>
              <a:t>Dread-</a:t>
            </a:r>
            <a:r>
              <a:rPr lang="ru-RU" dirty="0" smtClean="0"/>
              <a:t> бояться, страшиться</a:t>
            </a:r>
            <a:endParaRPr lang="en-US" dirty="0" smtClean="0"/>
          </a:p>
          <a:p>
            <a:r>
              <a:rPr lang="en-US" dirty="0" smtClean="0"/>
              <a:t>Invent-</a:t>
            </a:r>
            <a:r>
              <a:rPr lang="ru-RU" dirty="0" smtClean="0"/>
              <a:t> изобретать</a:t>
            </a:r>
            <a:endParaRPr lang="en-US" dirty="0" smtClean="0"/>
          </a:p>
          <a:p>
            <a:r>
              <a:rPr lang="en-US" dirty="0" smtClean="0"/>
              <a:t>Training-</a:t>
            </a:r>
            <a:r>
              <a:rPr lang="ru-RU" dirty="0" smtClean="0"/>
              <a:t> обучение</a:t>
            </a:r>
            <a:endParaRPr lang="en-US" dirty="0" smtClean="0"/>
          </a:p>
          <a:p>
            <a:r>
              <a:rPr lang="en-US" dirty="0" smtClean="0"/>
              <a:t>Skills</a:t>
            </a:r>
            <a:r>
              <a:rPr lang="ru-RU" dirty="0" smtClean="0"/>
              <a:t>- знание</a:t>
            </a:r>
            <a:endParaRPr lang="en-US" dirty="0" smtClean="0"/>
          </a:p>
          <a:p>
            <a:r>
              <a:rPr lang="en-US" dirty="0" smtClean="0"/>
              <a:t>Range-</a:t>
            </a:r>
            <a:r>
              <a:rPr lang="ru-RU" dirty="0" smtClean="0"/>
              <a:t> диапазон, ряд, ассортимент</a:t>
            </a:r>
            <a:endParaRPr lang="en-US" dirty="0" smtClean="0"/>
          </a:p>
          <a:p>
            <a:r>
              <a:rPr lang="en-US" dirty="0" smtClean="0"/>
              <a:t>Unusual</a:t>
            </a:r>
            <a:r>
              <a:rPr lang="ru-RU" dirty="0" smtClean="0"/>
              <a:t>- необычный</a:t>
            </a:r>
            <a:endParaRPr lang="en-US" dirty="0" smtClean="0"/>
          </a:p>
          <a:p>
            <a:r>
              <a:rPr lang="en-US" dirty="0" smtClean="0"/>
              <a:t>Public transport-</a:t>
            </a:r>
            <a:r>
              <a:rPr lang="ru-RU" dirty="0" smtClean="0"/>
              <a:t> общественный транспорт</a:t>
            </a:r>
            <a:endParaRPr lang="en-US" dirty="0" smtClean="0"/>
          </a:p>
          <a:p>
            <a:r>
              <a:rPr lang="en-US" dirty="0" smtClean="0"/>
              <a:t>Average-</a:t>
            </a:r>
            <a:r>
              <a:rPr lang="ru-RU" dirty="0" smtClean="0"/>
              <a:t> средний</a:t>
            </a:r>
            <a:endParaRPr lang="en-US" dirty="0" smtClean="0"/>
          </a:p>
          <a:p>
            <a:r>
              <a:rPr lang="en-US" dirty="0" smtClean="0"/>
              <a:t>Attend-</a:t>
            </a:r>
            <a:r>
              <a:rPr lang="ru-RU" dirty="0" smtClean="0"/>
              <a:t> посещать</a:t>
            </a:r>
            <a:endParaRPr lang="en-US" dirty="0" smtClean="0"/>
          </a:p>
          <a:p>
            <a:r>
              <a:rPr lang="en-US" dirty="0" smtClean="0"/>
              <a:t>Smart-</a:t>
            </a:r>
            <a:r>
              <a:rPr lang="ru-RU" dirty="0" smtClean="0"/>
              <a:t> нарядный, умный</a:t>
            </a:r>
            <a:endParaRPr lang="en-US" dirty="0" smtClean="0"/>
          </a:p>
          <a:p>
            <a:r>
              <a:rPr lang="en-US" dirty="0" smtClean="0"/>
              <a:t>Old fashioned-</a:t>
            </a:r>
            <a:r>
              <a:rPr lang="ru-RU" dirty="0" smtClean="0"/>
              <a:t> старомодный</a:t>
            </a:r>
            <a:endParaRPr lang="en-US" dirty="0" smtClean="0"/>
          </a:p>
          <a:p>
            <a:r>
              <a:rPr lang="en-US" dirty="0" smtClean="0"/>
              <a:t>Participate-</a:t>
            </a:r>
            <a:r>
              <a:rPr lang="ru-RU" dirty="0" smtClean="0"/>
              <a:t> участвовать</a:t>
            </a:r>
            <a:endParaRPr lang="en-US" dirty="0" smtClean="0"/>
          </a:p>
          <a:p>
            <a:r>
              <a:rPr lang="en-US" dirty="0" smtClean="0"/>
              <a:t>Whereas</a:t>
            </a:r>
            <a:r>
              <a:rPr lang="ru-RU" dirty="0" smtClean="0"/>
              <a:t>- если, тогда, в то время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en-US" dirty="0" smtClean="0"/>
              <a:t>Read the interview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7481918" cy="550072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i="1" dirty="0" smtClean="0"/>
              <a:t>A: Hello, we’re making a TV programmer about</a:t>
            </a:r>
          </a:p>
          <a:p>
            <a:pPr>
              <a:buNone/>
            </a:pPr>
            <a:r>
              <a:rPr lang="en-US" i="1" dirty="0" smtClean="0"/>
              <a:t>schools in Russia. Could you tell me about</a:t>
            </a:r>
          </a:p>
          <a:p>
            <a:pPr>
              <a:buNone/>
            </a:pPr>
            <a:r>
              <a:rPr lang="en-US" i="1" dirty="0" smtClean="0"/>
              <a:t>your school?</a:t>
            </a:r>
          </a:p>
          <a:p>
            <a:pPr>
              <a:buNone/>
            </a:pPr>
            <a:r>
              <a:rPr lang="en-US" i="1" dirty="0" smtClean="0"/>
              <a:t>B: Yes, of course. What would you like to know?</a:t>
            </a:r>
          </a:p>
          <a:p>
            <a:pPr>
              <a:buNone/>
            </a:pPr>
            <a:r>
              <a:rPr lang="en-US" i="1" dirty="0" smtClean="0"/>
              <a:t>A: When does school start?</a:t>
            </a:r>
          </a:p>
          <a:p>
            <a:pPr>
              <a:buNone/>
            </a:pPr>
            <a:r>
              <a:rPr lang="en-US" i="1" dirty="0" smtClean="0"/>
              <a:t>B: School starts at 8 am.</a:t>
            </a:r>
          </a:p>
          <a:p>
            <a:pPr>
              <a:buNone/>
            </a:pPr>
            <a:r>
              <a:rPr lang="en-US" i="1" dirty="0" smtClean="0"/>
              <a:t>A: And how do you get to school?</a:t>
            </a:r>
          </a:p>
          <a:p>
            <a:pPr>
              <a:buNone/>
            </a:pPr>
            <a:r>
              <a:rPr lang="en-US" i="1" dirty="0" smtClean="0"/>
              <a:t>B: I go on public transport. It takes 20 minutes.</a:t>
            </a:r>
          </a:p>
          <a:p>
            <a:pPr>
              <a:buNone/>
            </a:pPr>
            <a:r>
              <a:rPr lang="en-US" i="1" dirty="0" smtClean="0"/>
              <a:t>A: Do students wear a uniform?</a:t>
            </a:r>
          </a:p>
          <a:p>
            <a:pPr>
              <a:buNone/>
            </a:pPr>
            <a:r>
              <a:rPr lang="en-US" i="1" dirty="0" smtClean="0"/>
              <a:t>B: No, we can wear what we like.</a:t>
            </a:r>
          </a:p>
          <a:p>
            <a:pPr>
              <a:buNone/>
            </a:pPr>
            <a:r>
              <a:rPr lang="en-US" i="1" dirty="0" smtClean="0"/>
              <a:t>A: Are there rules in your school?</a:t>
            </a:r>
          </a:p>
          <a:p>
            <a:pPr>
              <a:buNone/>
            </a:pPr>
            <a:r>
              <a:rPr lang="en-US" i="1" dirty="0" smtClean="0"/>
              <a:t>B: Yes, of course, but they are not that strict.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plan of your answer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of your school</a:t>
            </a:r>
          </a:p>
          <a:p>
            <a:r>
              <a:rPr lang="en-US" dirty="0" smtClean="0"/>
              <a:t>How you get to school</a:t>
            </a:r>
          </a:p>
          <a:p>
            <a:r>
              <a:rPr lang="en-US" dirty="0" smtClean="0"/>
              <a:t>If you wear uniform</a:t>
            </a:r>
          </a:p>
          <a:p>
            <a:r>
              <a:rPr lang="en-US" dirty="0" smtClean="0"/>
              <a:t>What school rules</a:t>
            </a:r>
          </a:p>
          <a:p>
            <a:r>
              <a:rPr lang="en-US" dirty="0" smtClean="0"/>
              <a:t>Start of your classes</a:t>
            </a:r>
          </a:p>
          <a:p>
            <a:r>
              <a:rPr lang="en-US" dirty="0" smtClean="0"/>
              <a:t>Subjects</a:t>
            </a:r>
          </a:p>
          <a:p>
            <a:r>
              <a:rPr lang="en-US" dirty="0" smtClean="0"/>
              <a:t>Finish of your classes</a:t>
            </a:r>
          </a:p>
          <a:p>
            <a:r>
              <a:rPr lang="en-US" dirty="0" smtClean="0"/>
              <a:t>Extra-curricular activities</a:t>
            </a:r>
          </a:p>
          <a:p>
            <a:r>
              <a:rPr lang="en-US" dirty="0" smtClean="0"/>
              <a:t>Likes</a:t>
            </a:r>
          </a:p>
          <a:p>
            <a:r>
              <a:rPr lang="en-US" smtClean="0"/>
              <a:t>Dislikes 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5000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 and job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7829576" cy="6072206"/>
          </a:xfrm>
        </p:spPr>
        <p:txBody>
          <a:bodyPr numCol="2">
            <a:noAutofit/>
          </a:bodyPr>
          <a:lstStyle/>
          <a:p>
            <a:r>
              <a:rPr lang="en-US" sz="1400" b="1" dirty="0" smtClean="0"/>
              <a:t>Architect </a:t>
            </a:r>
            <a:r>
              <a:rPr lang="ru-RU" sz="1400" b="1" dirty="0" smtClean="0"/>
              <a:t>-архитектор</a:t>
            </a:r>
            <a:endParaRPr lang="en-US" sz="1400" b="1" dirty="0" smtClean="0"/>
          </a:p>
          <a:p>
            <a:r>
              <a:rPr lang="en-US" sz="1400" b="1" dirty="0" smtClean="0"/>
              <a:t>Artist</a:t>
            </a:r>
            <a:r>
              <a:rPr lang="ru-RU" sz="1400" b="1" dirty="0" smtClean="0"/>
              <a:t> - художник</a:t>
            </a:r>
            <a:endParaRPr lang="en-US" sz="1400" b="1" dirty="0" smtClean="0"/>
          </a:p>
          <a:p>
            <a:r>
              <a:rPr lang="en-US" sz="1400" b="1" dirty="0" smtClean="0"/>
              <a:t>Author</a:t>
            </a:r>
            <a:r>
              <a:rPr lang="ru-RU" sz="1400" b="1" dirty="0" smtClean="0"/>
              <a:t> - автор</a:t>
            </a:r>
            <a:endParaRPr lang="en-US" sz="1400" b="1" dirty="0" smtClean="0"/>
          </a:p>
          <a:p>
            <a:r>
              <a:rPr lang="en-US" sz="1400" b="1" dirty="0" smtClean="0"/>
              <a:t>Actor</a:t>
            </a:r>
            <a:r>
              <a:rPr lang="ru-RU" sz="1400" b="1" dirty="0" smtClean="0"/>
              <a:t>- актер</a:t>
            </a:r>
            <a:endParaRPr lang="en-US" sz="1400" b="1" dirty="0" smtClean="0"/>
          </a:p>
          <a:p>
            <a:r>
              <a:rPr lang="en-US" sz="1400" b="1" dirty="0" smtClean="0"/>
              <a:t>Accountant </a:t>
            </a:r>
            <a:r>
              <a:rPr lang="ru-RU" sz="1400" b="1" dirty="0" smtClean="0"/>
              <a:t>- бухгалтер</a:t>
            </a:r>
            <a:endParaRPr lang="en-US" sz="1400" b="1" dirty="0" smtClean="0"/>
          </a:p>
          <a:p>
            <a:r>
              <a:rPr lang="en-US" sz="1400" b="1" dirty="0" smtClean="0"/>
              <a:t>Ambulance driver </a:t>
            </a:r>
            <a:r>
              <a:rPr lang="ru-RU" sz="1400" b="1" dirty="0" smtClean="0"/>
              <a:t>– водитель скорой</a:t>
            </a:r>
            <a:endParaRPr lang="en-US" sz="1400" b="1" dirty="0" smtClean="0"/>
          </a:p>
          <a:p>
            <a:r>
              <a:rPr lang="en-US" sz="1400" b="1" dirty="0" smtClean="0"/>
              <a:t>Bank clerk</a:t>
            </a:r>
            <a:r>
              <a:rPr lang="ru-RU" sz="1400" b="1" dirty="0" smtClean="0"/>
              <a:t>- банковский рабочий</a:t>
            </a:r>
            <a:endParaRPr lang="en-US" sz="1400" b="1" dirty="0" smtClean="0"/>
          </a:p>
          <a:p>
            <a:r>
              <a:rPr lang="en-US" sz="1400" b="1" dirty="0" smtClean="0"/>
              <a:t>Beautician</a:t>
            </a:r>
            <a:r>
              <a:rPr lang="ru-RU" sz="1400" b="1" dirty="0" smtClean="0"/>
              <a:t> - косметолог</a:t>
            </a:r>
            <a:endParaRPr lang="en-US" sz="1400" b="1" dirty="0" smtClean="0"/>
          </a:p>
          <a:p>
            <a:r>
              <a:rPr lang="en-US" sz="1400" b="1" dirty="0" smtClean="0"/>
              <a:t>Builder </a:t>
            </a:r>
            <a:r>
              <a:rPr lang="ru-RU" sz="1400" b="1" dirty="0" smtClean="0"/>
              <a:t>- строитель</a:t>
            </a:r>
            <a:endParaRPr lang="en-US" sz="1400" b="1" dirty="0" smtClean="0"/>
          </a:p>
          <a:p>
            <a:r>
              <a:rPr lang="en-US" sz="1400" b="1" dirty="0" smtClean="0"/>
              <a:t>Bartender </a:t>
            </a:r>
            <a:r>
              <a:rPr lang="ru-RU" sz="1400" b="1" dirty="0" smtClean="0"/>
              <a:t>-бармен</a:t>
            </a:r>
            <a:endParaRPr lang="en-US" sz="1400" b="1" dirty="0" smtClean="0"/>
          </a:p>
          <a:p>
            <a:r>
              <a:rPr lang="en-US" sz="1400" b="1" dirty="0" smtClean="0"/>
              <a:t>Carpenter</a:t>
            </a:r>
            <a:r>
              <a:rPr lang="ru-RU" sz="1400" b="1" dirty="0" smtClean="0"/>
              <a:t>- плотник</a:t>
            </a:r>
            <a:endParaRPr lang="en-US" sz="1400" b="1" dirty="0" smtClean="0"/>
          </a:p>
          <a:p>
            <a:r>
              <a:rPr lang="en-US" sz="1400" b="1" dirty="0" smtClean="0"/>
              <a:t>Cartoonist </a:t>
            </a:r>
            <a:r>
              <a:rPr lang="ru-RU" sz="1400" b="1" dirty="0" smtClean="0"/>
              <a:t>- мультипликатор</a:t>
            </a:r>
            <a:endParaRPr lang="en-US" sz="1400" b="1" dirty="0" smtClean="0"/>
          </a:p>
          <a:p>
            <a:r>
              <a:rPr lang="en-US" sz="1400" b="1" dirty="0" smtClean="0"/>
              <a:t>Dancer</a:t>
            </a:r>
            <a:r>
              <a:rPr lang="ru-RU" sz="1400" b="1" dirty="0" smtClean="0"/>
              <a:t>- танцор</a:t>
            </a:r>
            <a:endParaRPr lang="en-US" sz="1400" b="1" dirty="0" smtClean="0"/>
          </a:p>
          <a:p>
            <a:r>
              <a:rPr lang="en-US" sz="1400" b="1" dirty="0" smtClean="0"/>
              <a:t>Doctor</a:t>
            </a:r>
            <a:r>
              <a:rPr lang="ru-RU" sz="1400" b="1" dirty="0" smtClean="0"/>
              <a:t>- доктор</a:t>
            </a:r>
            <a:endParaRPr lang="en-US" sz="1400" b="1" dirty="0" smtClean="0"/>
          </a:p>
          <a:p>
            <a:r>
              <a:rPr lang="en-US" sz="1400" b="1" dirty="0" smtClean="0"/>
              <a:t>Dentist </a:t>
            </a:r>
            <a:r>
              <a:rPr lang="ru-RU" sz="1400" b="1" dirty="0" smtClean="0"/>
              <a:t>– зубной врач</a:t>
            </a:r>
            <a:endParaRPr lang="en-US" sz="1400" b="1" dirty="0" smtClean="0"/>
          </a:p>
          <a:p>
            <a:r>
              <a:rPr lang="en-US" sz="1400" b="1" dirty="0" smtClean="0"/>
              <a:t>Electrician </a:t>
            </a:r>
            <a:r>
              <a:rPr lang="ru-RU" sz="1400" b="1" dirty="0" smtClean="0"/>
              <a:t>- электрик</a:t>
            </a:r>
            <a:endParaRPr lang="en-US" sz="1400" b="1" dirty="0" smtClean="0"/>
          </a:p>
          <a:p>
            <a:r>
              <a:rPr lang="en-US" sz="1400" b="1" dirty="0" smtClean="0"/>
              <a:t>Flight attendant</a:t>
            </a:r>
            <a:r>
              <a:rPr lang="ru-RU" sz="1400" b="1" dirty="0" smtClean="0"/>
              <a:t>- стюардесса</a:t>
            </a:r>
            <a:endParaRPr lang="en-US" sz="1400" b="1" dirty="0" smtClean="0"/>
          </a:p>
          <a:p>
            <a:r>
              <a:rPr lang="en-US" sz="1400" b="1" dirty="0" smtClean="0"/>
              <a:t>Florist</a:t>
            </a:r>
            <a:r>
              <a:rPr lang="ru-RU" sz="1400" b="1" dirty="0" smtClean="0"/>
              <a:t>- продавец цветов</a:t>
            </a:r>
            <a:endParaRPr lang="en-US" sz="1400" b="1" dirty="0" smtClean="0"/>
          </a:p>
          <a:p>
            <a:r>
              <a:rPr lang="en-US" sz="1400" b="1" dirty="0" smtClean="0"/>
              <a:t>Freelancer</a:t>
            </a:r>
            <a:r>
              <a:rPr lang="ru-RU" sz="1400" b="1" dirty="0" smtClean="0"/>
              <a:t> – внештатный сотрудник</a:t>
            </a:r>
            <a:endParaRPr lang="en-US" sz="1400" b="1" dirty="0" smtClean="0"/>
          </a:p>
          <a:p>
            <a:r>
              <a:rPr lang="en-US" sz="1400" b="1" dirty="0" smtClean="0"/>
              <a:t>Fire fighter</a:t>
            </a:r>
            <a:r>
              <a:rPr lang="ru-RU" sz="1400" b="1" dirty="0" smtClean="0"/>
              <a:t>- пожарник</a:t>
            </a:r>
            <a:endParaRPr lang="en-US" sz="1400" b="1" dirty="0" smtClean="0"/>
          </a:p>
          <a:p>
            <a:r>
              <a:rPr lang="en-US" sz="1400" b="1" dirty="0" smtClean="0"/>
              <a:t>Hairdresser</a:t>
            </a:r>
            <a:r>
              <a:rPr lang="ru-RU" sz="1400" b="1" dirty="0" smtClean="0"/>
              <a:t>- парикмахер</a:t>
            </a:r>
            <a:endParaRPr lang="en-US" sz="1400" b="1" dirty="0" smtClean="0"/>
          </a:p>
          <a:p>
            <a:r>
              <a:rPr lang="en-US" sz="1400" b="1" dirty="0" smtClean="0"/>
              <a:t>Lawyer</a:t>
            </a:r>
            <a:r>
              <a:rPr lang="ru-RU" sz="1400" b="1" dirty="0" smtClean="0"/>
              <a:t>- адвокат, юрист</a:t>
            </a:r>
            <a:endParaRPr lang="en-US" sz="1400" b="1" dirty="0" smtClean="0"/>
          </a:p>
          <a:p>
            <a:r>
              <a:rPr lang="en-US" sz="1400" b="1" dirty="0" smtClean="0"/>
              <a:t>Mechanic</a:t>
            </a:r>
            <a:r>
              <a:rPr lang="ru-RU" sz="1400" b="1" dirty="0" smtClean="0"/>
              <a:t>- механик</a:t>
            </a:r>
            <a:endParaRPr lang="en-US" sz="1400" b="1" dirty="0" smtClean="0"/>
          </a:p>
          <a:p>
            <a:r>
              <a:rPr lang="en-US" sz="1400" b="1" dirty="0" smtClean="0"/>
              <a:t>Midwife </a:t>
            </a:r>
            <a:r>
              <a:rPr lang="ru-RU" sz="1400" b="1" dirty="0" smtClean="0"/>
              <a:t>-акушерка</a:t>
            </a:r>
            <a:endParaRPr lang="en-US" sz="1400" b="1" dirty="0" smtClean="0"/>
          </a:p>
          <a:p>
            <a:r>
              <a:rPr lang="en-US" sz="1400" b="1" dirty="0" smtClean="0"/>
              <a:t>Nurse</a:t>
            </a:r>
            <a:r>
              <a:rPr lang="ru-RU" sz="1400" b="1" dirty="0" smtClean="0"/>
              <a:t>- медсестра</a:t>
            </a:r>
            <a:endParaRPr lang="en-US" sz="1400" b="1" dirty="0" smtClean="0"/>
          </a:p>
          <a:p>
            <a:r>
              <a:rPr lang="en-US" sz="1400" b="1" dirty="0" smtClean="0"/>
              <a:t>Officer </a:t>
            </a:r>
            <a:r>
              <a:rPr lang="ru-RU" sz="1400" b="1" dirty="0" smtClean="0"/>
              <a:t>- офицер</a:t>
            </a:r>
            <a:endParaRPr lang="en-US" sz="1400" b="1" dirty="0" smtClean="0"/>
          </a:p>
          <a:p>
            <a:r>
              <a:rPr lang="en-US" sz="1400" b="1" dirty="0" smtClean="0"/>
              <a:t>Optician </a:t>
            </a:r>
            <a:r>
              <a:rPr lang="ru-RU" sz="1400" b="1" dirty="0" smtClean="0"/>
              <a:t>- окулист</a:t>
            </a:r>
            <a:endParaRPr lang="en-US" sz="1400" b="1" dirty="0" smtClean="0"/>
          </a:p>
          <a:p>
            <a:r>
              <a:rPr lang="en-US" sz="1400" b="1" dirty="0" smtClean="0"/>
              <a:t>Plumber</a:t>
            </a:r>
            <a:r>
              <a:rPr lang="ru-RU" sz="1400" b="1" dirty="0" smtClean="0"/>
              <a:t>- сантехник</a:t>
            </a:r>
            <a:endParaRPr lang="en-US" sz="1400" b="1" dirty="0" smtClean="0"/>
          </a:p>
          <a:p>
            <a:r>
              <a:rPr lang="en-US" sz="1400" b="1" dirty="0" smtClean="0"/>
              <a:t>Receptionist </a:t>
            </a:r>
            <a:r>
              <a:rPr lang="ru-RU" sz="1400" b="1" dirty="0" smtClean="0"/>
              <a:t>- портье</a:t>
            </a:r>
            <a:endParaRPr lang="en-US" sz="1400" b="1" dirty="0" smtClean="0"/>
          </a:p>
          <a:p>
            <a:r>
              <a:rPr lang="en-US" sz="1400" b="1" dirty="0" smtClean="0"/>
              <a:t>Singer</a:t>
            </a:r>
            <a:r>
              <a:rPr lang="ru-RU" sz="1400" b="1" dirty="0" smtClean="0"/>
              <a:t> - певец</a:t>
            </a:r>
            <a:endParaRPr lang="en-US" sz="1400" b="1" dirty="0" smtClean="0"/>
          </a:p>
          <a:p>
            <a:r>
              <a:rPr lang="en-US" sz="1400" b="1" dirty="0" smtClean="0"/>
              <a:t>Surgeon</a:t>
            </a:r>
            <a:r>
              <a:rPr lang="ru-RU" sz="1400" b="1" dirty="0" smtClean="0"/>
              <a:t>- хирург</a:t>
            </a:r>
            <a:endParaRPr lang="en-US" sz="1400" b="1" dirty="0" smtClean="0"/>
          </a:p>
          <a:p>
            <a:r>
              <a:rPr lang="en-US" sz="1400" b="1" dirty="0" smtClean="0"/>
              <a:t>Surveyor </a:t>
            </a:r>
            <a:r>
              <a:rPr lang="ru-RU" sz="1400" b="1" dirty="0" smtClean="0"/>
              <a:t>- геодезист</a:t>
            </a:r>
            <a:endParaRPr lang="en-US" sz="1400" b="1" dirty="0" smtClean="0"/>
          </a:p>
          <a:p>
            <a:r>
              <a:rPr lang="en-US" sz="1400" b="1" dirty="0" smtClean="0"/>
              <a:t>Seller </a:t>
            </a:r>
            <a:r>
              <a:rPr lang="ru-RU" sz="1400" b="1" dirty="0" smtClean="0"/>
              <a:t>- продавец</a:t>
            </a:r>
            <a:endParaRPr lang="en-US" sz="1400" b="1" dirty="0" smtClean="0"/>
          </a:p>
          <a:p>
            <a:r>
              <a:rPr lang="en-US" sz="1400" b="1" dirty="0" smtClean="0"/>
              <a:t>Soldier</a:t>
            </a:r>
            <a:r>
              <a:rPr lang="ru-RU" sz="1400" b="1" dirty="0" smtClean="0"/>
              <a:t>- солдат</a:t>
            </a:r>
            <a:r>
              <a:rPr lang="en-US" sz="1400" b="1" dirty="0" smtClean="0"/>
              <a:t> </a:t>
            </a:r>
          </a:p>
          <a:p>
            <a:r>
              <a:rPr lang="en-US" sz="1400" b="1" dirty="0" smtClean="0"/>
              <a:t>Translator</a:t>
            </a:r>
            <a:r>
              <a:rPr lang="ru-RU" sz="1400" b="1" dirty="0" smtClean="0"/>
              <a:t>-переводчик</a:t>
            </a:r>
            <a:endParaRPr lang="en-US" sz="1400" b="1" dirty="0" smtClean="0"/>
          </a:p>
          <a:p>
            <a:r>
              <a:rPr lang="en-US" sz="1400" b="1" dirty="0" smtClean="0"/>
              <a:t>Turner</a:t>
            </a:r>
            <a:r>
              <a:rPr lang="ru-RU" sz="1400" b="1" dirty="0" smtClean="0"/>
              <a:t>- токарь</a:t>
            </a:r>
            <a:endParaRPr lang="en-US" sz="1400" b="1" dirty="0" smtClean="0"/>
          </a:p>
          <a:p>
            <a:r>
              <a:rPr lang="en-US" sz="1400" b="1" dirty="0" smtClean="0"/>
              <a:t>Typist </a:t>
            </a:r>
            <a:r>
              <a:rPr lang="ru-RU" sz="1400" b="1" dirty="0" smtClean="0"/>
              <a:t>- машинистка</a:t>
            </a:r>
            <a:endParaRPr lang="en-US" sz="1400" b="1" dirty="0" smtClean="0"/>
          </a:p>
          <a:p>
            <a:r>
              <a:rPr lang="en-US" sz="1400" b="1" dirty="0" smtClean="0"/>
              <a:t>Vet</a:t>
            </a:r>
            <a:r>
              <a:rPr lang="ru-RU" sz="1400" b="1" dirty="0" smtClean="0"/>
              <a:t> - ветеринар</a:t>
            </a:r>
            <a:endParaRPr lang="en-US" sz="1400" b="1" dirty="0" smtClean="0"/>
          </a:p>
          <a:p>
            <a:r>
              <a:rPr lang="en-US" sz="1400" b="1" dirty="0" smtClean="0"/>
              <a:t>Waiter</a:t>
            </a:r>
            <a:r>
              <a:rPr lang="ru-RU" sz="1400" b="1" dirty="0" smtClean="0"/>
              <a:t>- официант</a:t>
            </a:r>
            <a:endParaRPr lang="en-US" sz="1400" b="1" dirty="0" smtClean="0"/>
          </a:p>
          <a:p>
            <a:r>
              <a:rPr lang="en-US" sz="1400" b="1" dirty="0" smtClean="0"/>
              <a:t>Website designer </a:t>
            </a:r>
            <a:r>
              <a:rPr lang="ru-RU" sz="1400" b="1" dirty="0" smtClean="0"/>
              <a:t>– конструктор </a:t>
            </a:r>
            <a:r>
              <a:rPr lang="ru-RU" sz="1400" b="1" dirty="0" err="1" smtClean="0"/>
              <a:t>вебсайта</a:t>
            </a:r>
            <a:endParaRPr lang="ru-RU" sz="1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en-US" dirty="0" smtClean="0"/>
              <a:t>New words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/>
          <a:lstStyle/>
          <a:p>
            <a:r>
              <a:rPr lang="en-US" dirty="0" smtClean="0"/>
              <a:t>Sea sick- </a:t>
            </a:r>
            <a:r>
              <a:rPr lang="ru-RU" dirty="0" smtClean="0"/>
              <a:t>морская болезнь</a:t>
            </a:r>
            <a:endParaRPr lang="en-US" dirty="0" smtClean="0"/>
          </a:p>
          <a:p>
            <a:r>
              <a:rPr lang="en-US" dirty="0" smtClean="0"/>
              <a:t>Part-time-</a:t>
            </a:r>
            <a:r>
              <a:rPr lang="ru-RU" dirty="0" smtClean="0"/>
              <a:t>не полный рабочий день</a:t>
            </a:r>
            <a:endParaRPr lang="en-US" dirty="0" smtClean="0"/>
          </a:p>
          <a:p>
            <a:r>
              <a:rPr lang="en-US" dirty="0" smtClean="0"/>
              <a:t>Full-time-</a:t>
            </a:r>
            <a:r>
              <a:rPr lang="ru-RU" dirty="0" smtClean="0"/>
              <a:t> полный рабочий день</a:t>
            </a:r>
            <a:endParaRPr lang="en-US" dirty="0" smtClean="0"/>
          </a:p>
          <a:p>
            <a:r>
              <a:rPr lang="en-US" dirty="0" smtClean="0"/>
              <a:t>Involves-</a:t>
            </a:r>
            <a:r>
              <a:rPr lang="ru-RU" dirty="0" smtClean="0"/>
              <a:t> включает в себя</a:t>
            </a:r>
            <a:endParaRPr lang="en-US" dirty="0" smtClean="0"/>
          </a:p>
          <a:p>
            <a:r>
              <a:rPr lang="en-US" dirty="0" smtClean="0"/>
              <a:t>Require-</a:t>
            </a:r>
            <a:r>
              <a:rPr lang="ru-RU" dirty="0" smtClean="0"/>
              <a:t> требовать</a:t>
            </a:r>
            <a:endParaRPr lang="en-US" dirty="0" smtClean="0"/>
          </a:p>
          <a:p>
            <a:r>
              <a:rPr lang="en-US" dirty="0" smtClean="0"/>
              <a:t>Shift work-</a:t>
            </a:r>
            <a:r>
              <a:rPr lang="ru-RU" dirty="0" smtClean="0"/>
              <a:t> сменная работа</a:t>
            </a:r>
            <a:endParaRPr lang="en-US" dirty="0" smtClean="0"/>
          </a:p>
          <a:p>
            <a:r>
              <a:rPr lang="en-US" dirty="0" smtClean="0"/>
              <a:t>Salary-</a:t>
            </a:r>
            <a:r>
              <a:rPr lang="ru-RU" dirty="0" smtClean="0"/>
              <a:t> зарплата</a:t>
            </a:r>
            <a:endParaRPr lang="en-US" dirty="0" smtClean="0"/>
          </a:p>
          <a:p>
            <a:r>
              <a:rPr lang="en-US" dirty="0" smtClean="0"/>
              <a:t>Risky-</a:t>
            </a:r>
            <a:r>
              <a:rPr lang="ru-RU" dirty="0" smtClean="0"/>
              <a:t> рискованно</a:t>
            </a:r>
            <a:endParaRPr lang="en-US" dirty="0" smtClean="0"/>
          </a:p>
          <a:p>
            <a:r>
              <a:rPr lang="en-US" dirty="0" smtClean="0"/>
              <a:t>Communication skill-</a:t>
            </a:r>
            <a:r>
              <a:rPr lang="ru-RU" dirty="0" smtClean="0"/>
              <a:t> навык общения</a:t>
            </a:r>
            <a:endParaRPr lang="en-US" dirty="0" smtClean="0"/>
          </a:p>
          <a:p>
            <a:r>
              <a:rPr lang="en-US" dirty="0" smtClean="0"/>
              <a:t>Common sense-</a:t>
            </a:r>
            <a:r>
              <a:rPr lang="ru-RU" dirty="0" smtClean="0"/>
              <a:t> здравый смысл</a:t>
            </a:r>
            <a:endParaRPr lang="en-US" dirty="0" smtClean="0"/>
          </a:p>
          <a:p>
            <a:r>
              <a:rPr lang="en-US" dirty="0" smtClean="0"/>
              <a:t>Can’t stand-</a:t>
            </a:r>
            <a:r>
              <a:rPr lang="ru-RU" dirty="0" smtClean="0"/>
              <a:t> не выношу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r>
              <a:rPr lang="en-US" dirty="0" smtClean="0"/>
              <a:t>Idioms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115196" cy="484632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Bring home the bacon- </a:t>
            </a:r>
            <a:r>
              <a:rPr lang="ru-RU" sz="3200" dirty="0" smtClean="0"/>
              <a:t>зарабатывать деньги для семьи</a:t>
            </a:r>
            <a:endParaRPr lang="en-US" sz="3200" dirty="0" smtClean="0"/>
          </a:p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Follow in one’s footstep-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						</a:t>
            </a:r>
            <a:r>
              <a:rPr lang="ru-RU" sz="3200" dirty="0" smtClean="0"/>
              <a:t>идти по стопам</a:t>
            </a:r>
            <a:endParaRPr lang="en-US" sz="3200" dirty="0" smtClean="0"/>
          </a:p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In the same boat-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						</a:t>
            </a:r>
            <a:r>
              <a:rPr lang="ru-RU" sz="3200" dirty="0" smtClean="0"/>
              <a:t>в одинаковом положении</a:t>
            </a:r>
          </a:p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jack -of- all- trades-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						 </a:t>
            </a:r>
            <a:r>
              <a:rPr lang="ru-RU" sz="3200" dirty="0" smtClean="0"/>
              <a:t>мастер на все руки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273</TotalTime>
  <Words>681</Words>
  <Application>Microsoft Office PowerPoint</Application>
  <PresentationFormat>Экран (4:3)</PresentationFormat>
  <Paragraphs>175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Презентация к учебнику Spotlight 10 Module 3</vt:lpstr>
      <vt:lpstr>Module 3</vt:lpstr>
      <vt:lpstr>Types of schools</vt:lpstr>
      <vt:lpstr>Слайд 4</vt:lpstr>
      <vt:lpstr>Read the interview</vt:lpstr>
      <vt:lpstr>The plan of your answer</vt:lpstr>
      <vt:lpstr>Work and job</vt:lpstr>
      <vt:lpstr>New words</vt:lpstr>
      <vt:lpstr>Idioms</vt:lpstr>
      <vt:lpstr>Future Action</vt:lpstr>
      <vt:lpstr>Comparatives- superlatives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3</dc:title>
  <dc:creator>Владелец</dc:creator>
  <cp:lastModifiedBy>Владелец</cp:lastModifiedBy>
  <cp:revision>29</cp:revision>
  <dcterms:created xsi:type="dcterms:W3CDTF">2014-12-01T14:29:47Z</dcterms:created>
  <dcterms:modified xsi:type="dcterms:W3CDTF">2015-02-10T13:56:38Z</dcterms:modified>
</cp:coreProperties>
</file>