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2562-5D62-40A2-9B93-10C881D9D3D7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C8CF9-F2AF-4B74-BF76-565534C75E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2562-5D62-40A2-9B93-10C881D9D3D7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C8CF9-F2AF-4B74-BF76-565534C75E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2562-5D62-40A2-9B93-10C881D9D3D7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C8CF9-F2AF-4B74-BF76-565534C75E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2562-5D62-40A2-9B93-10C881D9D3D7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C8CF9-F2AF-4B74-BF76-565534C75E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2562-5D62-40A2-9B93-10C881D9D3D7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C8CF9-F2AF-4B74-BF76-565534C75E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2562-5D62-40A2-9B93-10C881D9D3D7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C8CF9-F2AF-4B74-BF76-565534C75E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2562-5D62-40A2-9B93-10C881D9D3D7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C8CF9-F2AF-4B74-BF76-565534C75E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2562-5D62-40A2-9B93-10C881D9D3D7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C8CF9-F2AF-4B74-BF76-565534C75E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2562-5D62-40A2-9B93-10C881D9D3D7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C8CF9-F2AF-4B74-BF76-565534C75E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2562-5D62-40A2-9B93-10C881D9D3D7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C8CF9-F2AF-4B74-BF76-565534C75E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2562-5D62-40A2-9B93-10C881D9D3D7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C8CF9-F2AF-4B74-BF76-565534C75E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4A2562-5D62-40A2-9B93-10C881D9D3D7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2C8CF9-F2AF-4B74-BF76-565534C75E5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Черниговщина: чтобы отстоять право на наследство, женщина обратилась к темным силам informer.cn.ua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146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624811" y="5919241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Presentation made by:</a:t>
            </a:r>
          </a:p>
          <a:p>
            <a:r>
              <a:rPr lang="en-US" dirty="0" smtClean="0"/>
              <a:t>Student 4 A for student</a:t>
            </a:r>
          </a:p>
          <a:p>
            <a:r>
              <a:rPr lang="en-US" dirty="0" smtClean="0"/>
              <a:t>Romanova Daria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latin typeface="Arial Black" pitchFamily="34" charset="0"/>
              </a:rPr>
              <a:t>I want to tell you about my cats, and their names are </a:t>
            </a:r>
            <a:r>
              <a:rPr lang="en-US" sz="6000" dirty="0" err="1" smtClean="0">
                <a:latin typeface="Arial Black" pitchFamily="34" charset="0"/>
              </a:rPr>
              <a:t>Murzyk</a:t>
            </a:r>
            <a:r>
              <a:rPr lang="en-US" sz="6000" dirty="0" smtClean="0">
                <a:latin typeface="Arial Black" pitchFamily="34" charset="0"/>
              </a:rPr>
              <a:t> </a:t>
            </a:r>
            <a:r>
              <a:rPr lang="en-US" sz="6000" dirty="0" err="1" smtClean="0">
                <a:latin typeface="Arial Black" pitchFamily="34" charset="0"/>
              </a:rPr>
              <a:t>Basyusha</a:t>
            </a:r>
            <a:r>
              <a:rPr lang="ru-RU" sz="6000" dirty="0" smtClean="0">
                <a:latin typeface="Arial Black" pitchFamily="34" charset="0"/>
              </a:rPr>
              <a:t>.</a:t>
            </a:r>
            <a:endParaRPr lang="ru-RU" sz="60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свиток 1"/>
          <p:cNvSpPr/>
          <p:nvPr/>
        </p:nvSpPr>
        <p:spPr>
          <a:xfrm>
            <a:off x="0" y="0"/>
            <a:ext cx="9144000" cy="6858000"/>
          </a:xfrm>
          <a:prstGeom prst="verticalScroll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 err="1" smtClean="0">
                <a:latin typeface="Arial Black" pitchFamily="34" charset="0"/>
              </a:rPr>
              <a:t>Murzik</a:t>
            </a:r>
            <a:r>
              <a:rPr lang="en-US" sz="7200" dirty="0" smtClean="0">
                <a:latin typeface="Arial Black" pitchFamily="34" charset="0"/>
              </a:rPr>
              <a:t> is black and </a:t>
            </a:r>
            <a:r>
              <a:rPr lang="en-US" sz="7200" dirty="0" err="1" smtClean="0">
                <a:latin typeface="Arial Black" pitchFamily="34" charset="0"/>
              </a:rPr>
              <a:t>Basia</a:t>
            </a:r>
            <a:r>
              <a:rPr lang="en-US" sz="7200" dirty="0" smtClean="0">
                <a:latin typeface="Arial Black" pitchFamily="34" charset="0"/>
              </a:rPr>
              <a:t> white-black.</a:t>
            </a:r>
            <a:endParaRPr lang="ru-RU" sz="72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свиток 1"/>
          <p:cNvSpPr/>
          <p:nvPr/>
        </p:nvSpPr>
        <p:spPr>
          <a:xfrm>
            <a:off x="0" y="0"/>
            <a:ext cx="9396536" cy="6858000"/>
          </a:xfrm>
          <a:prstGeom prst="verticalScroll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err="1" smtClean="0">
                <a:latin typeface="Arial Black" pitchFamily="34" charset="0"/>
              </a:rPr>
              <a:t>Murzik</a:t>
            </a:r>
            <a:r>
              <a:rPr lang="en-US" sz="6600" dirty="0" smtClean="0">
                <a:latin typeface="Arial Black" pitchFamily="34" charset="0"/>
              </a:rPr>
              <a:t>  is bold, funky and </a:t>
            </a:r>
            <a:r>
              <a:rPr lang="en-US" sz="6600" dirty="0" err="1" smtClean="0">
                <a:latin typeface="Arial Black" pitchFamily="34" charset="0"/>
              </a:rPr>
              <a:t>Basia</a:t>
            </a:r>
            <a:r>
              <a:rPr lang="en-US" sz="6600" dirty="0" smtClean="0">
                <a:latin typeface="Arial Black" pitchFamily="34" charset="0"/>
              </a:rPr>
              <a:t> his fluffy.</a:t>
            </a:r>
            <a:endParaRPr lang="ru-RU" sz="66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МОТОЦИКЛ С ДЕВУШКОЙ обои для рабочего стола. Фото Мотоцикл с девушкой: Мотоциклы с девушками WPAPERS.RU (Wallpapers)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092280" cy="6858000"/>
          </a:xfrm>
          <a:prstGeom prst="rect">
            <a:avLst/>
          </a:prstGeom>
          <a:noFill/>
        </p:spPr>
      </p:pic>
      <p:sp>
        <p:nvSpPr>
          <p:cNvPr id="3" name="Вертикальный свиток 2"/>
          <p:cNvSpPr/>
          <p:nvPr/>
        </p:nvSpPr>
        <p:spPr>
          <a:xfrm>
            <a:off x="7092280" y="0"/>
            <a:ext cx="2051720" cy="6858000"/>
          </a:xfrm>
          <a:prstGeom prst="verticalScroll">
            <a:avLst/>
          </a:prstGeom>
          <a:gradFill>
            <a:gsLst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err="1" smtClean="0">
                <a:latin typeface="Arial Black" pitchFamily="34" charset="0"/>
              </a:rPr>
              <a:t>Мурзик</a:t>
            </a:r>
            <a:r>
              <a:rPr lang="ru-RU" sz="8000" dirty="0" smtClean="0">
                <a:latin typeface="Arial Black" pitchFamily="34" charset="0"/>
              </a:rPr>
              <a:t>.</a:t>
            </a:r>
            <a:endParaRPr lang="ru-RU" sz="80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Bizarre Animals Archives - Page 2 of 3 - Inspire Fus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372200" cy="6858000"/>
          </a:xfrm>
          <a:prstGeom prst="rect">
            <a:avLst/>
          </a:prstGeom>
          <a:noFill/>
        </p:spPr>
      </p:pic>
      <p:sp>
        <p:nvSpPr>
          <p:cNvPr id="3" name="Вертикальный свиток 2"/>
          <p:cNvSpPr/>
          <p:nvPr/>
        </p:nvSpPr>
        <p:spPr>
          <a:xfrm>
            <a:off x="6372200" y="0"/>
            <a:ext cx="2771800" cy="6858000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500" dirty="0" smtClean="0">
                <a:latin typeface="Arial Black" pitchFamily="34" charset="0"/>
              </a:rPr>
              <a:t>Бася</a:t>
            </a:r>
            <a:endParaRPr lang="ru-RU" sz="115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47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Arial Black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</dc:creator>
  <cp:lastModifiedBy>User</cp:lastModifiedBy>
  <cp:revision>2</cp:revision>
  <dcterms:created xsi:type="dcterms:W3CDTF">2014-10-19T10:25:27Z</dcterms:created>
  <dcterms:modified xsi:type="dcterms:W3CDTF">2015-02-09T16:47:31Z</dcterms:modified>
</cp:coreProperties>
</file>