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63" r:id="rId4"/>
    <p:sldId id="258" r:id="rId5"/>
    <p:sldId id="267" r:id="rId6"/>
    <p:sldId id="259" r:id="rId7"/>
    <p:sldId id="260" r:id="rId8"/>
    <p:sldId id="268" r:id="rId9"/>
    <p:sldId id="269" r:id="rId10"/>
    <p:sldId id="270" r:id="rId11"/>
    <p:sldId id="271" r:id="rId12"/>
    <p:sldId id="261" r:id="rId13"/>
    <p:sldId id="272" r:id="rId14"/>
    <p:sldId id="264" r:id="rId15"/>
    <p:sldId id="265" r:id="rId16"/>
    <p:sldId id="262" r:id="rId17"/>
    <p:sldId id="273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58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8A85-63C5-4723-BC3F-91F52075D21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476F3-16A3-4775-A5C6-0B55269E2FC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8A85-63C5-4723-BC3F-91F52075D21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476F3-16A3-4775-A5C6-0B55269E2F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8A85-63C5-4723-BC3F-91F52075D21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476F3-16A3-4775-A5C6-0B55269E2F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8A85-63C5-4723-BC3F-91F52075D21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476F3-16A3-4775-A5C6-0B55269E2F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8A85-63C5-4723-BC3F-91F52075D21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476F3-16A3-4775-A5C6-0B55269E2FC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8A85-63C5-4723-BC3F-91F52075D21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476F3-16A3-4775-A5C6-0B55269E2F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8A85-63C5-4723-BC3F-91F52075D21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476F3-16A3-4775-A5C6-0B55269E2F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8A85-63C5-4723-BC3F-91F52075D21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476F3-16A3-4775-A5C6-0B55269E2F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8A85-63C5-4723-BC3F-91F52075D21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476F3-16A3-4775-A5C6-0B55269E2F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8A85-63C5-4723-BC3F-91F52075D21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476F3-16A3-4775-A5C6-0B55269E2F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8A85-63C5-4723-BC3F-91F52075D21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7476F3-16A3-4775-A5C6-0B55269E2FC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808A85-63C5-4723-BC3F-91F52075D21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7476F3-16A3-4775-A5C6-0B55269E2FC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643050"/>
            <a:ext cx="7858148" cy="134302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</a:t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</a:t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«Национальный парк в Танзании – «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AYNP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643446"/>
            <a:ext cx="7854696" cy="1752600"/>
          </a:xfrm>
        </p:spPr>
        <p:txBody>
          <a:bodyPr/>
          <a:lstStyle/>
          <a:p>
            <a:r>
              <a:rPr lang="ru-RU" dirty="0" smtClean="0"/>
              <a:t>Подготовили:</a:t>
            </a:r>
          </a:p>
          <a:p>
            <a:r>
              <a:rPr lang="ru-RU" dirty="0" smtClean="0"/>
              <a:t>Симоненко Аня</a:t>
            </a:r>
          </a:p>
          <a:p>
            <a:r>
              <a:rPr lang="ru-RU" dirty="0" err="1" smtClean="0"/>
              <a:t>Горпинченко</a:t>
            </a:r>
            <a:r>
              <a:rPr lang="ru-RU" dirty="0" smtClean="0"/>
              <a:t> Яна</a:t>
            </a:r>
            <a:endParaRPr lang="ru-RU" dirty="0"/>
          </a:p>
        </p:txBody>
      </p:sp>
      <p:pic>
        <p:nvPicPr>
          <p:cNvPr id="1026" name="Picture 2" descr="C:\Users\Иришка\Music\Desktop\ghtptynfwb\Tanzania_5H3NM_2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000372"/>
            <a:ext cx="4643470" cy="3482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772400" cy="1362456"/>
          </a:xfrm>
        </p:spPr>
        <p:txBody>
          <a:bodyPr/>
          <a:lstStyle/>
          <a:p>
            <a:pPr algn="ctr"/>
            <a:r>
              <a:rPr lang="ru-RU" dirty="0"/>
              <a:t>Обитатели «</a:t>
            </a:r>
            <a:r>
              <a:rPr lang="en-US" dirty="0"/>
              <a:t>AYNP»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412776"/>
            <a:ext cx="7772400" cy="1509712"/>
          </a:xfrm>
        </p:spPr>
        <p:txBody>
          <a:bodyPr/>
          <a:lstStyle/>
          <a:p>
            <a:pPr algn="ctr"/>
            <a:r>
              <a:rPr lang="ru-RU" dirty="0" smtClean="0"/>
              <a:t>…носороги и бегемоты…</a:t>
            </a:r>
            <a:endParaRPr lang="ru-RU" dirty="0"/>
          </a:p>
        </p:txBody>
      </p:sp>
      <p:pic>
        <p:nvPicPr>
          <p:cNvPr id="7171" name="Picture 3" descr="C:\Users\user\Desktop\проект национальный парк\1319716784_animals_0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514423"/>
            <a:ext cx="4104647" cy="307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проект национальный парк\ппп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88841"/>
            <a:ext cx="4680520" cy="313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72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772400" cy="1362456"/>
          </a:xfrm>
        </p:spPr>
        <p:txBody>
          <a:bodyPr/>
          <a:lstStyle/>
          <a:p>
            <a:pPr algn="ctr"/>
            <a:r>
              <a:rPr lang="ru-RU" dirty="0"/>
              <a:t>Обитатели «</a:t>
            </a:r>
            <a:r>
              <a:rPr lang="en-US" dirty="0"/>
              <a:t>AYNP»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268760"/>
            <a:ext cx="7772400" cy="1509712"/>
          </a:xfrm>
        </p:spPr>
        <p:txBody>
          <a:bodyPr/>
          <a:lstStyle/>
          <a:p>
            <a:pPr algn="ctr"/>
            <a:r>
              <a:rPr lang="ru-RU" dirty="0" smtClean="0"/>
              <a:t>…антилопы, буйволы…</a:t>
            </a:r>
          </a:p>
          <a:p>
            <a:pPr algn="ctr"/>
            <a:r>
              <a:rPr lang="ru-RU" dirty="0" smtClean="0"/>
              <a:t>…и многие – многие другие!</a:t>
            </a:r>
            <a:endParaRPr lang="ru-RU" dirty="0"/>
          </a:p>
        </p:txBody>
      </p:sp>
      <p:pic>
        <p:nvPicPr>
          <p:cNvPr id="8194" name="Picture 2" descr="C:\Users\user\Desktop\проект национальный парк\c3900296edd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747" y="2204864"/>
            <a:ext cx="507656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проект национальный парк\bdc404128cc2baabbdb963983720dab95f4930863924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681028"/>
            <a:ext cx="4580517" cy="305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10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772400" cy="1005266"/>
          </a:xfrm>
        </p:spPr>
        <p:txBody>
          <a:bodyPr/>
          <a:lstStyle/>
          <a:p>
            <a:pPr algn="ctr"/>
            <a:r>
              <a:rPr lang="ru-RU" dirty="0" smtClean="0"/>
              <a:t>Туризм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571612"/>
            <a:ext cx="7772400" cy="1509712"/>
          </a:xfrm>
        </p:spPr>
        <p:txBody>
          <a:bodyPr/>
          <a:lstStyle/>
          <a:p>
            <a:pPr algn="just"/>
            <a:r>
              <a:rPr lang="ru-RU" dirty="0" smtClean="0"/>
              <a:t>На территории   национального парка «</a:t>
            </a:r>
            <a:r>
              <a:rPr lang="en-US" dirty="0" smtClean="0"/>
              <a:t>AYNP</a:t>
            </a:r>
            <a:r>
              <a:rPr lang="ru-RU" dirty="0" smtClean="0"/>
              <a:t>» проходит туристический маршрут и туристы могут видеть животных, обитающих в дикой природе… </a:t>
            </a:r>
            <a:endParaRPr lang="ru-RU" dirty="0"/>
          </a:p>
        </p:txBody>
      </p:sp>
      <p:pic>
        <p:nvPicPr>
          <p:cNvPr id="5122" name="Picture 2" descr="C:\Users\Иришка\Music\Desktop\ghtptynfwb\Tanzania_5H2D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786190"/>
            <a:ext cx="3810026" cy="2857520"/>
          </a:xfrm>
          <a:prstGeom prst="rect">
            <a:avLst/>
          </a:prstGeom>
          <a:noFill/>
        </p:spPr>
      </p:pic>
      <p:pic>
        <p:nvPicPr>
          <p:cNvPr id="5123" name="Picture 3" descr="C:\Users\Иришка\Music\Desktop\ghtptynfwb\7-lar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857628"/>
            <a:ext cx="3500430" cy="2791593"/>
          </a:xfrm>
          <a:prstGeom prst="rect">
            <a:avLst/>
          </a:prstGeom>
          <a:noFill/>
        </p:spPr>
      </p:pic>
      <p:pic>
        <p:nvPicPr>
          <p:cNvPr id="5124" name="Picture 4" descr="C:\Users\Иришка\Music\Desktop\ghtptynfwb\14a44f51-0973-44e0-9a3e-d89ffc474e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3071810"/>
            <a:ext cx="3053222" cy="2036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0065"/>
            <a:ext cx="7772400" cy="1002416"/>
          </a:xfrm>
        </p:spPr>
        <p:txBody>
          <a:bodyPr/>
          <a:lstStyle/>
          <a:p>
            <a:pPr algn="ctr"/>
            <a:r>
              <a:rPr lang="ru-RU" dirty="0"/>
              <a:t>Туризм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340768"/>
            <a:ext cx="7772400" cy="1509712"/>
          </a:xfrm>
        </p:spPr>
        <p:txBody>
          <a:bodyPr/>
          <a:lstStyle/>
          <a:p>
            <a:pPr algn="ctr"/>
            <a:r>
              <a:rPr lang="ru-RU" dirty="0" smtClean="0"/>
              <a:t>Также, все желающие смогут прокатиться на лодке по</a:t>
            </a:r>
          </a:p>
          <a:p>
            <a:pPr algn="ctr"/>
            <a:r>
              <a:rPr lang="ru-RU" dirty="0" smtClean="0"/>
              <a:t> оз. Виктория!</a:t>
            </a:r>
            <a:endParaRPr lang="ru-RU" dirty="0"/>
          </a:p>
        </p:txBody>
      </p:sp>
      <p:pic>
        <p:nvPicPr>
          <p:cNvPr id="9218" name="Picture 2" descr="C:\Users\user\Desktop\проект национальный парк\2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3263" y="2276872"/>
            <a:ext cx="5604296" cy="420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1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331" y="116632"/>
            <a:ext cx="7772400" cy="1244090"/>
          </a:xfrm>
        </p:spPr>
        <p:txBody>
          <a:bodyPr/>
          <a:lstStyle/>
          <a:p>
            <a:pPr algn="ctr"/>
            <a:r>
              <a:rPr lang="ru-RU" dirty="0" smtClean="0"/>
              <a:t>Туризм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8331" y="1628800"/>
            <a:ext cx="7772400" cy="1509712"/>
          </a:xfrm>
        </p:spPr>
        <p:txBody>
          <a:bodyPr/>
          <a:lstStyle/>
          <a:p>
            <a:pPr algn="just"/>
            <a:r>
              <a:rPr lang="ru-RU" dirty="0" smtClean="0"/>
              <a:t>По окраинам национального парка была построена инфраструктура. К услугам посетителей - кафе, магазины, рестораны, отели. </a:t>
            </a:r>
            <a:endParaRPr lang="ru-RU" dirty="0"/>
          </a:p>
        </p:txBody>
      </p:sp>
      <p:pic>
        <p:nvPicPr>
          <p:cNvPr id="7170" name="Picture 2" descr="C:\Users\Иришка\Music\Desktop\ghtptynfwb\25787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714752"/>
            <a:ext cx="4314364" cy="2857520"/>
          </a:xfrm>
          <a:prstGeom prst="rect">
            <a:avLst/>
          </a:prstGeom>
          <a:noFill/>
        </p:spPr>
      </p:pic>
      <p:pic>
        <p:nvPicPr>
          <p:cNvPr id="7171" name="Picture 3" descr="C:\Users\Иришка\Music\Desktop\ghtptynfwb\agra08-tanzania-2013-1024px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48541"/>
            <a:ext cx="4295019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6486516" cy="1005266"/>
          </a:xfrm>
        </p:spPr>
        <p:txBody>
          <a:bodyPr/>
          <a:lstStyle/>
          <a:p>
            <a:pPr algn="ctr"/>
            <a:r>
              <a:rPr lang="ru-RU" dirty="0" smtClean="0"/>
              <a:t>Туризм</a:t>
            </a:r>
            <a:endParaRPr lang="ru-RU" dirty="0"/>
          </a:p>
        </p:txBody>
      </p:sp>
      <p:pic>
        <p:nvPicPr>
          <p:cNvPr id="8194" name="Picture 2" descr="C:\Users\Иришка\Music\Desktop\ghtptynfwb\akZW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000108"/>
            <a:ext cx="3714776" cy="2783310"/>
          </a:xfrm>
          <a:prstGeom prst="rect">
            <a:avLst/>
          </a:prstGeom>
          <a:noFill/>
        </p:spPr>
      </p:pic>
      <p:pic>
        <p:nvPicPr>
          <p:cNvPr id="8195" name="Picture 3" descr="C:\Users\Иришка\Music\Desktop\ghtptynfwb\Four-Seasons-Safari-Lodge-Serengeti_9-640x3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071546"/>
            <a:ext cx="4327533" cy="2427476"/>
          </a:xfrm>
          <a:prstGeom prst="rect">
            <a:avLst/>
          </a:prstGeom>
          <a:noFill/>
        </p:spPr>
      </p:pic>
      <p:pic>
        <p:nvPicPr>
          <p:cNvPr id="8196" name="Picture 4" descr="C:\Users\Иришка\Music\Desktop\ghtptynfwb\FundoLagoon_CNT_21March2013_646x4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929066"/>
            <a:ext cx="3827458" cy="2547689"/>
          </a:xfrm>
          <a:prstGeom prst="rect">
            <a:avLst/>
          </a:prstGeom>
          <a:noFill/>
        </p:spPr>
      </p:pic>
      <p:pic>
        <p:nvPicPr>
          <p:cNvPr id="8197" name="Picture 5" descr="C:\Users\Иришка\Music\Desktop\ghtptynfwb\ezsyhi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786190"/>
            <a:ext cx="4230695" cy="2813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772400" cy="883480"/>
          </a:xfrm>
        </p:spPr>
        <p:txBody>
          <a:bodyPr/>
          <a:lstStyle/>
          <a:p>
            <a:pPr algn="ctr"/>
            <a:r>
              <a:rPr lang="ru-RU" sz="8800" dirty="0" smtClean="0"/>
              <a:t>Туризм</a:t>
            </a:r>
            <a:endParaRPr lang="ru-RU" sz="8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844824"/>
            <a:ext cx="7772400" cy="150971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Просим заметить, что деньги, полученные за туристические услуги, уходят на корм и медицинское обслуживание животных, обитающих в нашем национальном парке.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43" name="Picture 3" descr="C:\Users\user\Desktop\проект национальный парк\1338737181_podborka_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935" y="0"/>
            <a:ext cx="4205425" cy="415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user\Desktop\проект национальный парк\119684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83" y="3645023"/>
            <a:ext cx="4222585" cy="3166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user\Desktop\проект национальный парк\Elephanage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0150" y="3633085"/>
            <a:ext cx="4783827" cy="319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67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4929190" cy="1643074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«</a:t>
            </a:r>
            <a:r>
              <a:rPr sz="4000" smtClean="0"/>
              <a:t>AYNP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-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Самый лучший национальный парк!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492896"/>
            <a:ext cx="8856984" cy="2172587"/>
          </a:xfrm>
        </p:spPr>
        <p:txBody>
          <a:bodyPr/>
          <a:lstStyle/>
          <a:p>
            <a:pPr algn="ctr"/>
            <a:r>
              <a:rPr lang="ru-RU" dirty="0" smtClean="0"/>
              <a:t>Мы сохраняем диких  животных в естественной среде обитания. У </a:t>
            </a:r>
            <a:r>
              <a:rPr lang="ru-RU" dirty="0"/>
              <a:t>нас отличный </a:t>
            </a:r>
            <a:r>
              <a:rPr lang="ru-RU" dirty="0" smtClean="0"/>
              <a:t>сервис и незабываемые туристические маршруты! </a:t>
            </a:r>
          </a:p>
          <a:p>
            <a:pPr algn="ctr"/>
            <a:r>
              <a:rPr lang="ru-RU" dirty="0" smtClean="0"/>
              <a:t>Приезжайте в </a:t>
            </a:r>
            <a:r>
              <a:rPr lang="en-US" sz="2400" dirty="0" smtClean="0"/>
              <a:t>«AYNP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ведь это самый лучший национальный парк в Танзании!</a:t>
            </a: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Вас ждём!</a:t>
            </a:r>
          </a:p>
        </p:txBody>
      </p:sp>
      <p:pic>
        <p:nvPicPr>
          <p:cNvPr id="9218" name="Picture 2" descr="C:\Users\Иришка\Music\Desktop\ghtptynfwb\ffsj63nwrlk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3638" y="0"/>
            <a:ext cx="4170362" cy="2345829"/>
          </a:xfrm>
          <a:prstGeom prst="rect">
            <a:avLst/>
          </a:prstGeom>
          <a:noFill/>
        </p:spPr>
      </p:pic>
      <p:pic>
        <p:nvPicPr>
          <p:cNvPr id="9219" name="Picture 3" descr="C:\Users\Иришка\Music\Desktop\ghtptynfwb\puzzle_a521f6af1cfb770bbc231570e70ba8f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84105"/>
            <a:ext cx="3357554" cy="2373895"/>
          </a:xfrm>
          <a:prstGeom prst="rect">
            <a:avLst/>
          </a:prstGeom>
          <a:noFill/>
        </p:spPr>
      </p:pic>
      <p:pic>
        <p:nvPicPr>
          <p:cNvPr id="11266" name="Picture 2" descr="C:\Users\user\Desktop\проект национальный парк\nature_animals_cheetahs_cubs_tanzania_baby_1440x900_561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9201" y="4518416"/>
            <a:ext cx="3764799" cy="235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772400" cy="1362456"/>
          </a:xfrm>
        </p:spPr>
        <p:txBody>
          <a:bodyPr/>
          <a:lstStyle/>
          <a:p>
            <a:r>
              <a:rPr lang="ru-RU" sz="6000" dirty="0" smtClean="0"/>
              <a:t>Цель нашего проекта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714488"/>
            <a:ext cx="7772400" cy="450059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Целью нашего проекта является – создание идеального национального парка. </a:t>
            </a:r>
          </a:p>
          <a:p>
            <a:r>
              <a:rPr lang="ru-RU" sz="4000" dirty="0" smtClean="0"/>
              <a:t>Прежде всего мы хотим сохранить первозданную природу и обитающих на этой территории животных.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74845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772400" cy="1362456"/>
          </a:xfrm>
        </p:spPr>
        <p:txBody>
          <a:bodyPr/>
          <a:lstStyle/>
          <a:p>
            <a:r>
              <a:rPr lang="ru-RU" sz="4800" dirty="0" smtClean="0"/>
              <a:t>Географическое положение национального парка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2143116"/>
            <a:ext cx="3714776" cy="4572032"/>
          </a:xfrm>
        </p:spPr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en-US" dirty="0" smtClean="0"/>
              <a:t>AYNP</a:t>
            </a:r>
            <a:r>
              <a:rPr lang="ru-RU" dirty="0" smtClean="0"/>
              <a:t>»</a:t>
            </a:r>
            <a:r>
              <a:rPr lang="en-US" dirty="0" smtClean="0"/>
              <a:t> </a:t>
            </a:r>
            <a:r>
              <a:rPr lang="ru-RU" dirty="0" smtClean="0"/>
              <a:t>находится в западной части Танзании – возле оз. Виктория.</a:t>
            </a:r>
          </a:p>
          <a:p>
            <a:r>
              <a:rPr lang="ru-RU" dirty="0" smtClean="0"/>
              <a:t>Охраняется часть побережья и акватории </a:t>
            </a:r>
          </a:p>
          <a:p>
            <a:r>
              <a:rPr lang="ru-RU" dirty="0" smtClean="0"/>
              <a:t>оз. Виктории и африканская саванна.</a:t>
            </a:r>
          </a:p>
          <a:p>
            <a:r>
              <a:rPr lang="ru-RU" dirty="0" smtClean="0"/>
              <a:t>В этом районе преобладают саванны, редколесья и кустарники.</a:t>
            </a:r>
          </a:p>
          <a:p>
            <a:endParaRPr lang="ru-RU" dirty="0"/>
          </a:p>
        </p:txBody>
      </p:sp>
      <p:pic>
        <p:nvPicPr>
          <p:cNvPr id="6146" name="Picture 2" descr="C:\Users\Иришка\Music\Desktop\ghtptynfwb\59e2f22f86b48a799b28f18c0b225a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000240"/>
            <a:ext cx="4470286" cy="4272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04448" cy="1362456"/>
          </a:xfrm>
        </p:spPr>
        <p:txBody>
          <a:bodyPr/>
          <a:lstStyle/>
          <a:p>
            <a:pPr algn="ctr"/>
            <a:r>
              <a:rPr lang="ru-RU" dirty="0" smtClean="0"/>
              <a:t>Обитатели </a:t>
            </a:r>
            <a:r>
              <a:rPr lang="en-US" dirty="0" smtClean="0"/>
              <a:t>«</a:t>
            </a:r>
            <a:r>
              <a:rPr lang="en-US" dirty="0"/>
              <a:t>AYNP»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643050"/>
            <a:ext cx="8750206" cy="571504"/>
          </a:xfrm>
        </p:spPr>
        <p:txBody>
          <a:bodyPr/>
          <a:lstStyle/>
          <a:p>
            <a:pPr algn="ctr"/>
            <a:r>
              <a:rPr lang="ru-RU" dirty="0" smtClean="0"/>
              <a:t>У нас обитают: львы…  </a:t>
            </a:r>
          </a:p>
          <a:p>
            <a:endParaRPr lang="ru-RU" dirty="0"/>
          </a:p>
        </p:txBody>
      </p:sp>
      <p:pic>
        <p:nvPicPr>
          <p:cNvPr id="4" name="Picture 2" descr="C:\Users\user\Desktop\проект национальный парк\hq-wallpapers_ru_animals_52475_1280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291" y="2276872"/>
            <a:ext cx="4483491" cy="280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проект национальный парк\922b756ee3e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600619"/>
            <a:ext cx="4242465" cy="2956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72400" cy="1362456"/>
          </a:xfrm>
        </p:spPr>
        <p:txBody>
          <a:bodyPr/>
          <a:lstStyle/>
          <a:p>
            <a:pPr algn="ctr"/>
            <a:r>
              <a:rPr lang="ru-RU" dirty="0" smtClean="0"/>
              <a:t>Обитатели </a:t>
            </a:r>
            <a:r>
              <a:rPr lang="en-US" dirty="0"/>
              <a:t>«AYNP»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772816"/>
            <a:ext cx="7772400" cy="1509712"/>
          </a:xfrm>
        </p:spPr>
        <p:txBody>
          <a:bodyPr/>
          <a:lstStyle/>
          <a:p>
            <a:pPr algn="ctr"/>
            <a:r>
              <a:rPr lang="ru-RU" dirty="0" smtClean="0"/>
              <a:t>…жирафы…</a:t>
            </a:r>
            <a:endParaRPr lang="ru-RU" dirty="0"/>
          </a:p>
        </p:txBody>
      </p:sp>
      <p:pic>
        <p:nvPicPr>
          <p:cNvPr id="1027" name="Picture 3" descr="C:\Users\user\Desktop\проект национальный парк\0_32b64_87415b5c_XL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348880"/>
            <a:ext cx="4651310" cy="315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проект национальный парк\6(157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645022"/>
            <a:ext cx="4464496" cy="298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65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772400" cy="1362456"/>
          </a:xfrm>
        </p:spPr>
        <p:txBody>
          <a:bodyPr/>
          <a:lstStyle/>
          <a:p>
            <a:pPr algn="ctr"/>
            <a:r>
              <a:rPr lang="ru-RU" dirty="0" smtClean="0"/>
              <a:t>Обитатели </a:t>
            </a:r>
            <a:r>
              <a:rPr lang="en-US" dirty="0"/>
              <a:t>«AYNP»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857364"/>
            <a:ext cx="7772400" cy="1509712"/>
          </a:xfrm>
        </p:spPr>
        <p:txBody>
          <a:bodyPr/>
          <a:lstStyle/>
          <a:p>
            <a:pPr algn="ctr"/>
            <a:r>
              <a:rPr lang="ru-RU" dirty="0" smtClean="0"/>
              <a:t>…леопарды….</a:t>
            </a:r>
            <a:endParaRPr lang="ru-RU" dirty="0"/>
          </a:p>
        </p:txBody>
      </p:sp>
      <p:pic>
        <p:nvPicPr>
          <p:cNvPr id="3074" name="Picture 2" descr="C:\Users\Иришка\Music\Desktop\ghtptynfwb\1(313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357430"/>
            <a:ext cx="4442883" cy="3332162"/>
          </a:xfrm>
          <a:prstGeom prst="rect">
            <a:avLst/>
          </a:prstGeom>
          <a:noFill/>
        </p:spPr>
      </p:pic>
      <p:pic>
        <p:nvPicPr>
          <p:cNvPr id="4" name="Picture 2" descr="C:\Users\user\Desktop\проект национальный парк\13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284984"/>
            <a:ext cx="4226917" cy="317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772400" cy="1362456"/>
          </a:xfrm>
        </p:spPr>
        <p:txBody>
          <a:bodyPr/>
          <a:lstStyle/>
          <a:p>
            <a:pPr algn="ctr"/>
            <a:r>
              <a:rPr lang="ru-RU" dirty="0" smtClean="0"/>
              <a:t>Обитатели </a:t>
            </a:r>
            <a:r>
              <a:rPr lang="en-US" dirty="0"/>
              <a:t>«AYNP»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628800"/>
            <a:ext cx="7772400" cy="1509712"/>
          </a:xfrm>
        </p:spPr>
        <p:txBody>
          <a:bodyPr/>
          <a:lstStyle/>
          <a:p>
            <a:pPr algn="ctr"/>
            <a:r>
              <a:rPr lang="ru-RU" dirty="0" smtClean="0"/>
              <a:t>…зебры…</a:t>
            </a:r>
          </a:p>
          <a:p>
            <a:pPr algn="ctr"/>
            <a:endParaRPr lang="ru-RU" dirty="0"/>
          </a:p>
        </p:txBody>
      </p:sp>
      <p:pic>
        <p:nvPicPr>
          <p:cNvPr id="4099" name="Picture 3" descr="C:\Users\Иришка\Music\Desktop\ghtptynfwb\Tanzania_5H2DK_DX-New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20888"/>
            <a:ext cx="4788160" cy="3096344"/>
          </a:xfrm>
          <a:prstGeom prst="rect">
            <a:avLst/>
          </a:prstGeom>
          <a:noFill/>
        </p:spPr>
      </p:pic>
      <p:pic>
        <p:nvPicPr>
          <p:cNvPr id="5122" name="Picture 2" descr="C:\Users\user\Desktop\проект национальный парк\i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573016"/>
            <a:ext cx="5100960" cy="3126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166"/>
            <a:ext cx="7772400" cy="1362456"/>
          </a:xfrm>
        </p:spPr>
        <p:txBody>
          <a:bodyPr/>
          <a:lstStyle/>
          <a:p>
            <a:pPr algn="ctr"/>
            <a:r>
              <a:rPr lang="ru-RU" dirty="0"/>
              <a:t>Обитатели «</a:t>
            </a:r>
            <a:r>
              <a:rPr lang="en-US" dirty="0"/>
              <a:t>AYNP»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556792"/>
            <a:ext cx="7772400" cy="1509712"/>
          </a:xfrm>
        </p:spPr>
        <p:txBody>
          <a:bodyPr/>
          <a:lstStyle/>
          <a:p>
            <a:pPr algn="ctr"/>
            <a:r>
              <a:rPr lang="ru-RU" dirty="0" smtClean="0"/>
              <a:t>…слоны…</a:t>
            </a:r>
            <a:endParaRPr lang="ru-RU" dirty="0"/>
          </a:p>
        </p:txBody>
      </p:sp>
      <p:pic>
        <p:nvPicPr>
          <p:cNvPr id="4098" name="Picture 2" descr="C:\Users\user\Desktop\проект национальный парк\wallpaper-elephant-1024x6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356992"/>
            <a:ext cx="4640241" cy="300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проект национальный парк\1732966312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4536504" cy="340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65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482"/>
            <a:ext cx="7772400" cy="1362456"/>
          </a:xfrm>
        </p:spPr>
        <p:txBody>
          <a:bodyPr/>
          <a:lstStyle/>
          <a:p>
            <a:pPr algn="ctr"/>
            <a:r>
              <a:rPr lang="ru-RU" dirty="0"/>
              <a:t>Обитатели «</a:t>
            </a:r>
            <a:r>
              <a:rPr lang="en-US" dirty="0"/>
              <a:t>AYNP»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340768"/>
            <a:ext cx="7772400" cy="1509712"/>
          </a:xfrm>
        </p:spPr>
        <p:txBody>
          <a:bodyPr/>
          <a:lstStyle/>
          <a:p>
            <a:pPr algn="ctr"/>
            <a:r>
              <a:rPr lang="ru-RU" dirty="0" smtClean="0"/>
              <a:t>…розовые фламинго и крокодилы…</a:t>
            </a:r>
            <a:endParaRPr lang="ru-RU" dirty="0"/>
          </a:p>
        </p:txBody>
      </p:sp>
      <p:pic>
        <p:nvPicPr>
          <p:cNvPr id="6146" name="Picture 2" descr="C:\Users\user\Desktop\проект национальный парк\the-ngorongoro-crater-lodge-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4768242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проект национальный парк\vom-kanu-aus-kann-man-im-kosi-bay-auch-krokodile-beobachten-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509628"/>
            <a:ext cx="464451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67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укан презентаци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Пукан презентация</Template>
  <TotalTime>61</TotalTime>
  <Words>271</Words>
  <Application>Microsoft Office PowerPoint</Application>
  <PresentationFormat>Экран (4:3)</PresentationFormat>
  <Paragraphs>45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Пукан презентация</vt:lpstr>
      <vt:lpstr>Презентация Проект  «Национальный парк в Танзании – «AYNP»</vt:lpstr>
      <vt:lpstr>Цель нашего проекта</vt:lpstr>
      <vt:lpstr>Географическое положение национального парка</vt:lpstr>
      <vt:lpstr>Обитатели «AYNP»</vt:lpstr>
      <vt:lpstr>Обитатели «AYNP»</vt:lpstr>
      <vt:lpstr>Обитатели «AYNP»</vt:lpstr>
      <vt:lpstr>Обитатели «AYNP»</vt:lpstr>
      <vt:lpstr>Обитатели «AYNP»</vt:lpstr>
      <vt:lpstr>Обитатели «AYNP»</vt:lpstr>
      <vt:lpstr>Обитатели «AYNP»</vt:lpstr>
      <vt:lpstr>Обитатели «AYNP»</vt:lpstr>
      <vt:lpstr>Туризм</vt:lpstr>
      <vt:lpstr>Туризм</vt:lpstr>
      <vt:lpstr>Туризм</vt:lpstr>
      <vt:lpstr>Туризм</vt:lpstr>
      <vt:lpstr>Туризм</vt:lpstr>
      <vt:lpstr> </vt:lpstr>
      <vt:lpstr> «AYNP» - Самый лучший национальный парк!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  «Национальный парк в Танзании – «AYNP»</dc:title>
  <dc:creator>Пользователь Windows</dc:creator>
  <cp:lastModifiedBy>Каб37</cp:lastModifiedBy>
  <cp:revision>7</cp:revision>
  <dcterms:created xsi:type="dcterms:W3CDTF">2015-01-24T12:36:27Z</dcterms:created>
  <dcterms:modified xsi:type="dcterms:W3CDTF">2015-02-08T23:58:20Z</dcterms:modified>
</cp:coreProperties>
</file>