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sldIdLst>
    <p:sldId id="265" r:id="rId2"/>
    <p:sldId id="256" r:id="rId3"/>
    <p:sldId id="257" r:id="rId4"/>
    <p:sldId id="259" r:id="rId5"/>
    <p:sldId id="258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2" autoAdjust="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4A7B-6E72-46D5-87A5-42756B9F04F1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9EEF3-ED81-46A0-8275-B070A95B9F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4A7B-6E72-46D5-87A5-42756B9F04F1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9EEF3-ED81-46A0-8275-B070A95B9F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4A7B-6E72-46D5-87A5-42756B9F04F1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9EEF3-ED81-46A0-8275-B070A95B9F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4A7B-6E72-46D5-87A5-42756B9F04F1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9EEF3-ED81-46A0-8275-B070A95B9F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4A7B-6E72-46D5-87A5-42756B9F04F1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9EEF3-ED81-46A0-8275-B070A95B9F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4A7B-6E72-46D5-87A5-42756B9F04F1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9EEF3-ED81-46A0-8275-B070A95B9F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4A7B-6E72-46D5-87A5-42756B9F04F1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9EEF3-ED81-46A0-8275-B070A95B9F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4A7B-6E72-46D5-87A5-42756B9F04F1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9EEF3-ED81-46A0-8275-B070A95B9F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4A7B-6E72-46D5-87A5-42756B9F04F1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9EEF3-ED81-46A0-8275-B070A95B9F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4A7B-6E72-46D5-87A5-42756B9F04F1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9EEF3-ED81-46A0-8275-B070A95B9F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44A7B-6E72-46D5-87A5-42756B9F04F1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9EEF3-ED81-46A0-8275-B070A95B9FD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44A7B-6E72-46D5-87A5-42756B9F04F1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E9EEF3-ED81-46A0-8275-B070A95B9FD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My Documents\Мои видеозаписи\Рабочий стол\Рисунок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357166"/>
            <a:ext cx="5098811" cy="44083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555776" y="260648"/>
            <a:ext cx="43924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</a:t>
            </a:r>
            <a:endParaRPr lang="ru-RU" sz="1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067944" y="6309320"/>
            <a:ext cx="21166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Сыктывкар 2014 год</a:t>
            </a:r>
            <a:endParaRPr lang="ru-RU" sz="1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500166" y="4357694"/>
            <a:ext cx="63367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i="1" spc="2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Опыты с воздухом</a:t>
            </a:r>
            <a:endParaRPr lang="ru-RU" sz="5400" spc="200" dirty="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11960" y="544522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/>
            <a:r>
              <a:rPr lang="ru-RU" altLang="ru-RU" dirty="0" smtClean="0">
                <a:solidFill>
                  <a:srgbClr val="0070C0"/>
                </a:solidFill>
                <a:latin typeface="Times New Roman" pitchFamily="16" charset="0"/>
                <a:cs typeface="Times New Roman" pitchFamily="16" charset="0"/>
              </a:rPr>
              <a:t>Подготовили : Чупрова Э.Д</a:t>
            </a:r>
          </a:p>
          <a:p>
            <a:pPr algn="r"/>
            <a:r>
              <a:rPr lang="ru-RU" altLang="ru-RU" dirty="0" smtClean="0">
                <a:solidFill>
                  <a:srgbClr val="0070C0"/>
                </a:solidFill>
                <a:latin typeface="Times New Roman" pitchFamily="16" charset="0"/>
                <a:cs typeface="Times New Roman" pitchFamily="16" charset="0"/>
              </a:rPr>
              <a:t>Бокова Е.А.</a:t>
            </a:r>
          </a:p>
          <a:p>
            <a:pPr algn="r"/>
            <a:r>
              <a:rPr lang="ru-RU" altLang="ru-RU" dirty="0" smtClean="0">
                <a:solidFill>
                  <a:srgbClr val="0070C0"/>
                </a:solidFill>
                <a:latin typeface="Times New Roman" pitchFamily="16" charset="0"/>
                <a:cs typeface="Times New Roman" pitchFamily="16" charset="0"/>
              </a:rPr>
              <a:t>Козлова А.Н</a:t>
            </a:r>
            <a:endParaRPr lang="ru-RU" altLang="ru-RU" dirty="0">
              <a:solidFill>
                <a:srgbClr val="0070C0"/>
              </a:solidFill>
            </a:endParaRPr>
          </a:p>
        </p:txBody>
      </p:sp>
      <p:pic>
        <p:nvPicPr>
          <p:cNvPr id="1026" name="Picture 2" descr="C:\Documents and Settings\Vospetatel\Рабочий стол\pogoda-28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5000636"/>
            <a:ext cx="1500198" cy="1200158"/>
          </a:xfrm>
          <a:prstGeom prst="rect">
            <a:avLst/>
          </a:prstGeom>
          <a:noFill/>
        </p:spPr>
      </p:pic>
      <p:pic>
        <p:nvPicPr>
          <p:cNvPr id="2" name="Picture 3" descr="C:\Documents and Settings\Vospetatel\Рабочий стол\pogoda-28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2" y="4857760"/>
            <a:ext cx="1571636" cy="1257309"/>
          </a:xfrm>
          <a:prstGeom prst="rect">
            <a:avLst/>
          </a:prstGeom>
          <a:noFill/>
        </p:spPr>
      </p:pic>
      <p:pic>
        <p:nvPicPr>
          <p:cNvPr id="1028" name="Picture 4" descr="C:\Documents and Settings\Vospetatel\Рабочий стол\pogoda-286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1142984"/>
            <a:ext cx="1785950" cy="142876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2492896"/>
            <a:ext cx="7652993" cy="2088232"/>
          </a:xfrm>
          <a:prstGeom prst="rect">
            <a:avLst/>
          </a:prstGeom>
          <a:noFill/>
        </p:spPr>
        <p:txBody>
          <a:bodyPr wrap="none" lIns="108000" tIns="45720" rIns="91440" bIns="45720">
            <a:prstTxWarp prst="textTriangleInverted">
              <a:avLst/>
            </a:prstTxWarp>
            <a:spAutoFit/>
            <a:scene3d>
              <a:camera prst="isometricRightUp"/>
              <a:lightRig rig="threePt" dir="t"/>
            </a:scene3d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Спасибо </a:t>
            </a:r>
            <a:r>
              <a:rPr lang="ru-RU" sz="5400" b="1" dirty="0" smtClean="0">
                <a:ln w="38100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за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внимание</a:t>
            </a:r>
            <a:endParaRPr lang="ru-RU" sz="5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728" y="836712"/>
            <a:ext cx="7215238" cy="2735164"/>
          </a:xfrm>
        </p:spPr>
        <p:txBody>
          <a:bodyPr>
            <a:normAutofit fontScale="90000"/>
          </a:bodyPr>
          <a:lstStyle/>
          <a:p>
            <a:r>
              <a:rPr lang="ru-RU" sz="67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Опыты с воздухом</a:t>
            </a:r>
            <a:r>
              <a:rPr lang="ru-RU" sz="6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Опыт № 1 </a:t>
            </a:r>
            <a:endParaRPr lang="ru-RU" sz="6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63688" y="3789040"/>
            <a:ext cx="6976864" cy="1752600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 полиэтиленовым пакетом»</a:t>
            </a:r>
            <a:endParaRPr lang="ru-RU" sz="5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IMG31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476672"/>
            <a:ext cx="3648405" cy="2736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CIMG31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3501008"/>
            <a:ext cx="3899925" cy="29249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364088" y="1124744"/>
            <a:ext cx="295232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Пакет можно сложить в несколько раз, посмотрите какой он тоненький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3645024"/>
            <a:ext cx="3168352" cy="13681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Набираем в пакет воздух, посмотрите он стал похож на подушку. Воздух занял все место в мешке.</a:t>
            </a:r>
            <a:endParaRPr lang="ru-RU" sz="20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59832" y="1052736"/>
            <a:ext cx="4392488" cy="1470025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Опыт № 2 </a:t>
            </a:r>
            <a:endParaRPr lang="ru-RU" sz="6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3933056"/>
            <a:ext cx="7704856" cy="1728192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«Опыт с трубочкой и водой».</a:t>
            </a:r>
            <a:endParaRPr lang="ru-RU" sz="5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IMG31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908720"/>
            <a:ext cx="3456384" cy="2592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 descr="CIMG312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6056" y="3789040"/>
            <a:ext cx="3528392" cy="264629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5508104" y="1556792"/>
            <a:ext cx="25922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Подуйте в трубочку опущенную в стакан с водой. 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979712" y="3933056"/>
            <a:ext cx="280831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Воздух проходит через трубочку, попадает в воду и вода начинает бурлить, образуются пузырьки.</a:t>
            </a:r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31840" y="836712"/>
            <a:ext cx="4392488" cy="1470025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3 опыт</a:t>
            </a:r>
            <a:endParaRPr lang="ru-RU" sz="6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3573016"/>
            <a:ext cx="7704856" cy="2425824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«С салфеткой».</a:t>
            </a:r>
            <a:endParaRPr lang="ru-RU" sz="5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CIMG314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908720"/>
            <a:ext cx="3323861" cy="24928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CIMG314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3717032"/>
            <a:ext cx="3648406" cy="2736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364088" y="1412776"/>
            <a:ext cx="273630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 теперь вдыхаем и выдыхаем воздух. Салфетка шевелится как от ветра.</a:t>
            </a:r>
            <a:endParaRPr lang="ru-RU" sz="2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835696" y="4077072"/>
            <a:ext cx="23042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Вдохнули воздух посильнее и салфетка прилипла ко рту.</a:t>
            </a:r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131840" y="836712"/>
            <a:ext cx="4392488" cy="1470025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  <a:endParaRPr lang="ru-RU" sz="60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3573016"/>
            <a:ext cx="7704856" cy="2425824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«Кораблики».</a:t>
            </a:r>
            <a:endParaRPr lang="ru-RU" sz="5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IMG313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332656"/>
            <a:ext cx="4464496" cy="33483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CIMG31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96003" y="3501008"/>
            <a:ext cx="3995936" cy="29969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5796136" y="1196752"/>
            <a:ext cx="25202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Вдыхая и выдыхая вы создаете поток воздуха, получается ветер.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907704" y="4077072"/>
            <a:ext cx="24482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Ветер толкает легкий кораблик и он начинает передвигаться по воде.</a:t>
            </a:r>
            <a:endParaRPr lang="ru-RU" sz="2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(фон)презентации 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Шаблон(фон)презентации 6</Template>
  <TotalTime>153</TotalTime>
  <Words>149</Words>
  <Application>Microsoft Office PowerPoint</Application>
  <PresentationFormat>Экран (4:3)</PresentationFormat>
  <Paragraphs>23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Шаблон(фон)презентации 6</vt:lpstr>
      <vt:lpstr>Слайд 1</vt:lpstr>
      <vt:lpstr>Опыты с воздухом  Опыт № 1 </vt:lpstr>
      <vt:lpstr>Слайд 3</vt:lpstr>
      <vt:lpstr>Опыт № 2 </vt:lpstr>
      <vt:lpstr>Слайд 5</vt:lpstr>
      <vt:lpstr>3 опыт</vt:lpstr>
      <vt:lpstr>Слайд 7</vt:lpstr>
      <vt:lpstr>Игра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Владелец</dc:creator>
  <cp:lastModifiedBy>user</cp:lastModifiedBy>
  <cp:revision>21</cp:revision>
  <dcterms:created xsi:type="dcterms:W3CDTF">2014-04-15T02:12:20Z</dcterms:created>
  <dcterms:modified xsi:type="dcterms:W3CDTF">2014-11-27T10:47:12Z</dcterms:modified>
</cp:coreProperties>
</file>