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7" autoAdjust="0"/>
  </p:normalViewPr>
  <p:slideViewPr>
    <p:cSldViewPr>
      <p:cViewPr>
        <p:scale>
          <a:sx n="40" d="100"/>
          <a:sy n="40" d="100"/>
        </p:scale>
        <p:origin x="-1478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velomasterclass.ru/wp-content/uploads/2012/10/141-900x517.jpg" TargetMode="External"/><Relationship Id="rId3" Type="http://schemas.openxmlformats.org/officeDocument/2006/relationships/hyperlink" Target="http://ru.depositphotos.com/8016065/stock-illustration-boy-driving-a-tricycle.html" TargetMode="External"/><Relationship Id="rId7" Type="http://schemas.openxmlformats.org/officeDocument/2006/relationships/hyperlink" Target="http://velikom.ru/wp-content/uploads/2014/04/track-elite.jpg" TargetMode="External"/><Relationship Id="rId2" Type="http://schemas.openxmlformats.org/officeDocument/2006/relationships/hyperlink" Target="http://otrisovki.ucoz.ua/_pu/0/8568370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elikom.ru/wp-content/uploads/2014/04/808_520_BikePlus_trek_1.jpg" TargetMode="External"/><Relationship Id="rId11" Type="http://schemas.openxmlformats.org/officeDocument/2006/relationships/hyperlink" Target="http://autoass.ru/wp-content/uploads/2013/02/051.jpg" TargetMode="External"/><Relationship Id="rId5" Type="http://schemas.openxmlformats.org/officeDocument/2006/relationships/hyperlink" Target="http://velikom.ru/wp-content/uploads/2014/04/tempo-libero_m.jpg" TargetMode="External"/><Relationship Id="rId10" Type="http://schemas.openxmlformats.org/officeDocument/2006/relationships/hyperlink" Target="http://dutsadok.com.ua/clipart/ljudi/doctor.png" TargetMode="External"/><Relationship Id="rId4" Type="http://schemas.openxmlformats.org/officeDocument/2006/relationships/hyperlink" Target="http://velikom.ru/gornyj-velosiped/" TargetMode="External"/><Relationship Id="rId9" Type="http://schemas.openxmlformats.org/officeDocument/2006/relationships/hyperlink" Target="http://remontvelosipeda.ru/wp-content/uploads/2012/06/istoriya-sozdaniya-velosipeda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3604869"/>
            <a:chOff x="1115616" y="2146448"/>
            <a:chExt cx="7165477" cy="409150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Мой друг -- велосипед 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1152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sz="2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Буданова Светлана Николаевна</a:t>
              </a:r>
            </a:p>
            <a:p>
              <a:pPr algn="ctr">
                <a:defRPr/>
              </a:pPr>
              <a:r>
                <a:rPr lang="ru-RU" sz="2000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читель</a:t>
              </a:r>
              <a:r>
                <a:rPr lang="ru-RU" sz="2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начальных классов МАОУ СОШ №22 г.Тамбова</a:t>
              </a:r>
            </a:p>
            <a:p>
              <a:pPr algn="ctr">
                <a:defRPr/>
              </a:pPr>
              <a:r>
                <a:rPr lang="ru-RU" sz="2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2015 год</a:t>
              </a:r>
              <a:endPara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357158" y="1428736"/>
            <a:ext cx="8358247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Шаблон презентации Фокина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Лидия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Петровна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http://otrisovki.ucoz.ua/_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pu/0/85683702.jpg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мальчик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велосипеде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ru.depositphotos.com/8016065/stock-illustration-boy-driving-a-tricycle.html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мальчик на трехколесном велосипеде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http://velikom.ru/gornyj-velosiped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горный велосипед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http://velikom.ru/wp-content/uploads/2014/04/tempo-libero_m.jpg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городской велосипед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http://velikom.ru/wp-content/uploads/2014/04/808_520_BikePlus_trek_1.jpg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туристический велосипед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http://velikom.ru/wp-content/uploads/2014/04/track-elite.jpg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трековый велосипед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http://velomasterclass.ru/wp-content/uploads/2012/10/141-900x517.jpg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шоссейный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велсипед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http://remontvelosipeda.ru/wp-content/uploads/2012/06/istoriya-sozdaniya-velosipeda.png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велосипеда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http://dutsadok.com.ua/clipart/ljudi/doctor.png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доктор Айболит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http://autoass.ru/wp-content/uploads/2013/02/051.jpg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дорожные знаки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714356"/>
            <a:ext cx="8577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6837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714356"/>
            <a:ext cx="5715040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stroystvo_velosipeda.jpg"/>
          <p:cNvPicPr>
            <a:picLocks noChangeAspect="1"/>
          </p:cNvPicPr>
          <p:nvPr/>
        </p:nvPicPr>
        <p:blipFill>
          <a:blip r:embed="rId2" cstate="print"/>
          <a:srcRect b="18919"/>
          <a:stretch>
            <a:fillRect/>
          </a:stretch>
        </p:blipFill>
        <p:spPr>
          <a:xfrm>
            <a:off x="500034" y="1428736"/>
            <a:ext cx="8274384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8016065-Boy-driving-a-tricyc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571480"/>
            <a:ext cx="5643578" cy="56435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-900x5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5992"/>
            <a:ext cx="4021901" cy="2310359"/>
          </a:xfrm>
          <a:prstGeom prst="rect">
            <a:avLst/>
          </a:prstGeom>
        </p:spPr>
      </p:pic>
      <p:pic>
        <p:nvPicPr>
          <p:cNvPr id="3" name="Рисунок 2" descr="808_520_BikePlus_trek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0"/>
            <a:ext cx="3726180" cy="2286000"/>
          </a:xfrm>
          <a:prstGeom prst="rect">
            <a:avLst/>
          </a:prstGeom>
        </p:spPr>
      </p:pic>
      <p:pic>
        <p:nvPicPr>
          <p:cNvPr id="4" name="Рисунок 3" descr="gorniy-velosiped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1428736"/>
            <a:ext cx="4572000" cy="2810933"/>
          </a:xfrm>
          <a:prstGeom prst="rect">
            <a:avLst/>
          </a:prstGeom>
        </p:spPr>
      </p:pic>
      <p:pic>
        <p:nvPicPr>
          <p:cNvPr id="5" name="Рисунок 4" descr="tempo-libero_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42077" y="4140892"/>
            <a:ext cx="3801923" cy="2717108"/>
          </a:xfrm>
          <a:prstGeom prst="rect">
            <a:avLst/>
          </a:prstGeom>
        </p:spPr>
      </p:pic>
      <p:pic>
        <p:nvPicPr>
          <p:cNvPr id="6" name="Рисунок 5" descr="track-eli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7356" y="0"/>
            <a:ext cx="3493084" cy="23402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storiya-sozdaniya-velosipe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8524534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c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000240"/>
            <a:ext cx="7855609" cy="32258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latin typeface="Monotype Corsiva" pitchFamily="66" charset="0"/>
              </a:rPr>
              <a:t>Спасибо за работу!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86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работу!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2014-06-24T15:51:35Z</dcterms:created>
  <dcterms:modified xsi:type="dcterms:W3CDTF">2015-01-10T09:43:51Z</dcterms:modified>
</cp:coreProperties>
</file>