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1" r:id="rId2"/>
    <p:sldId id="259" r:id="rId3"/>
    <p:sldId id="260" r:id="rId4"/>
    <p:sldId id="265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6F5D5F-50BD-4DA5-B1C6-F4A16F1C239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C3D02F-E829-4433-B165-E74C5DA81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имво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742" y="404664"/>
            <a:ext cx="7225833" cy="59816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Береза Шмидта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Admin\Рабочий стол\береза Шмидт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71612"/>
            <a:ext cx="513017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Мегрельская береза Кавказа</a:t>
            </a:r>
            <a:endParaRPr lang="ru-RU" dirty="0"/>
          </a:p>
        </p:txBody>
      </p:sp>
      <p:pic>
        <p:nvPicPr>
          <p:cNvPr id="4098" name="Picture 2" descr="C:\Documents and Settings\Admin\Рабочий стол\мегрельская берез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85926"/>
            <a:ext cx="5715040" cy="4678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рас 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60648"/>
            <a:ext cx="4680520" cy="612479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Плоды березы</a:t>
            </a:r>
            <a:endParaRPr lang="ru-RU" dirty="0"/>
          </a:p>
        </p:txBody>
      </p:sp>
      <p:pic>
        <p:nvPicPr>
          <p:cNvPr id="6146" name="Picture 2" descr="C:\Documents and Settings\Admin\Рабочий стол\плоды берез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664373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березовая кор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498" y="1285860"/>
            <a:ext cx="697752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березовые почк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398" y="1500174"/>
            <a:ext cx="3128032" cy="2244999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Рабочий стол\березовый веник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43049"/>
            <a:ext cx="2928958" cy="1952639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Рабочий стол\лекарство из чаг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357694"/>
            <a:ext cx="3238505" cy="183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Без березы не мыслю России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береза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071966" cy="4971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занятие о берез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715172" cy="5000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березка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7358114" cy="5383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4e\IMG_3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000109"/>
            <a:ext cx="764386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4e\IMG_3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00108"/>
            <a:ext cx="757242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4e\IMG_3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885" y="1071546"/>
            <a:ext cx="7315015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Береза Карельская</a:t>
            </a:r>
            <a:endParaRPr lang="ru-RU" dirty="0"/>
          </a:p>
        </p:txBody>
      </p:sp>
      <p:pic>
        <p:nvPicPr>
          <p:cNvPr id="1026" name="Picture 2" descr="C:\Documents and Settings\Admin\Рабочий стол\береза карельск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436939" cy="4602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Береза Вишневая</a:t>
            </a:r>
            <a:endParaRPr lang="ru-RU" dirty="0"/>
          </a:p>
        </p:txBody>
      </p:sp>
      <p:pic>
        <p:nvPicPr>
          <p:cNvPr id="2050" name="Picture 2" descr="C:\Documents and Settings\Admin\Рабочий стол\береза вишнев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85925"/>
            <a:ext cx="4572032" cy="4705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</TotalTime>
  <Words>17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Без березы не мыслю России …</vt:lpstr>
      <vt:lpstr>Слайд 3</vt:lpstr>
      <vt:lpstr>Слайд 4</vt:lpstr>
      <vt:lpstr>Слайд 5</vt:lpstr>
      <vt:lpstr>Слайд 6</vt:lpstr>
      <vt:lpstr>Слайд 7</vt:lpstr>
      <vt:lpstr>Береза Карельская</vt:lpstr>
      <vt:lpstr>Береза Вишневая</vt:lpstr>
      <vt:lpstr>Береза Шмидта </vt:lpstr>
      <vt:lpstr>Мегрельская береза Кавказа</vt:lpstr>
      <vt:lpstr>Слайд 12</vt:lpstr>
      <vt:lpstr>Плоды березы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16</cp:revision>
  <dcterms:created xsi:type="dcterms:W3CDTF">2005-01-25T09:19:53Z</dcterms:created>
  <dcterms:modified xsi:type="dcterms:W3CDTF">2015-02-09T19:23:16Z</dcterms:modified>
</cp:coreProperties>
</file>