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7"/>
  </p:notesMasterIdLst>
  <p:sldIdLst>
    <p:sldId id="298" r:id="rId2"/>
    <p:sldId id="256" r:id="rId3"/>
    <p:sldId id="263" r:id="rId4"/>
    <p:sldId id="257" r:id="rId5"/>
    <p:sldId id="258" r:id="rId6"/>
    <p:sldId id="260" r:id="rId7"/>
    <p:sldId id="259" r:id="rId8"/>
    <p:sldId id="261" r:id="rId9"/>
    <p:sldId id="262" r:id="rId10"/>
    <p:sldId id="264" r:id="rId11"/>
    <p:sldId id="265" r:id="rId12"/>
    <p:sldId id="266" r:id="rId13"/>
    <p:sldId id="292" r:id="rId14"/>
    <p:sldId id="268" r:id="rId15"/>
    <p:sldId id="293" r:id="rId16"/>
    <p:sldId id="270" r:id="rId17"/>
    <p:sldId id="302" r:id="rId18"/>
    <p:sldId id="269" r:id="rId19"/>
    <p:sldId id="282" r:id="rId20"/>
    <p:sldId id="295" r:id="rId21"/>
    <p:sldId id="283" r:id="rId22"/>
    <p:sldId id="284" r:id="rId23"/>
    <p:sldId id="291" r:id="rId24"/>
    <p:sldId id="294" r:id="rId25"/>
    <p:sldId id="274" r:id="rId26"/>
    <p:sldId id="275" r:id="rId27"/>
    <p:sldId id="276" r:id="rId28"/>
    <p:sldId id="277" r:id="rId29"/>
    <p:sldId id="278" r:id="rId30"/>
    <p:sldId id="279" r:id="rId31"/>
    <p:sldId id="280" r:id="rId32"/>
    <p:sldId id="296" r:id="rId33"/>
    <p:sldId id="271" r:id="rId34"/>
    <p:sldId id="288" r:id="rId35"/>
    <p:sldId id="301" r:id="rId36"/>
    <p:sldId id="297" r:id="rId37"/>
    <p:sldId id="272" r:id="rId38"/>
    <p:sldId id="285" r:id="rId39"/>
    <p:sldId id="287" r:id="rId40"/>
    <p:sldId id="281" r:id="rId41"/>
    <p:sldId id="299" r:id="rId42"/>
    <p:sldId id="304" r:id="rId43"/>
    <p:sldId id="290" r:id="rId44"/>
    <p:sldId id="289" r:id="rId45"/>
    <p:sldId id="303" r:id="rId4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4420A"/>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88" autoAdjust="0"/>
    <p:restoredTop sz="94660"/>
  </p:normalViewPr>
  <p:slideViewPr>
    <p:cSldViewPr snapToObjects="1">
      <p:cViewPr>
        <p:scale>
          <a:sx n="62" d="100"/>
          <a:sy n="62" d="100"/>
        </p:scale>
        <p:origin x="-1296" y="-906"/>
      </p:cViewPr>
      <p:guideLst>
        <p:guide orient="horz" pos="2160"/>
        <p:guide pos="2880"/>
      </p:guideLst>
    </p:cSldViewPr>
  </p:slideViewPr>
  <p:notesTextViewPr>
    <p:cViewPr>
      <p:scale>
        <a:sx n="100" d="100"/>
        <a:sy n="100" d="100"/>
      </p:scale>
      <p:origin x="0" y="0"/>
    </p:cViewPr>
  </p:notesTextViewPr>
  <p:gridSpacing cx="36868100" cy="368681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5EB5D78C-79A2-431F-9A54-2099FA3E705D}" type="datetimeFigureOut">
              <a:rPr lang="ru-RU"/>
              <a:pPr>
                <a:defRPr/>
              </a:pPr>
              <a:t>09.02.2015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7E9F5330-FF6F-4B48-8B7D-D15981EC89DD}"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Образ слайда 1"/>
          <p:cNvSpPr>
            <a:spLocks noGrp="1" noRot="1" noChangeAspect="1" noTextEdit="1"/>
          </p:cNvSpPr>
          <p:nvPr>
            <p:ph type="sldImg"/>
          </p:nvPr>
        </p:nvSpPr>
        <p:spPr bwMode="auto">
          <a:noFill/>
          <a:ln>
            <a:solidFill>
              <a:srgbClr val="000000"/>
            </a:solidFill>
            <a:miter lim="800000"/>
            <a:headEnd/>
            <a:tailEnd/>
          </a:ln>
        </p:spPr>
      </p:sp>
      <p:sp>
        <p:nvSpPr>
          <p:cNvPr id="49155"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ru-RU" smtClean="0"/>
          </a:p>
        </p:txBody>
      </p:sp>
      <p:sp>
        <p:nvSpPr>
          <p:cNvPr id="49156"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0753952-B8C0-4DB8-AC6C-860CF8BD2347}" type="slidenum">
              <a:rPr lang="ru-RU" smtClean="0"/>
              <a:pPr/>
              <a:t>40</a:t>
            </a:fld>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0D7EE96D-06A6-4325-918B-B12BB92F50F8}" type="datetimeFigureOut">
              <a:rPr lang="ru-RU"/>
              <a:pPr>
                <a:defRPr/>
              </a:pPr>
              <a:t>09.02.2015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0F796DB-BEDA-4FFE-AD0E-F819402A477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05C3F9EA-AD24-494F-8A31-FA2ABE0C557B}" type="datetimeFigureOut">
              <a:rPr lang="ru-RU"/>
              <a:pPr>
                <a:defRPr/>
              </a:pPr>
              <a:t>09.02.2015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C809D3EC-E265-46A2-B1E0-2B29AA9FA00F}"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145BC73-C30A-4DCB-B2D4-6EE9A149B9EC}" type="datetimeFigureOut">
              <a:rPr lang="ru-RU"/>
              <a:pPr>
                <a:defRPr/>
              </a:pPr>
              <a:t>09.02.2015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62709436-837F-4066-835C-DACAC81E778C}"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137224F4-3FED-4696-931F-1F88AAAF0574}" type="datetimeFigureOut">
              <a:rPr lang="ru-RU"/>
              <a:pPr>
                <a:defRPr/>
              </a:pPr>
              <a:t>09.02.2015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4EB6C10-B1B1-4CEC-A608-AB100F03EDE6}"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B5353CF4-A4E2-49E1-B1F3-226937A14D94}" type="datetimeFigureOut">
              <a:rPr lang="ru-RU"/>
              <a:pPr>
                <a:defRPr/>
              </a:pPr>
              <a:t>09.02.2015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89066B16-793A-4AF4-8483-08615D59797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8916317F-27C9-429E-8734-FB8597429B7F}" type="datetimeFigureOut">
              <a:rPr lang="ru-RU"/>
              <a:pPr>
                <a:defRPr/>
              </a:pPr>
              <a:t>09.02.2015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967EA4FC-9631-42C1-B0CC-E29D1A358066}"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43D6D7BF-747E-4E00-8326-D088BFE270C7}" type="datetimeFigureOut">
              <a:rPr lang="ru-RU"/>
              <a:pPr>
                <a:defRPr/>
              </a:pPr>
              <a:t>09.02.2015</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0DBE3840-7467-4119-AB55-C0666672F41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D86D5151-FA06-4AE9-A5AE-44E44089A1D6}" type="datetimeFigureOut">
              <a:rPr lang="ru-RU"/>
              <a:pPr>
                <a:defRPr/>
              </a:pPr>
              <a:t>09.02.2015</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C36F1E08-FD7C-4D46-B379-1F83772F08C7}"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FF8C1633-98E9-4123-9EF1-8BB77D3AE54F}" type="datetimeFigureOut">
              <a:rPr lang="ru-RU"/>
              <a:pPr>
                <a:defRPr/>
              </a:pPr>
              <a:t>09.02.2015</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473E7E7D-112C-44D3-85F6-523E80B5A12C}"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7FAE07CE-3B83-432B-8BE6-F4792AD59AD4}" type="datetimeFigureOut">
              <a:rPr lang="ru-RU"/>
              <a:pPr>
                <a:defRPr/>
              </a:pPr>
              <a:t>09.02.2015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F964D69B-63C3-4A84-8CCF-004219A9A8B6}"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129F8888-ED44-4CA9-82DB-64D9FBDE7272}" type="datetimeFigureOut">
              <a:rPr lang="ru-RU"/>
              <a:pPr>
                <a:defRPr/>
              </a:pPr>
              <a:t>09.02.2015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56A4E45E-4F28-4510-A8C3-8C81CEF768D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40000"/>
                <a:lumOff val="60000"/>
              </a:schemeClr>
            </a:gs>
            <a:gs pos="0">
              <a:schemeClr val="accent5">
                <a:lumMod val="20000"/>
                <a:lumOff val="80000"/>
              </a:schemeClr>
            </a:gs>
            <a:gs pos="50000">
              <a:schemeClr val="accent1">
                <a:tint val="44500"/>
                <a:satMod val="160000"/>
              </a:schemeClr>
            </a:gs>
            <a:gs pos="50000">
              <a:schemeClr val="accent5">
                <a:lumMod val="20000"/>
                <a:lumOff val="80000"/>
              </a:schemeClr>
            </a:gs>
            <a:gs pos="100000">
              <a:schemeClr val="accent1">
                <a:tint val="23500"/>
                <a:satMod val="160000"/>
              </a:schemeClr>
            </a:gs>
          </a:gsLst>
          <a:lin ang="2700000" scaled="0"/>
          <a:tileRect/>
        </a:gra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94292202-F017-4E57-903A-B7B1EA7BC3BE}" type="datetimeFigureOut">
              <a:rPr lang="ru-RU"/>
              <a:pPr>
                <a:defRPr/>
              </a:pPr>
              <a:t>09.02.2015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D896F419-3B48-435A-82AA-744C3A46FFF0}"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G:\&#1091;&#1088;&#1086;&#1082;\&#1040;&#1091;&#1076;&#1080;&#1086;.wma" TargetMode="Externa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slideLayout" Target="../slideLayouts/slideLayout1.xml"/><Relationship Id="rId1" Type="http://schemas.openxmlformats.org/officeDocument/2006/relationships/audio" Target="file:///D:\&#1046;&#1077;&#1085;&#1103;\&#1059;&#1095;&#1080;&#1090;&#1077;&#1083;&#1100;%20&#1075;&#1086;&#1076;&#1072;\&#1091;&#1088;&#1086;&#1082;\&#1040;&#1091;&#1076;&#1080;&#1086;_0001.wma" TargetMode="External"/><Relationship Id="rId4" Type="http://schemas.openxmlformats.org/officeDocument/2006/relationships/image" Target="../media/image16.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file:///D:\&#1046;&#1077;&#1085;&#1103;\&#1059;&#1095;&#1080;&#1090;&#1077;&#1083;&#1100;%20&#1075;&#1086;&#1076;&#1072;\&#1091;&#1088;&#1086;&#1082;\&#1074;%20&#1083;&#1077;&#1089;&#1091;%20&#1088;&#1086;&#1076;&#1080;&#1083;&#1072;&#1089;&#1100;%20&#1077;&#1083;&#1086;&#1095;&#1082;&#1072;.wma" TargetMode="External"/><Relationship Id="rId6" Type="http://schemas.openxmlformats.org/officeDocument/2006/relationships/image" Target="../media/image26.png"/><Relationship Id="rId5" Type="http://schemas.openxmlformats.org/officeDocument/2006/relationships/image" Target="../media/image25.jpeg"/><Relationship Id="rId4" Type="http://schemas.openxmlformats.org/officeDocument/2006/relationships/image" Target="../media/image24.jpeg"/></Relationships>
</file>

<file path=ppt/slides/_rels/slide4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2.xml"/><Relationship Id="rId1" Type="http://schemas.openxmlformats.org/officeDocument/2006/relationships/audio" Target="file:///D:\&#1046;&#1077;&#1085;&#1103;\&#1059;&#1095;&#1080;&#1090;&#1077;&#1083;&#1100;%20&#1075;&#1086;&#1076;&#1072;\&#1091;&#1088;&#1086;&#1082;\&#1040;&#1091;&#1076;&#1080;&#1086;%20&#1082;&#1091;&#1073;.wma" TargetMode="External"/><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audio" Target="file:///D:\&#1046;&#1077;&#1085;&#1103;\&#1059;&#1095;&#1080;&#1090;&#1077;&#1083;&#1100;%20&#1075;&#1086;&#1076;&#1072;\&#1091;&#1088;&#1086;&#1082;\&#1040;&#1091;&#1076;&#1080;&#1086;.wma" TargetMode="Externa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oup 3"/>
          <p:cNvGrpSpPr>
            <a:grpSpLocks/>
          </p:cNvGrpSpPr>
          <p:nvPr/>
        </p:nvGrpSpPr>
        <p:grpSpPr bwMode="auto">
          <a:xfrm>
            <a:off x="0" y="0"/>
            <a:ext cx="9144000" cy="6858000"/>
            <a:chOff x="168" y="176"/>
            <a:chExt cx="5408" cy="3928"/>
          </a:xfrm>
        </p:grpSpPr>
        <p:sp>
          <p:nvSpPr>
            <p:cNvPr id="2053"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2054"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2055"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2056"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2057"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058"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059"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060"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pic>
        <p:nvPicPr>
          <p:cNvPr id="2051" name="Рисунок 4" descr="479091.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2" name="Аудио.wma">
            <a:hlinkClick r:id="" action="ppaction://media"/>
          </p:cNvPr>
          <p:cNvPicPr>
            <a:picLocks noRot="1" noChangeAspect="1"/>
          </p:cNvPicPr>
          <p:nvPr>
            <a:audioFile r:link="rId1"/>
          </p:nvPr>
        </p:nvPicPr>
        <p:blipFill>
          <a:blip r:embed="rId4"/>
          <a:srcRect/>
          <a:stretch>
            <a:fillRect/>
          </a:stretch>
        </p:blipFill>
        <p:spPr bwMode="auto">
          <a:xfrm>
            <a:off x="209550" y="636905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009"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72000" showWhenStopped="0">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4"/>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744663" y="1293813"/>
            <a:ext cx="5273675" cy="5316537"/>
          </a:xfrm>
          <a:prstGeom prst="rect">
            <a:avLst/>
          </a:prstGeom>
          <a:noFill/>
          <a:ln w="9525">
            <a:noFill/>
            <a:miter lim="800000"/>
            <a:headEnd/>
            <a:tailEnd/>
          </a:ln>
        </p:spPr>
      </p:pic>
      <p:sp>
        <p:nvSpPr>
          <p:cNvPr id="5" name="Rectangle 2"/>
          <p:cNvSpPr>
            <a:spLocks noChangeArrowheads="1"/>
          </p:cNvSpPr>
          <p:nvPr/>
        </p:nvSpPr>
        <p:spPr bwMode="auto">
          <a:xfrm>
            <a:off x="263525" y="214313"/>
            <a:ext cx="8653463" cy="1079500"/>
          </a:xfrm>
          <a:prstGeom prst="rect">
            <a:avLst/>
          </a:prstGeom>
          <a:noFill/>
          <a:ln w="9525">
            <a:noFill/>
            <a:miter lim="800000"/>
            <a:headEnd/>
            <a:tailEnd/>
          </a:ln>
          <a:effectLst>
            <a:outerShdw dist="71842" dir="18900000" algn="ctr" rotWithShape="0">
              <a:schemeClr val="bg1">
                <a:alpha val="50000"/>
              </a:schemeClr>
            </a:outerShdw>
          </a:effectLst>
        </p:spPr>
        <p:txBody>
          <a:bodyPr anchor="ctr"/>
          <a:lstStyle/>
          <a:p>
            <a:pPr algn="ctr" fontAlgn="auto">
              <a:lnSpc>
                <a:spcPct val="80000"/>
              </a:lnSpc>
              <a:spcBef>
                <a:spcPts val="0"/>
              </a:spcBef>
              <a:spcAft>
                <a:spcPts val="0"/>
              </a:spcAft>
              <a:defRPr/>
            </a:pPr>
            <a:r>
              <a:rPr lang="ru-RU" sz="4800" b="1" dirty="0">
                <a:latin typeface="Monotype Corsiva" pitchFamily="66" charset="0"/>
              </a:rPr>
              <a:t>Форму какой геометрической фигуры имеет следующий предмет?</a:t>
            </a:r>
          </a:p>
        </p:txBody>
      </p:sp>
      <p:grpSp>
        <p:nvGrpSpPr>
          <p:cNvPr id="11268" name="Group 3"/>
          <p:cNvGrpSpPr>
            <a:grpSpLocks/>
          </p:cNvGrpSpPr>
          <p:nvPr/>
        </p:nvGrpSpPr>
        <p:grpSpPr bwMode="auto">
          <a:xfrm>
            <a:off x="0" y="0"/>
            <a:ext cx="9144000" cy="6858000"/>
            <a:chOff x="168" y="176"/>
            <a:chExt cx="5408" cy="3928"/>
          </a:xfrm>
        </p:grpSpPr>
        <p:sp>
          <p:nvSpPr>
            <p:cNvPr id="11269"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11270"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11271"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11272"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11273"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1274"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1275"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1276"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descr="oborud1_1Cube_20milk"/>
          <p:cNvPicPr>
            <a:picLocks noChangeAspect="1" noChangeArrowheads="1"/>
          </p:cNvPicPr>
          <p:nvPr/>
        </p:nvPicPr>
        <p:blipFill>
          <a:blip r:embed="rId2"/>
          <a:srcRect/>
          <a:stretch>
            <a:fillRect/>
          </a:stretch>
        </p:blipFill>
        <p:spPr bwMode="auto">
          <a:xfrm>
            <a:off x="2000250" y="1571625"/>
            <a:ext cx="4572000" cy="5129213"/>
          </a:xfrm>
          <a:prstGeom prst="rect">
            <a:avLst/>
          </a:prstGeom>
          <a:noFill/>
          <a:ln w="9525">
            <a:noFill/>
            <a:miter lim="800000"/>
            <a:headEnd/>
            <a:tailEnd/>
          </a:ln>
        </p:spPr>
      </p:pic>
      <p:sp>
        <p:nvSpPr>
          <p:cNvPr id="5" name="Rectangle 2"/>
          <p:cNvSpPr>
            <a:spLocks noChangeArrowheads="1"/>
          </p:cNvSpPr>
          <p:nvPr/>
        </p:nvSpPr>
        <p:spPr bwMode="auto">
          <a:xfrm>
            <a:off x="263525" y="214313"/>
            <a:ext cx="8653463" cy="1079500"/>
          </a:xfrm>
          <a:prstGeom prst="rect">
            <a:avLst/>
          </a:prstGeom>
          <a:noFill/>
          <a:ln w="9525">
            <a:noFill/>
            <a:miter lim="800000"/>
            <a:headEnd/>
            <a:tailEnd/>
          </a:ln>
          <a:effectLst>
            <a:outerShdw dist="71842" dir="18900000" algn="ctr" rotWithShape="0">
              <a:schemeClr val="bg1">
                <a:alpha val="50000"/>
              </a:schemeClr>
            </a:outerShdw>
          </a:effectLst>
        </p:spPr>
        <p:txBody>
          <a:bodyPr anchor="ctr"/>
          <a:lstStyle/>
          <a:p>
            <a:pPr algn="ctr" fontAlgn="auto">
              <a:lnSpc>
                <a:spcPct val="80000"/>
              </a:lnSpc>
              <a:spcBef>
                <a:spcPts val="0"/>
              </a:spcBef>
              <a:spcAft>
                <a:spcPts val="0"/>
              </a:spcAft>
              <a:defRPr/>
            </a:pPr>
            <a:r>
              <a:rPr lang="ru-RU" sz="4800" b="1" dirty="0">
                <a:latin typeface="Monotype Corsiva" pitchFamily="66" charset="0"/>
              </a:rPr>
              <a:t>Форму какой геометрической фигуры имеет следующий предмет?</a:t>
            </a:r>
          </a:p>
        </p:txBody>
      </p:sp>
      <p:grpSp>
        <p:nvGrpSpPr>
          <p:cNvPr id="12292" name="Group 3"/>
          <p:cNvGrpSpPr>
            <a:grpSpLocks/>
          </p:cNvGrpSpPr>
          <p:nvPr/>
        </p:nvGrpSpPr>
        <p:grpSpPr bwMode="auto">
          <a:xfrm>
            <a:off x="0" y="0"/>
            <a:ext cx="9144000" cy="6858000"/>
            <a:chOff x="168" y="176"/>
            <a:chExt cx="5408" cy="3928"/>
          </a:xfrm>
        </p:grpSpPr>
        <p:sp>
          <p:nvSpPr>
            <p:cNvPr id="12293"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12294"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12295"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12296"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12297"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2298"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2299"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2300"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4" descr="31553"/>
          <p:cNvPicPr>
            <a:picLocks noChangeAspect="1" noChangeArrowheads="1"/>
          </p:cNvPicPr>
          <p:nvPr/>
        </p:nvPicPr>
        <p:blipFill>
          <a:blip r:embed="rId2"/>
          <a:srcRect/>
          <a:stretch>
            <a:fillRect/>
          </a:stretch>
        </p:blipFill>
        <p:spPr bwMode="auto">
          <a:xfrm>
            <a:off x="211138" y="1465263"/>
            <a:ext cx="8705850" cy="4875212"/>
          </a:xfrm>
          <a:prstGeom prst="rect">
            <a:avLst/>
          </a:prstGeom>
          <a:noFill/>
          <a:ln w="9525">
            <a:noFill/>
            <a:miter lim="800000"/>
            <a:headEnd/>
            <a:tailEnd/>
          </a:ln>
        </p:spPr>
      </p:pic>
      <p:sp>
        <p:nvSpPr>
          <p:cNvPr id="15" name="Rectangle 2"/>
          <p:cNvSpPr>
            <a:spLocks noChangeArrowheads="1"/>
          </p:cNvSpPr>
          <p:nvPr/>
        </p:nvSpPr>
        <p:spPr bwMode="auto">
          <a:xfrm>
            <a:off x="263525" y="214313"/>
            <a:ext cx="8653463" cy="1079500"/>
          </a:xfrm>
          <a:prstGeom prst="rect">
            <a:avLst/>
          </a:prstGeom>
          <a:noFill/>
          <a:ln w="9525">
            <a:noFill/>
            <a:miter lim="800000"/>
            <a:headEnd/>
            <a:tailEnd/>
          </a:ln>
          <a:effectLst>
            <a:outerShdw dist="71842" dir="18900000" algn="ctr" rotWithShape="0">
              <a:schemeClr val="bg1">
                <a:alpha val="50000"/>
              </a:schemeClr>
            </a:outerShdw>
          </a:effectLst>
        </p:spPr>
        <p:txBody>
          <a:bodyPr anchor="ctr"/>
          <a:lstStyle/>
          <a:p>
            <a:pPr algn="ctr" fontAlgn="auto">
              <a:lnSpc>
                <a:spcPct val="80000"/>
              </a:lnSpc>
              <a:spcBef>
                <a:spcPts val="0"/>
              </a:spcBef>
              <a:spcAft>
                <a:spcPts val="0"/>
              </a:spcAft>
              <a:defRPr/>
            </a:pPr>
            <a:r>
              <a:rPr lang="ru-RU" sz="4800" b="1" dirty="0">
                <a:latin typeface="Monotype Corsiva" pitchFamily="66" charset="0"/>
              </a:rPr>
              <a:t>Форму какой геометрической фигуры имеет следующий предмет?</a:t>
            </a:r>
          </a:p>
        </p:txBody>
      </p:sp>
      <p:grpSp>
        <p:nvGrpSpPr>
          <p:cNvPr id="13316" name="Group 3"/>
          <p:cNvGrpSpPr>
            <a:grpSpLocks/>
          </p:cNvGrpSpPr>
          <p:nvPr/>
        </p:nvGrpSpPr>
        <p:grpSpPr bwMode="auto">
          <a:xfrm>
            <a:off x="0" y="0"/>
            <a:ext cx="9144000" cy="6858000"/>
            <a:chOff x="168" y="176"/>
            <a:chExt cx="5408" cy="3928"/>
          </a:xfrm>
        </p:grpSpPr>
        <p:sp>
          <p:nvSpPr>
            <p:cNvPr id="13317"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13318"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13319"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13320"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13321"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3322"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3323"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3324"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8"/>
          <p:cNvSpPr>
            <a:spLocks noChangeArrowheads="1"/>
          </p:cNvSpPr>
          <p:nvPr/>
        </p:nvSpPr>
        <p:spPr bwMode="auto">
          <a:xfrm>
            <a:off x="1797050" y="946150"/>
            <a:ext cx="5221288" cy="5111750"/>
          </a:xfrm>
          <a:prstGeom prst="cube">
            <a:avLst>
              <a:gd name="adj" fmla="val 25069"/>
            </a:avLst>
          </a:prstGeom>
          <a:gradFill rotWithShape="1">
            <a:gsLst>
              <a:gs pos="0">
                <a:srgbClr val="0000FF"/>
              </a:gs>
              <a:gs pos="100000">
                <a:srgbClr val="000022"/>
              </a:gs>
            </a:gsLst>
            <a:path path="rect">
              <a:fillToRect l="50000" t="50000" r="50000" b="50000"/>
            </a:path>
          </a:gradFill>
          <a:ln w="38100">
            <a:solidFill>
              <a:schemeClr val="accent5">
                <a:lumMod val="20000"/>
                <a:lumOff val="80000"/>
              </a:schemeClr>
            </a:solidFill>
            <a:miter lim="800000"/>
            <a:headEnd/>
            <a:tailEnd/>
          </a:ln>
        </p:spPr>
        <p:txBody>
          <a:bodyPr wrap="none" anchor="ctr"/>
          <a:lstStyle>
            <a:defPPr>
              <a:defRPr lang="ru-RU"/>
            </a:defPPr>
            <a:lvl1pPr algn="l" rtl="0" fontAlgn="base">
              <a:spcBef>
                <a:spcPct val="0"/>
              </a:spcBef>
              <a:spcAft>
                <a:spcPct val="0"/>
              </a:spcAft>
              <a:defRPr sz="15000" b="1" kern="1200">
                <a:solidFill>
                  <a:schemeClr val="tx1"/>
                </a:solidFill>
                <a:latin typeface="Arial" charset="0"/>
                <a:ea typeface="+mn-ea"/>
                <a:cs typeface="+mn-cs"/>
              </a:defRPr>
            </a:lvl1pPr>
            <a:lvl2pPr marL="457200" algn="l" rtl="0" fontAlgn="base">
              <a:spcBef>
                <a:spcPct val="0"/>
              </a:spcBef>
              <a:spcAft>
                <a:spcPct val="0"/>
              </a:spcAft>
              <a:defRPr sz="15000" b="1" kern="1200">
                <a:solidFill>
                  <a:schemeClr val="tx1"/>
                </a:solidFill>
                <a:latin typeface="Arial" charset="0"/>
                <a:ea typeface="+mn-ea"/>
                <a:cs typeface="+mn-cs"/>
              </a:defRPr>
            </a:lvl2pPr>
            <a:lvl3pPr marL="914400" algn="l" rtl="0" fontAlgn="base">
              <a:spcBef>
                <a:spcPct val="0"/>
              </a:spcBef>
              <a:spcAft>
                <a:spcPct val="0"/>
              </a:spcAft>
              <a:defRPr sz="15000" b="1" kern="1200">
                <a:solidFill>
                  <a:schemeClr val="tx1"/>
                </a:solidFill>
                <a:latin typeface="Arial" charset="0"/>
                <a:ea typeface="+mn-ea"/>
                <a:cs typeface="+mn-cs"/>
              </a:defRPr>
            </a:lvl3pPr>
            <a:lvl4pPr marL="1371600" algn="l" rtl="0" fontAlgn="base">
              <a:spcBef>
                <a:spcPct val="0"/>
              </a:spcBef>
              <a:spcAft>
                <a:spcPct val="0"/>
              </a:spcAft>
              <a:defRPr sz="15000" b="1" kern="1200">
                <a:solidFill>
                  <a:schemeClr val="tx1"/>
                </a:solidFill>
                <a:latin typeface="Arial" charset="0"/>
                <a:ea typeface="+mn-ea"/>
                <a:cs typeface="+mn-cs"/>
              </a:defRPr>
            </a:lvl4pPr>
            <a:lvl5pPr marL="1828800" algn="l" rtl="0" fontAlgn="base">
              <a:spcBef>
                <a:spcPct val="0"/>
              </a:spcBef>
              <a:spcAft>
                <a:spcPct val="0"/>
              </a:spcAft>
              <a:defRPr sz="15000" b="1" kern="1200">
                <a:solidFill>
                  <a:schemeClr val="tx1"/>
                </a:solidFill>
                <a:latin typeface="Arial" charset="0"/>
                <a:ea typeface="+mn-ea"/>
                <a:cs typeface="+mn-cs"/>
              </a:defRPr>
            </a:lvl5pPr>
            <a:lvl6pPr marL="2286000" algn="l" defTabSz="914400" rtl="0" eaLnBrk="1" latinLnBrk="0" hangingPunct="1">
              <a:defRPr sz="15000" b="1" kern="1200">
                <a:solidFill>
                  <a:schemeClr val="tx1"/>
                </a:solidFill>
                <a:latin typeface="Arial" charset="0"/>
                <a:ea typeface="+mn-ea"/>
                <a:cs typeface="+mn-cs"/>
              </a:defRPr>
            </a:lvl6pPr>
            <a:lvl7pPr marL="2743200" algn="l" defTabSz="914400" rtl="0" eaLnBrk="1" latinLnBrk="0" hangingPunct="1">
              <a:defRPr sz="15000" b="1" kern="1200">
                <a:solidFill>
                  <a:schemeClr val="tx1"/>
                </a:solidFill>
                <a:latin typeface="Arial" charset="0"/>
                <a:ea typeface="+mn-ea"/>
                <a:cs typeface="+mn-cs"/>
              </a:defRPr>
            </a:lvl7pPr>
            <a:lvl8pPr marL="3200400" algn="l" defTabSz="914400" rtl="0" eaLnBrk="1" latinLnBrk="0" hangingPunct="1">
              <a:defRPr sz="15000" b="1" kern="1200">
                <a:solidFill>
                  <a:schemeClr val="tx1"/>
                </a:solidFill>
                <a:latin typeface="Arial" charset="0"/>
                <a:ea typeface="+mn-ea"/>
                <a:cs typeface="+mn-cs"/>
              </a:defRPr>
            </a:lvl8pPr>
            <a:lvl9pPr marL="3657600" algn="l" defTabSz="914400" rtl="0" eaLnBrk="1" latinLnBrk="0" hangingPunct="1">
              <a:defRPr sz="15000" b="1" kern="1200">
                <a:solidFill>
                  <a:schemeClr val="tx1"/>
                </a:solidFill>
                <a:latin typeface="Arial" charset="0"/>
                <a:ea typeface="+mn-ea"/>
                <a:cs typeface="+mn-cs"/>
              </a:defRPr>
            </a:lvl9pPr>
          </a:lstStyle>
          <a:p>
            <a:pPr algn="ctr">
              <a:defRPr/>
            </a:pPr>
            <a:endParaRPr lang="ru-RU"/>
          </a:p>
        </p:txBody>
      </p:sp>
      <p:grpSp>
        <p:nvGrpSpPr>
          <p:cNvPr id="14339" name="Group 3"/>
          <p:cNvGrpSpPr>
            <a:grpSpLocks/>
          </p:cNvGrpSpPr>
          <p:nvPr/>
        </p:nvGrpSpPr>
        <p:grpSpPr bwMode="auto">
          <a:xfrm>
            <a:off x="0" y="0"/>
            <a:ext cx="9144000" cy="6858000"/>
            <a:chOff x="168" y="176"/>
            <a:chExt cx="5408" cy="3928"/>
          </a:xfrm>
        </p:grpSpPr>
        <p:sp>
          <p:nvSpPr>
            <p:cNvPr id="14340"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14341"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14342"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14343"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14344"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4345"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4346"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4347"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Line 28"/>
          <p:cNvSpPr>
            <a:spLocks noChangeShapeType="1"/>
          </p:cNvSpPr>
          <p:nvPr/>
        </p:nvSpPr>
        <p:spPr bwMode="auto">
          <a:xfrm>
            <a:off x="395288" y="1982788"/>
            <a:ext cx="8424862" cy="0"/>
          </a:xfrm>
          <a:prstGeom prst="line">
            <a:avLst/>
          </a:prstGeom>
          <a:noFill/>
          <a:ln w="9525">
            <a:solidFill>
              <a:srgbClr val="969696"/>
            </a:solidFill>
            <a:round/>
            <a:headEnd/>
            <a:tailEnd/>
          </a:ln>
        </p:spPr>
        <p:txBody>
          <a:bodyPr/>
          <a:lstStyle/>
          <a:p>
            <a:endParaRPr lang="ru-RU"/>
          </a:p>
        </p:txBody>
      </p:sp>
      <p:sp>
        <p:nvSpPr>
          <p:cNvPr id="15363" name="Line 18"/>
          <p:cNvSpPr>
            <a:spLocks noChangeShapeType="1"/>
          </p:cNvSpPr>
          <p:nvPr/>
        </p:nvSpPr>
        <p:spPr bwMode="auto">
          <a:xfrm>
            <a:off x="4572000" y="0"/>
            <a:ext cx="0" cy="6858000"/>
          </a:xfrm>
          <a:prstGeom prst="line">
            <a:avLst/>
          </a:prstGeom>
          <a:noFill/>
          <a:ln w="9525">
            <a:solidFill>
              <a:srgbClr val="969696"/>
            </a:solidFill>
            <a:round/>
            <a:headEnd/>
            <a:tailEnd/>
          </a:ln>
        </p:spPr>
        <p:txBody>
          <a:bodyPr/>
          <a:lstStyle/>
          <a:p>
            <a:endParaRPr lang="ru-RU"/>
          </a:p>
        </p:txBody>
      </p:sp>
      <p:sp>
        <p:nvSpPr>
          <p:cNvPr id="15364" name="Line 16"/>
          <p:cNvSpPr>
            <a:spLocks noChangeShapeType="1"/>
          </p:cNvSpPr>
          <p:nvPr/>
        </p:nvSpPr>
        <p:spPr bwMode="auto">
          <a:xfrm>
            <a:off x="3144838" y="73025"/>
            <a:ext cx="0" cy="6858000"/>
          </a:xfrm>
          <a:prstGeom prst="line">
            <a:avLst/>
          </a:prstGeom>
          <a:noFill/>
          <a:ln w="9525">
            <a:solidFill>
              <a:srgbClr val="969696"/>
            </a:solidFill>
            <a:round/>
            <a:headEnd/>
            <a:tailEnd/>
          </a:ln>
        </p:spPr>
        <p:txBody>
          <a:bodyPr/>
          <a:lstStyle/>
          <a:p>
            <a:endParaRPr lang="ru-RU"/>
          </a:p>
        </p:txBody>
      </p:sp>
      <p:sp>
        <p:nvSpPr>
          <p:cNvPr id="15365" name="Line 30"/>
          <p:cNvSpPr>
            <a:spLocks noChangeShapeType="1"/>
          </p:cNvSpPr>
          <p:nvPr/>
        </p:nvSpPr>
        <p:spPr bwMode="auto">
          <a:xfrm>
            <a:off x="395288" y="3429000"/>
            <a:ext cx="8424862" cy="0"/>
          </a:xfrm>
          <a:prstGeom prst="line">
            <a:avLst/>
          </a:prstGeom>
          <a:noFill/>
          <a:ln w="9525">
            <a:solidFill>
              <a:srgbClr val="969696"/>
            </a:solidFill>
            <a:round/>
            <a:headEnd/>
            <a:tailEnd/>
          </a:ln>
        </p:spPr>
        <p:txBody>
          <a:bodyPr/>
          <a:lstStyle/>
          <a:p>
            <a:endParaRPr lang="ru-RU"/>
          </a:p>
        </p:txBody>
      </p:sp>
      <p:sp>
        <p:nvSpPr>
          <p:cNvPr id="15366" name="Line 20"/>
          <p:cNvSpPr>
            <a:spLocks noChangeShapeType="1"/>
          </p:cNvSpPr>
          <p:nvPr/>
        </p:nvSpPr>
        <p:spPr bwMode="auto">
          <a:xfrm>
            <a:off x="5992813" y="0"/>
            <a:ext cx="0" cy="6858000"/>
          </a:xfrm>
          <a:prstGeom prst="line">
            <a:avLst/>
          </a:prstGeom>
          <a:noFill/>
          <a:ln w="9525">
            <a:solidFill>
              <a:srgbClr val="969696"/>
            </a:solidFill>
            <a:round/>
            <a:headEnd/>
            <a:tailEnd/>
          </a:ln>
        </p:spPr>
        <p:txBody>
          <a:bodyPr/>
          <a:lstStyle/>
          <a:p>
            <a:endParaRPr lang="ru-RU"/>
          </a:p>
        </p:txBody>
      </p:sp>
      <p:sp>
        <p:nvSpPr>
          <p:cNvPr id="15367" name="Line 26"/>
          <p:cNvSpPr>
            <a:spLocks noChangeShapeType="1"/>
          </p:cNvSpPr>
          <p:nvPr/>
        </p:nvSpPr>
        <p:spPr bwMode="auto">
          <a:xfrm>
            <a:off x="430213" y="546100"/>
            <a:ext cx="8426450" cy="0"/>
          </a:xfrm>
          <a:prstGeom prst="line">
            <a:avLst/>
          </a:prstGeom>
          <a:noFill/>
          <a:ln w="9525">
            <a:solidFill>
              <a:srgbClr val="969696"/>
            </a:solidFill>
            <a:round/>
            <a:headEnd/>
            <a:tailEnd/>
          </a:ln>
        </p:spPr>
        <p:txBody>
          <a:bodyPr/>
          <a:lstStyle/>
          <a:p>
            <a:endParaRPr lang="ru-RU"/>
          </a:p>
        </p:txBody>
      </p:sp>
      <p:sp>
        <p:nvSpPr>
          <p:cNvPr id="15368" name="Line 13"/>
          <p:cNvSpPr>
            <a:spLocks noChangeShapeType="1"/>
          </p:cNvSpPr>
          <p:nvPr/>
        </p:nvSpPr>
        <p:spPr bwMode="auto">
          <a:xfrm>
            <a:off x="971550" y="-71438"/>
            <a:ext cx="0" cy="6858001"/>
          </a:xfrm>
          <a:prstGeom prst="line">
            <a:avLst/>
          </a:prstGeom>
          <a:noFill/>
          <a:ln w="9525">
            <a:solidFill>
              <a:srgbClr val="969696"/>
            </a:solidFill>
            <a:round/>
            <a:headEnd/>
            <a:tailEnd/>
          </a:ln>
        </p:spPr>
        <p:txBody>
          <a:bodyPr/>
          <a:lstStyle/>
          <a:p>
            <a:endParaRPr lang="ru-RU"/>
          </a:p>
        </p:txBody>
      </p:sp>
      <p:sp>
        <p:nvSpPr>
          <p:cNvPr id="15369" name="Line 14"/>
          <p:cNvSpPr>
            <a:spLocks noChangeShapeType="1"/>
          </p:cNvSpPr>
          <p:nvPr/>
        </p:nvSpPr>
        <p:spPr bwMode="auto">
          <a:xfrm>
            <a:off x="1682750" y="73025"/>
            <a:ext cx="0" cy="6858000"/>
          </a:xfrm>
          <a:prstGeom prst="line">
            <a:avLst/>
          </a:prstGeom>
          <a:noFill/>
          <a:ln w="9525">
            <a:solidFill>
              <a:srgbClr val="969696"/>
            </a:solidFill>
            <a:round/>
            <a:headEnd/>
            <a:tailEnd/>
          </a:ln>
        </p:spPr>
        <p:txBody>
          <a:bodyPr/>
          <a:lstStyle/>
          <a:p>
            <a:endParaRPr lang="ru-RU"/>
          </a:p>
        </p:txBody>
      </p:sp>
      <p:sp>
        <p:nvSpPr>
          <p:cNvPr id="15370" name="Line 15"/>
          <p:cNvSpPr>
            <a:spLocks noChangeShapeType="1"/>
          </p:cNvSpPr>
          <p:nvPr/>
        </p:nvSpPr>
        <p:spPr bwMode="auto">
          <a:xfrm>
            <a:off x="2411413" y="73025"/>
            <a:ext cx="0" cy="6858000"/>
          </a:xfrm>
          <a:prstGeom prst="line">
            <a:avLst/>
          </a:prstGeom>
          <a:noFill/>
          <a:ln w="9525">
            <a:solidFill>
              <a:srgbClr val="969696"/>
            </a:solidFill>
            <a:round/>
            <a:headEnd/>
            <a:tailEnd/>
          </a:ln>
        </p:spPr>
        <p:txBody>
          <a:bodyPr/>
          <a:lstStyle/>
          <a:p>
            <a:endParaRPr lang="ru-RU"/>
          </a:p>
        </p:txBody>
      </p:sp>
      <p:sp>
        <p:nvSpPr>
          <p:cNvPr id="15371" name="Line 17"/>
          <p:cNvSpPr>
            <a:spLocks noChangeShapeType="1"/>
          </p:cNvSpPr>
          <p:nvPr/>
        </p:nvSpPr>
        <p:spPr bwMode="auto">
          <a:xfrm>
            <a:off x="3852863" y="42863"/>
            <a:ext cx="0" cy="6858000"/>
          </a:xfrm>
          <a:prstGeom prst="line">
            <a:avLst/>
          </a:prstGeom>
          <a:noFill/>
          <a:ln w="9525">
            <a:solidFill>
              <a:srgbClr val="969696"/>
            </a:solidFill>
            <a:round/>
            <a:headEnd/>
            <a:tailEnd/>
          </a:ln>
        </p:spPr>
        <p:txBody>
          <a:bodyPr/>
          <a:lstStyle/>
          <a:p>
            <a:endParaRPr lang="ru-RU"/>
          </a:p>
        </p:txBody>
      </p:sp>
      <p:sp>
        <p:nvSpPr>
          <p:cNvPr id="15372" name="Line 19"/>
          <p:cNvSpPr>
            <a:spLocks noChangeShapeType="1"/>
          </p:cNvSpPr>
          <p:nvPr/>
        </p:nvSpPr>
        <p:spPr bwMode="auto">
          <a:xfrm>
            <a:off x="5294313" y="0"/>
            <a:ext cx="0" cy="6858000"/>
          </a:xfrm>
          <a:prstGeom prst="line">
            <a:avLst/>
          </a:prstGeom>
          <a:noFill/>
          <a:ln w="9525">
            <a:solidFill>
              <a:srgbClr val="969696"/>
            </a:solidFill>
            <a:round/>
            <a:headEnd/>
            <a:tailEnd/>
          </a:ln>
        </p:spPr>
        <p:txBody>
          <a:bodyPr/>
          <a:lstStyle/>
          <a:p>
            <a:endParaRPr lang="ru-RU"/>
          </a:p>
        </p:txBody>
      </p:sp>
      <p:sp>
        <p:nvSpPr>
          <p:cNvPr id="15373" name="Line 21"/>
          <p:cNvSpPr>
            <a:spLocks noChangeShapeType="1"/>
          </p:cNvSpPr>
          <p:nvPr/>
        </p:nvSpPr>
        <p:spPr bwMode="auto">
          <a:xfrm>
            <a:off x="6732588" y="0"/>
            <a:ext cx="0" cy="6858000"/>
          </a:xfrm>
          <a:prstGeom prst="line">
            <a:avLst/>
          </a:prstGeom>
          <a:noFill/>
          <a:ln w="9525">
            <a:solidFill>
              <a:srgbClr val="969696"/>
            </a:solidFill>
            <a:round/>
            <a:headEnd/>
            <a:tailEnd/>
          </a:ln>
        </p:spPr>
        <p:txBody>
          <a:bodyPr/>
          <a:lstStyle/>
          <a:p>
            <a:endParaRPr lang="ru-RU"/>
          </a:p>
        </p:txBody>
      </p:sp>
      <p:sp>
        <p:nvSpPr>
          <p:cNvPr id="15374" name="Line 22"/>
          <p:cNvSpPr>
            <a:spLocks noChangeShapeType="1"/>
          </p:cNvSpPr>
          <p:nvPr/>
        </p:nvSpPr>
        <p:spPr bwMode="auto">
          <a:xfrm>
            <a:off x="7453313" y="0"/>
            <a:ext cx="0" cy="6858000"/>
          </a:xfrm>
          <a:prstGeom prst="line">
            <a:avLst/>
          </a:prstGeom>
          <a:noFill/>
          <a:ln w="9525">
            <a:solidFill>
              <a:srgbClr val="969696"/>
            </a:solidFill>
            <a:round/>
            <a:headEnd/>
            <a:tailEnd/>
          </a:ln>
        </p:spPr>
        <p:txBody>
          <a:bodyPr/>
          <a:lstStyle/>
          <a:p>
            <a:endParaRPr lang="ru-RU"/>
          </a:p>
        </p:txBody>
      </p:sp>
      <p:sp>
        <p:nvSpPr>
          <p:cNvPr id="15375" name="Line 23"/>
          <p:cNvSpPr>
            <a:spLocks noChangeShapeType="1"/>
          </p:cNvSpPr>
          <p:nvPr/>
        </p:nvSpPr>
        <p:spPr bwMode="auto">
          <a:xfrm>
            <a:off x="8172450" y="0"/>
            <a:ext cx="0" cy="6858000"/>
          </a:xfrm>
          <a:prstGeom prst="line">
            <a:avLst/>
          </a:prstGeom>
          <a:noFill/>
          <a:ln w="9525">
            <a:solidFill>
              <a:srgbClr val="969696"/>
            </a:solidFill>
            <a:round/>
            <a:headEnd/>
            <a:tailEnd/>
          </a:ln>
        </p:spPr>
        <p:txBody>
          <a:bodyPr/>
          <a:lstStyle/>
          <a:p>
            <a:endParaRPr lang="ru-RU"/>
          </a:p>
        </p:txBody>
      </p:sp>
      <p:sp>
        <p:nvSpPr>
          <p:cNvPr id="15376" name="Line 24"/>
          <p:cNvSpPr>
            <a:spLocks noChangeShapeType="1"/>
          </p:cNvSpPr>
          <p:nvPr/>
        </p:nvSpPr>
        <p:spPr bwMode="auto">
          <a:xfrm>
            <a:off x="395288" y="6308725"/>
            <a:ext cx="8424862" cy="0"/>
          </a:xfrm>
          <a:prstGeom prst="line">
            <a:avLst/>
          </a:prstGeom>
          <a:noFill/>
          <a:ln w="9525">
            <a:solidFill>
              <a:srgbClr val="969696"/>
            </a:solidFill>
            <a:round/>
            <a:headEnd/>
            <a:tailEnd/>
          </a:ln>
        </p:spPr>
        <p:txBody>
          <a:bodyPr/>
          <a:lstStyle/>
          <a:p>
            <a:endParaRPr lang="ru-RU"/>
          </a:p>
        </p:txBody>
      </p:sp>
      <p:sp>
        <p:nvSpPr>
          <p:cNvPr id="15377" name="Line 25"/>
          <p:cNvSpPr>
            <a:spLocks noChangeShapeType="1"/>
          </p:cNvSpPr>
          <p:nvPr/>
        </p:nvSpPr>
        <p:spPr bwMode="auto">
          <a:xfrm>
            <a:off x="360363" y="1268413"/>
            <a:ext cx="8423275" cy="0"/>
          </a:xfrm>
          <a:prstGeom prst="line">
            <a:avLst/>
          </a:prstGeom>
          <a:noFill/>
          <a:ln w="9525">
            <a:solidFill>
              <a:srgbClr val="969696"/>
            </a:solidFill>
            <a:round/>
            <a:headEnd/>
            <a:tailEnd/>
          </a:ln>
        </p:spPr>
        <p:txBody>
          <a:bodyPr/>
          <a:lstStyle/>
          <a:p>
            <a:endParaRPr lang="ru-RU"/>
          </a:p>
        </p:txBody>
      </p:sp>
      <p:sp>
        <p:nvSpPr>
          <p:cNvPr id="15378" name="Line 27"/>
          <p:cNvSpPr>
            <a:spLocks noChangeShapeType="1"/>
          </p:cNvSpPr>
          <p:nvPr/>
        </p:nvSpPr>
        <p:spPr bwMode="auto">
          <a:xfrm>
            <a:off x="360363" y="2708275"/>
            <a:ext cx="8423275" cy="0"/>
          </a:xfrm>
          <a:prstGeom prst="line">
            <a:avLst/>
          </a:prstGeom>
          <a:noFill/>
          <a:ln w="9525">
            <a:solidFill>
              <a:srgbClr val="969696"/>
            </a:solidFill>
            <a:round/>
            <a:headEnd/>
            <a:tailEnd/>
          </a:ln>
        </p:spPr>
        <p:txBody>
          <a:bodyPr/>
          <a:lstStyle/>
          <a:p>
            <a:endParaRPr lang="ru-RU"/>
          </a:p>
        </p:txBody>
      </p:sp>
      <p:sp>
        <p:nvSpPr>
          <p:cNvPr id="15379" name="Line 29"/>
          <p:cNvSpPr>
            <a:spLocks noChangeShapeType="1"/>
          </p:cNvSpPr>
          <p:nvPr/>
        </p:nvSpPr>
        <p:spPr bwMode="auto">
          <a:xfrm>
            <a:off x="360363" y="4149725"/>
            <a:ext cx="8423275" cy="0"/>
          </a:xfrm>
          <a:prstGeom prst="line">
            <a:avLst/>
          </a:prstGeom>
          <a:noFill/>
          <a:ln w="9525">
            <a:solidFill>
              <a:srgbClr val="969696"/>
            </a:solidFill>
            <a:round/>
            <a:headEnd/>
            <a:tailEnd/>
          </a:ln>
        </p:spPr>
        <p:txBody>
          <a:bodyPr/>
          <a:lstStyle/>
          <a:p>
            <a:endParaRPr lang="ru-RU"/>
          </a:p>
        </p:txBody>
      </p:sp>
      <p:sp>
        <p:nvSpPr>
          <p:cNvPr id="15380" name="Line 31"/>
          <p:cNvSpPr>
            <a:spLocks noChangeShapeType="1"/>
          </p:cNvSpPr>
          <p:nvPr/>
        </p:nvSpPr>
        <p:spPr bwMode="auto">
          <a:xfrm>
            <a:off x="395288" y="5589588"/>
            <a:ext cx="8424862" cy="0"/>
          </a:xfrm>
          <a:prstGeom prst="line">
            <a:avLst/>
          </a:prstGeom>
          <a:noFill/>
          <a:ln w="9525">
            <a:solidFill>
              <a:srgbClr val="969696"/>
            </a:solidFill>
            <a:round/>
            <a:headEnd/>
            <a:tailEnd/>
          </a:ln>
        </p:spPr>
        <p:txBody>
          <a:bodyPr/>
          <a:lstStyle/>
          <a:p>
            <a:endParaRPr lang="ru-RU"/>
          </a:p>
        </p:txBody>
      </p:sp>
      <p:sp>
        <p:nvSpPr>
          <p:cNvPr id="15381" name="Line 32"/>
          <p:cNvSpPr>
            <a:spLocks noChangeShapeType="1"/>
          </p:cNvSpPr>
          <p:nvPr/>
        </p:nvSpPr>
        <p:spPr bwMode="auto">
          <a:xfrm>
            <a:off x="400050" y="4868863"/>
            <a:ext cx="8424863" cy="0"/>
          </a:xfrm>
          <a:prstGeom prst="line">
            <a:avLst/>
          </a:prstGeom>
          <a:noFill/>
          <a:ln w="9525">
            <a:solidFill>
              <a:srgbClr val="969696"/>
            </a:solidFill>
            <a:round/>
            <a:headEnd/>
            <a:tailEnd/>
          </a:ln>
        </p:spPr>
        <p:txBody>
          <a:bodyPr/>
          <a:lstStyle/>
          <a:p>
            <a:endParaRPr lang="ru-RU"/>
          </a:p>
        </p:txBody>
      </p:sp>
      <p:sp>
        <p:nvSpPr>
          <p:cNvPr id="15382" name="TextBox 47"/>
          <p:cNvSpPr txBox="1">
            <a:spLocks noChangeArrowheads="1"/>
          </p:cNvSpPr>
          <p:nvPr/>
        </p:nvSpPr>
        <p:spPr bwMode="auto">
          <a:xfrm>
            <a:off x="3135313" y="428625"/>
            <a:ext cx="2873375" cy="1938338"/>
          </a:xfrm>
          <a:prstGeom prst="rect">
            <a:avLst/>
          </a:prstGeom>
          <a:noFill/>
          <a:ln w="9525">
            <a:noFill/>
            <a:miter lim="800000"/>
            <a:headEnd/>
            <a:tailEnd/>
          </a:ln>
        </p:spPr>
        <p:txBody>
          <a:bodyPr>
            <a:spAutoFit/>
          </a:bodyPr>
          <a:lstStyle/>
          <a:p>
            <a:pPr algn="ctr"/>
            <a:r>
              <a:rPr lang="ru-RU" sz="12000" i="1">
                <a:cs typeface="Arial" charset="0"/>
              </a:rPr>
              <a:t>Куб</a:t>
            </a:r>
          </a:p>
        </p:txBody>
      </p:sp>
      <p:grpSp>
        <p:nvGrpSpPr>
          <p:cNvPr id="15383" name="Group 3"/>
          <p:cNvGrpSpPr>
            <a:grpSpLocks/>
          </p:cNvGrpSpPr>
          <p:nvPr/>
        </p:nvGrpSpPr>
        <p:grpSpPr bwMode="auto">
          <a:xfrm>
            <a:off x="0" y="0"/>
            <a:ext cx="9144000" cy="6858000"/>
            <a:chOff x="168" y="176"/>
            <a:chExt cx="5408" cy="3928"/>
          </a:xfrm>
        </p:grpSpPr>
        <p:sp>
          <p:nvSpPr>
            <p:cNvPr id="15384"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15385"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15386"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15387"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15388"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5389"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5390"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5391"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ransition spd="slow">
    <p:plus/>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8"/>
          <p:cNvSpPr>
            <a:spLocks noChangeArrowheads="1"/>
          </p:cNvSpPr>
          <p:nvPr/>
        </p:nvSpPr>
        <p:spPr bwMode="auto">
          <a:xfrm>
            <a:off x="971550" y="296863"/>
            <a:ext cx="5221288" cy="5111750"/>
          </a:xfrm>
          <a:prstGeom prst="cube">
            <a:avLst>
              <a:gd name="adj" fmla="val 25069"/>
            </a:avLst>
          </a:prstGeom>
          <a:solidFill>
            <a:schemeClr val="tx2">
              <a:lumMod val="60000"/>
              <a:lumOff val="40000"/>
            </a:schemeClr>
          </a:solidFill>
          <a:ln w="38100">
            <a:solidFill>
              <a:schemeClr val="accent5">
                <a:lumMod val="20000"/>
                <a:lumOff val="80000"/>
              </a:schemeClr>
            </a:solidFill>
            <a:miter lim="800000"/>
            <a:headEnd/>
            <a:tailEnd/>
          </a:ln>
        </p:spPr>
        <p:txBody>
          <a:bodyPr wrap="none" anchor="ctr"/>
          <a:lstStyle>
            <a:defPPr>
              <a:defRPr lang="ru-RU"/>
            </a:defPPr>
            <a:lvl1pPr algn="l" rtl="0" fontAlgn="base">
              <a:spcBef>
                <a:spcPct val="0"/>
              </a:spcBef>
              <a:spcAft>
                <a:spcPct val="0"/>
              </a:spcAft>
              <a:defRPr sz="15000" b="1" kern="1200">
                <a:solidFill>
                  <a:schemeClr val="tx1"/>
                </a:solidFill>
                <a:latin typeface="Arial" charset="0"/>
                <a:ea typeface="+mn-ea"/>
                <a:cs typeface="+mn-cs"/>
              </a:defRPr>
            </a:lvl1pPr>
            <a:lvl2pPr marL="457200" algn="l" rtl="0" fontAlgn="base">
              <a:spcBef>
                <a:spcPct val="0"/>
              </a:spcBef>
              <a:spcAft>
                <a:spcPct val="0"/>
              </a:spcAft>
              <a:defRPr sz="15000" b="1" kern="1200">
                <a:solidFill>
                  <a:schemeClr val="tx1"/>
                </a:solidFill>
                <a:latin typeface="Arial" charset="0"/>
                <a:ea typeface="+mn-ea"/>
                <a:cs typeface="+mn-cs"/>
              </a:defRPr>
            </a:lvl2pPr>
            <a:lvl3pPr marL="914400" algn="l" rtl="0" fontAlgn="base">
              <a:spcBef>
                <a:spcPct val="0"/>
              </a:spcBef>
              <a:spcAft>
                <a:spcPct val="0"/>
              </a:spcAft>
              <a:defRPr sz="15000" b="1" kern="1200">
                <a:solidFill>
                  <a:schemeClr val="tx1"/>
                </a:solidFill>
                <a:latin typeface="Arial" charset="0"/>
                <a:ea typeface="+mn-ea"/>
                <a:cs typeface="+mn-cs"/>
              </a:defRPr>
            </a:lvl3pPr>
            <a:lvl4pPr marL="1371600" algn="l" rtl="0" fontAlgn="base">
              <a:spcBef>
                <a:spcPct val="0"/>
              </a:spcBef>
              <a:spcAft>
                <a:spcPct val="0"/>
              </a:spcAft>
              <a:defRPr sz="15000" b="1" kern="1200">
                <a:solidFill>
                  <a:schemeClr val="tx1"/>
                </a:solidFill>
                <a:latin typeface="Arial" charset="0"/>
                <a:ea typeface="+mn-ea"/>
                <a:cs typeface="+mn-cs"/>
              </a:defRPr>
            </a:lvl4pPr>
            <a:lvl5pPr marL="1828800" algn="l" rtl="0" fontAlgn="base">
              <a:spcBef>
                <a:spcPct val="0"/>
              </a:spcBef>
              <a:spcAft>
                <a:spcPct val="0"/>
              </a:spcAft>
              <a:defRPr sz="15000" b="1" kern="1200">
                <a:solidFill>
                  <a:schemeClr val="tx1"/>
                </a:solidFill>
                <a:latin typeface="Arial" charset="0"/>
                <a:ea typeface="+mn-ea"/>
                <a:cs typeface="+mn-cs"/>
              </a:defRPr>
            </a:lvl5pPr>
            <a:lvl6pPr marL="2286000" algn="l" defTabSz="914400" rtl="0" eaLnBrk="1" latinLnBrk="0" hangingPunct="1">
              <a:defRPr sz="15000" b="1" kern="1200">
                <a:solidFill>
                  <a:schemeClr val="tx1"/>
                </a:solidFill>
                <a:latin typeface="Arial" charset="0"/>
                <a:ea typeface="+mn-ea"/>
                <a:cs typeface="+mn-cs"/>
              </a:defRPr>
            </a:lvl6pPr>
            <a:lvl7pPr marL="2743200" algn="l" defTabSz="914400" rtl="0" eaLnBrk="1" latinLnBrk="0" hangingPunct="1">
              <a:defRPr sz="15000" b="1" kern="1200">
                <a:solidFill>
                  <a:schemeClr val="tx1"/>
                </a:solidFill>
                <a:latin typeface="Arial" charset="0"/>
                <a:ea typeface="+mn-ea"/>
                <a:cs typeface="+mn-cs"/>
              </a:defRPr>
            </a:lvl7pPr>
            <a:lvl8pPr marL="3200400" algn="l" defTabSz="914400" rtl="0" eaLnBrk="1" latinLnBrk="0" hangingPunct="1">
              <a:defRPr sz="15000" b="1" kern="1200">
                <a:solidFill>
                  <a:schemeClr val="tx1"/>
                </a:solidFill>
                <a:latin typeface="Arial" charset="0"/>
                <a:ea typeface="+mn-ea"/>
                <a:cs typeface="+mn-cs"/>
              </a:defRPr>
            </a:lvl8pPr>
            <a:lvl9pPr marL="3657600" algn="l" defTabSz="914400" rtl="0" eaLnBrk="1" latinLnBrk="0" hangingPunct="1">
              <a:defRPr sz="15000" b="1" kern="1200">
                <a:solidFill>
                  <a:schemeClr val="tx1"/>
                </a:solidFill>
                <a:latin typeface="Arial" charset="0"/>
                <a:ea typeface="+mn-ea"/>
                <a:cs typeface="+mn-cs"/>
              </a:defRPr>
            </a:lvl9pPr>
          </a:lstStyle>
          <a:p>
            <a:pPr algn="ctr">
              <a:defRPr/>
            </a:pPr>
            <a:endParaRPr lang="ru-RU"/>
          </a:p>
        </p:txBody>
      </p:sp>
      <p:grpSp>
        <p:nvGrpSpPr>
          <p:cNvPr id="16387" name="Group 3"/>
          <p:cNvGrpSpPr>
            <a:grpSpLocks/>
          </p:cNvGrpSpPr>
          <p:nvPr/>
        </p:nvGrpSpPr>
        <p:grpSpPr bwMode="auto">
          <a:xfrm>
            <a:off x="0" y="0"/>
            <a:ext cx="9144000" cy="6858000"/>
            <a:chOff x="168" y="176"/>
            <a:chExt cx="5408" cy="3928"/>
          </a:xfrm>
        </p:grpSpPr>
        <p:sp>
          <p:nvSpPr>
            <p:cNvPr id="16397"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16398"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16399"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16400"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16401"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6402"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6403"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6404"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12" name="AutoShape 46"/>
          <p:cNvSpPr>
            <a:spLocks noChangeArrowheads="1"/>
          </p:cNvSpPr>
          <p:nvPr/>
        </p:nvSpPr>
        <p:spPr bwMode="auto">
          <a:xfrm rot="5400000" flipH="1">
            <a:off x="2997994" y="2213769"/>
            <a:ext cx="5111750" cy="1277938"/>
          </a:xfrm>
          <a:prstGeom prst="parallelogram">
            <a:avLst>
              <a:gd name="adj" fmla="val 103537"/>
            </a:avLst>
          </a:prstGeom>
          <a:solidFill>
            <a:srgbClr val="FF0000">
              <a:alpha val="36862"/>
            </a:srgbClr>
          </a:solidFill>
          <a:ln w="19050">
            <a:solidFill>
              <a:srgbClr val="000000"/>
            </a:solidFill>
            <a:miter lim="800000"/>
            <a:headEnd/>
            <a:tailEnd/>
          </a:ln>
        </p:spPr>
        <p:txBody>
          <a:bodyPr wrap="none" anchor="ctr"/>
          <a:lstStyle/>
          <a:p>
            <a:endParaRPr lang="ru-RU"/>
          </a:p>
        </p:txBody>
      </p:sp>
      <p:sp>
        <p:nvSpPr>
          <p:cNvPr id="13" name="Text Box 47"/>
          <p:cNvSpPr txBox="1">
            <a:spLocks noChangeArrowheads="1"/>
          </p:cNvSpPr>
          <p:nvPr/>
        </p:nvSpPr>
        <p:spPr bwMode="auto">
          <a:xfrm>
            <a:off x="6724650" y="946150"/>
            <a:ext cx="1985963" cy="701675"/>
          </a:xfrm>
          <a:prstGeom prst="rect">
            <a:avLst/>
          </a:prstGeom>
          <a:noFill/>
          <a:ln w="9525">
            <a:noFill/>
            <a:miter lim="800000"/>
            <a:headEnd/>
            <a:tailEnd/>
          </a:ln>
        </p:spPr>
        <p:txBody>
          <a:bodyPr>
            <a:spAutoFit/>
          </a:bodyPr>
          <a:lstStyle/>
          <a:p>
            <a:pPr>
              <a:spcBef>
                <a:spcPct val="50000"/>
              </a:spcBef>
              <a:defRPr/>
            </a:pPr>
            <a:r>
              <a:rPr lang="ru-RU" sz="4000" b="1" i="1" dirty="0">
                <a:solidFill>
                  <a:schemeClr val="accent2">
                    <a:lumMod val="75000"/>
                  </a:schemeClr>
                </a:solidFill>
                <a:latin typeface="Arial" pitchFamily="34" charset="0"/>
              </a:rPr>
              <a:t>ГРАНЬ</a:t>
            </a:r>
          </a:p>
        </p:txBody>
      </p:sp>
      <p:sp>
        <p:nvSpPr>
          <p:cNvPr id="14" name="Line 48"/>
          <p:cNvSpPr>
            <a:spLocks noChangeShapeType="1"/>
          </p:cNvSpPr>
          <p:nvPr/>
        </p:nvSpPr>
        <p:spPr bwMode="auto">
          <a:xfrm flipH="1">
            <a:off x="5749925" y="1711325"/>
            <a:ext cx="1560513" cy="828675"/>
          </a:xfrm>
          <a:prstGeom prst="line">
            <a:avLst/>
          </a:prstGeom>
          <a:noFill/>
          <a:ln w="38100">
            <a:solidFill>
              <a:schemeClr val="accent2">
                <a:lumMod val="75000"/>
              </a:schemeClr>
            </a:solidFill>
            <a:round/>
            <a:headEnd/>
            <a:tailEnd type="triangle" w="med" len="med"/>
          </a:ln>
        </p:spPr>
        <p:txBody>
          <a:bodyPr/>
          <a:lstStyle/>
          <a:p>
            <a:pPr>
              <a:defRPr/>
            </a:pPr>
            <a:endParaRPr lang="ru-RU">
              <a:latin typeface="Arial" pitchFamily="34" charset="0"/>
            </a:endParaRPr>
          </a:p>
        </p:txBody>
      </p:sp>
      <p:sp>
        <p:nvSpPr>
          <p:cNvPr id="15" name="Text Box 49"/>
          <p:cNvSpPr txBox="1">
            <a:spLocks noChangeArrowheads="1"/>
          </p:cNvSpPr>
          <p:nvPr/>
        </p:nvSpPr>
        <p:spPr bwMode="auto">
          <a:xfrm>
            <a:off x="971550" y="6057900"/>
            <a:ext cx="2376488" cy="701675"/>
          </a:xfrm>
          <a:prstGeom prst="rect">
            <a:avLst/>
          </a:prstGeom>
          <a:noFill/>
          <a:ln w="9525">
            <a:noFill/>
            <a:miter lim="800000"/>
            <a:headEnd/>
            <a:tailEnd/>
          </a:ln>
        </p:spPr>
        <p:txBody>
          <a:bodyPr>
            <a:spAutoFit/>
          </a:bodyPr>
          <a:lstStyle/>
          <a:p>
            <a:pPr>
              <a:spcBef>
                <a:spcPct val="50000"/>
              </a:spcBef>
            </a:pPr>
            <a:r>
              <a:rPr lang="ru-RU" sz="4000" b="1" i="1">
                <a:solidFill>
                  <a:srgbClr val="00FF00"/>
                </a:solidFill>
              </a:rPr>
              <a:t>РЕБРО</a:t>
            </a:r>
          </a:p>
        </p:txBody>
      </p:sp>
      <p:sp>
        <p:nvSpPr>
          <p:cNvPr id="16" name="Line 50"/>
          <p:cNvSpPr>
            <a:spLocks noChangeShapeType="1"/>
          </p:cNvSpPr>
          <p:nvPr/>
        </p:nvSpPr>
        <p:spPr bwMode="auto">
          <a:xfrm flipV="1">
            <a:off x="1884363" y="5619750"/>
            <a:ext cx="431800" cy="438150"/>
          </a:xfrm>
          <a:prstGeom prst="line">
            <a:avLst/>
          </a:prstGeom>
          <a:noFill/>
          <a:ln w="38100">
            <a:solidFill>
              <a:srgbClr val="00FF00"/>
            </a:solidFill>
            <a:round/>
            <a:headEnd/>
            <a:tailEnd type="triangle" w="med" len="med"/>
          </a:ln>
        </p:spPr>
        <p:txBody>
          <a:bodyPr/>
          <a:lstStyle/>
          <a:p>
            <a:endParaRPr lang="ru-RU"/>
          </a:p>
        </p:txBody>
      </p:sp>
      <p:sp>
        <p:nvSpPr>
          <p:cNvPr id="17" name="Line 51"/>
          <p:cNvSpPr>
            <a:spLocks noChangeShapeType="1"/>
          </p:cNvSpPr>
          <p:nvPr/>
        </p:nvSpPr>
        <p:spPr bwMode="auto">
          <a:xfrm>
            <a:off x="971550" y="5362575"/>
            <a:ext cx="3943350" cy="46038"/>
          </a:xfrm>
          <a:prstGeom prst="line">
            <a:avLst/>
          </a:prstGeom>
          <a:noFill/>
          <a:ln w="76200">
            <a:solidFill>
              <a:srgbClr val="00FF00"/>
            </a:solidFill>
            <a:round/>
            <a:headEnd/>
            <a:tailEnd/>
          </a:ln>
        </p:spPr>
        <p:txBody>
          <a:bodyPr/>
          <a:lstStyle/>
          <a:p>
            <a:endParaRPr lang="ru-RU"/>
          </a:p>
        </p:txBody>
      </p:sp>
      <p:sp>
        <p:nvSpPr>
          <p:cNvPr id="18" name="Text Box 52"/>
          <p:cNvSpPr txBox="1">
            <a:spLocks noChangeArrowheads="1"/>
          </p:cNvSpPr>
          <p:nvPr/>
        </p:nvSpPr>
        <p:spPr bwMode="auto">
          <a:xfrm>
            <a:off x="5346700" y="5989638"/>
            <a:ext cx="3309938" cy="701675"/>
          </a:xfrm>
          <a:prstGeom prst="rect">
            <a:avLst/>
          </a:prstGeom>
          <a:noFill/>
          <a:ln w="9525">
            <a:noFill/>
            <a:miter lim="800000"/>
            <a:headEnd/>
            <a:tailEnd/>
          </a:ln>
        </p:spPr>
        <p:txBody>
          <a:bodyPr>
            <a:spAutoFit/>
          </a:bodyPr>
          <a:lstStyle/>
          <a:p>
            <a:pPr>
              <a:spcBef>
                <a:spcPct val="50000"/>
              </a:spcBef>
            </a:pPr>
            <a:r>
              <a:rPr lang="ru-RU" sz="4000" b="1" i="1">
                <a:solidFill>
                  <a:srgbClr val="FF0000"/>
                </a:solidFill>
              </a:rPr>
              <a:t>ВЕРШИНА</a:t>
            </a:r>
          </a:p>
        </p:txBody>
      </p:sp>
      <p:sp>
        <p:nvSpPr>
          <p:cNvPr id="19" name="Line 53"/>
          <p:cNvSpPr>
            <a:spLocks noChangeShapeType="1"/>
          </p:cNvSpPr>
          <p:nvPr/>
        </p:nvSpPr>
        <p:spPr bwMode="auto">
          <a:xfrm flipH="1" flipV="1">
            <a:off x="4995863" y="5454650"/>
            <a:ext cx="1009650" cy="576263"/>
          </a:xfrm>
          <a:prstGeom prst="line">
            <a:avLst/>
          </a:prstGeom>
          <a:noFill/>
          <a:ln w="38100">
            <a:solidFill>
              <a:srgbClr val="FF0000"/>
            </a:solidFill>
            <a:round/>
            <a:headEnd/>
            <a:tailEnd type="triangle" w="med" len="med"/>
          </a:ln>
        </p:spPr>
        <p:txBody>
          <a:bodyPr/>
          <a:lstStyle/>
          <a:p>
            <a:endParaRPr lang="ru-RU"/>
          </a:p>
        </p:txBody>
      </p:sp>
      <p:sp>
        <p:nvSpPr>
          <p:cNvPr id="20" name="Oval 54"/>
          <p:cNvSpPr>
            <a:spLocks noChangeArrowheads="1"/>
          </p:cNvSpPr>
          <p:nvPr/>
        </p:nvSpPr>
        <p:spPr bwMode="auto">
          <a:xfrm>
            <a:off x="4833938" y="5264150"/>
            <a:ext cx="161925" cy="144463"/>
          </a:xfrm>
          <a:prstGeom prst="ellipse">
            <a:avLst/>
          </a:prstGeom>
          <a:solidFill>
            <a:srgbClr val="FF0000"/>
          </a:solidFill>
          <a:ln w="9525">
            <a:solidFill>
              <a:srgbClr val="F4420A"/>
            </a:solidFill>
            <a:round/>
            <a:headEnd/>
            <a:tailEnd/>
          </a:ln>
        </p:spPr>
        <p:txBody>
          <a:bodyPr wrap="none" anchor="ctr"/>
          <a:lstStyle/>
          <a:p>
            <a:endParaRPr lang="ru-RU">
              <a:solidFill>
                <a:srgbClr val="0000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ppt_w</p:attrName>
                                        </p:attrNameLst>
                                      </p:cBhvr>
                                      <p:tavLst>
                                        <p:tav tm="0">
                                          <p:val>
                                            <p:fltVal val="0"/>
                                          </p:val>
                                        </p:tav>
                                        <p:tav tm="100000">
                                          <p:val>
                                            <p:strVal val="#ppt_w"/>
                                          </p:val>
                                        </p:tav>
                                      </p:tavLst>
                                    </p:anim>
                                    <p:anim calcmode="lin" valueType="num">
                                      <p:cBhvr>
                                        <p:cTn id="8" dur="500" fill="hold"/>
                                        <p:tgtEl>
                                          <p:spTgt spid="17"/>
                                        </p:tgtEl>
                                        <p:attrNameLst>
                                          <p:attrName>ppt_h</p:attrName>
                                        </p:attrNameLst>
                                      </p:cBhvr>
                                      <p:tavLst>
                                        <p:tav tm="0">
                                          <p:val>
                                            <p:strVal val="#ppt_h"/>
                                          </p:val>
                                        </p:tav>
                                        <p:tav tm="100000">
                                          <p:val>
                                            <p:strVal val="#ppt_h"/>
                                          </p:val>
                                        </p:tav>
                                      </p:tavLst>
                                    </p:anim>
                                  </p:childTnLst>
                                </p:cTn>
                              </p:par>
                            </p:childTnLst>
                          </p:cTn>
                        </p:par>
                        <p:par>
                          <p:cTn id="9" fill="hold">
                            <p:stCondLst>
                              <p:cond delay="500"/>
                            </p:stCondLst>
                            <p:childTnLst>
                              <p:par>
                                <p:cTn id="10" presetID="3" presetClass="entr" presetSubtype="10"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blinds(horizontal)">
                                      <p:cBhvr>
                                        <p:cTn id="12" dur="500"/>
                                        <p:tgtEl>
                                          <p:spTgt spid="15"/>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blinds(horizontal)">
                                      <p:cBhvr>
                                        <p:cTn id="15" dur="500"/>
                                        <p:tgtEl>
                                          <p:spTgt spid="1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20"/>
                                        </p:tgtEl>
                                        <p:attrNameLst>
                                          <p:attrName>style.visibility</p:attrName>
                                        </p:attrNameLst>
                                      </p:cBhvr>
                                      <p:to>
                                        <p:strVal val="visible"/>
                                      </p:to>
                                    </p:set>
                                    <p:animEffect transition="in" filter="fade">
                                      <p:cBhvr>
                                        <p:cTn id="20" dur="500"/>
                                        <p:tgtEl>
                                          <p:spTgt spid="20"/>
                                        </p:tgtEl>
                                      </p:cBhvr>
                                    </p:animEffect>
                                  </p:childTnLst>
                                </p:cTn>
                              </p:par>
                              <p:par>
                                <p:cTn id="21" presetID="6" presetClass="emph" presetSubtype="0" fill="hold" grpId="1" nodeType="withEffect">
                                  <p:stCondLst>
                                    <p:cond delay="0"/>
                                  </p:stCondLst>
                                  <p:childTnLst>
                                    <p:animScale>
                                      <p:cBhvr>
                                        <p:cTn id="22" dur="500" fill="hold"/>
                                        <p:tgtEl>
                                          <p:spTgt spid="20"/>
                                        </p:tgtEl>
                                      </p:cBhvr>
                                      <p:by x="150000" y="150000"/>
                                    </p:animScale>
                                  </p:childTnLst>
                                </p:cTn>
                              </p:par>
                            </p:childTnLst>
                          </p:cTn>
                        </p:par>
                        <p:par>
                          <p:cTn id="23" fill="hold">
                            <p:stCondLst>
                              <p:cond delay="500"/>
                            </p:stCondLst>
                            <p:childTnLst>
                              <p:par>
                                <p:cTn id="24" presetID="3" presetClass="entr" presetSubtype="10" fill="hold" grpId="0" nodeType="after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blinds(horizontal)">
                                      <p:cBhvr>
                                        <p:cTn id="26" dur="500"/>
                                        <p:tgtEl>
                                          <p:spTgt spid="18"/>
                                        </p:tgtEl>
                                      </p:cBhvr>
                                    </p:animEffect>
                                  </p:childTnLst>
                                </p:cTn>
                              </p:par>
                              <p:par>
                                <p:cTn id="27" presetID="3" presetClass="entr" presetSubtype="1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blinds(horizontal)">
                                      <p:cBhvr>
                                        <p:cTn id="29" dur="500"/>
                                        <p:tgtEl>
                                          <p:spTgt spid="19"/>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par>
                          <p:cTn id="35" fill="hold">
                            <p:stCondLst>
                              <p:cond delay="500"/>
                            </p:stCondLst>
                            <p:childTnLst>
                              <p:par>
                                <p:cTn id="36" presetID="3" presetClass="entr" presetSubtype="10" fill="hold" grpId="0"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blinds(horizontal)">
                                      <p:cBhvr>
                                        <p:cTn id="38" dur="500"/>
                                        <p:tgtEl>
                                          <p:spTgt spid="13"/>
                                        </p:tgtEl>
                                      </p:cBhvr>
                                    </p:animEffect>
                                  </p:childTnLst>
                                </p:cTn>
                              </p:par>
                              <p:par>
                                <p:cTn id="39" presetID="3" presetClass="entr" presetSubtype="10" fill="hold" nodeType="withEffect">
                                  <p:stCondLst>
                                    <p:cond delay="0"/>
                                  </p:stCondLst>
                                  <p:childTnLst>
                                    <p:set>
                                      <p:cBhvr>
                                        <p:cTn id="40" dur="1" fill="hold">
                                          <p:stCondLst>
                                            <p:cond delay="0"/>
                                          </p:stCondLst>
                                        </p:cTn>
                                        <p:tgtEl>
                                          <p:spTgt spid="14"/>
                                        </p:tgtEl>
                                        <p:attrNameLst>
                                          <p:attrName>style.visibility</p:attrName>
                                        </p:attrNameLst>
                                      </p:cBhvr>
                                      <p:to>
                                        <p:strVal val="visible"/>
                                      </p:to>
                                    </p:set>
                                    <p:animEffect transition="in" filter="blinds(horizontal)">
                                      <p:cBhvr>
                                        <p:cTn id="41"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5" grpId="0"/>
      <p:bldP spid="16" grpId="0" animBg="1"/>
      <p:bldP spid="17" grpId="0" animBg="1"/>
      <p:bldP spid="18" grpId="0"/>
      <p:bldP spid="19" grpId="0" animBg="1"/>
      <p:bldP spid="20" grpId="0" animBg="1"/>
      <p:bldP spid="20"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Line 28"/>
          <p:cNvSpPr>
            <a:spLocks noChangeShapeType="1"/>
          </p:cNvSpPr>
          <p:nvPr/>
        </p:nvSpPr>
        <p:spPr bwMode="auto">
          <a:xfrm>
            <a:off x="395288" y="1982788"/>
            <a:ext cx="8424862" cy="0"/>
          </a:xfrm>
          <a:prstGeom prst="line">
            <a:avLst/>
          </a:prstGeom>
          <a:noFill/>
          <a:ln w="9525">
            <a:solidFill>
              <a:srgbClr val="969696"/>
            </a:solidFill>
            <a:round/>
            <a:headEnd/>
            <a:tailEnd/>
          </a:ln>
        </p:spPr>
        <p:txBody>
          <a:bodyPr/>
          <a:lstStyle/>
          <a:p>
            <a:endParaRPr lang="ru-RU"/>
          </a:p>
        </p:txBody>
      </p:sp>
      <p:sp>
        <p:nvSpPr>
          <p:cNvPr id="17411" name="Line 18"/>
          <p:cNvSpPr>
            <a:spLocks noChangeShapeType="1"/>
          </p:cNvSpPr>
          <p:nvPr/>
        </p:nvSpPr>
        <p:spPr bwMode="auto">
          <a:xfrm>
            <a:off x="4572000" y="0"/>
            <a:ext cx="0" cy="6858000"/>
          </a:xfrm>
          <a:prstGeom prst="line">
            <a:avLst/>
          </a:prstGeom>
          <a:noFill/>
          <a:ln w="9525">
            <a:solidFill>
              <a:srgbClr val="969696"/>
            </a:solidFill>
            <a:round/>
            <a:headEnd/>
            <a:tailEnd/>
          </a:ln>
        </p:spPr>
        <p:txBody>
          <a:bodyPr/>
          <a:lstStyle/>
          <a:p>
            <a:endParaRPr lang="ru-RU"/>
          </a:p>
        </p:txBody>
      </p:sp>
      <p:sp>
        <p:nvSpPr>
          <p:cNvPr id="17412" name="Line 16"/>
          <p:cNvSpPr>
            <a:spLocks noChangeShapeType="1"/>
          </p:cNvSpPr>
          <p:nvPr/>
        </p:nvSpPr>
        <p:spPr bwMode="auto">
          <a:xfrm>
            <a:off x="3144838" y="73025"/>
            <a:ext cx="0" cy="6858000"/>
          </a:xfrm>
          <a:prstGeom prst="line">
            <a:avLst/>
          </a:prstGeom>
          <a:noFill/>
          <a:ln w="9525">
            <a:solidFill>
              <a:srgbClr val="969696"/>
            </a:solidFill>
            <a:round/>
            <a:headEnd/>
            <a:tailEnd/>
          </a:ln>
        </p:spPr>
        <p:txBody>
          <a:bodyPr/>
          <a:lstStyle/>
          <a:p>
            <a:endParaRPr lang="ru-RU"/>
          </a:p>
        </p:txBody>
      </p:sp>
      <p:sp>
        <p:nvSpPr>
          <p:cNvPr id="17413" name="Line 30"/>
          <p:cNvSpPr>
            <a:spLocks noChangeShapeType="1"/>
          </p:cNvSpPr>
          <p:nvPr/>
        </p:nvSpPr>
        <p:spPr bwMode="auto">
          <a:xfrm>
            <a:off x="395288" y="3429000"/>
            <a:ext cx="8424862" cy="0"/>
          </a:xfrm>
          <a:prstGeom prst="line">
            <a:avLst/>
          </a:prstGeom>
          <a:noFill/>
          <a:ln w="9525">
            <a:solidFill>
              <a:srgbClr val="969696"/>
            </a:solidFill>
            <a:round/>
            <a:headEnd/>
            <a:tailEnd/>
          </a:ln>
        </p:spPr>
        <p:txBody>
          <a:bodyPr/>
          <a:lstStyle/>
          <a:p>
            <a:endParaRPr lang="ru-RU"/>
          </a:p>
        </p:txBody>
      </p:sp>
      <p:sp>
        <p:nvSpPr>
          <p:cNvPr id="17414" name="Line 20"/>
          <p:cNvSpPr>
            <a:spLocks noChangeShapeType="1"/>
          </p:cNvSpPr>
          <p:nvPr/>
        </p:nvSpPr>
        <p:spPr bwMode="auto">
          <a:xfrm>
            <a:off x="5992813" y="0"/>
            <a:ext cx="0" cy="6858000"/>
          </a:xfrm>
          <a:prstGeom prst="line">
            <a:avLst/>
          </a:prstGeom>
          <a:noFill/>
          <a:ln w="9525">
            <a:solidFill>
              <a:srgbClr val="969696"/>
            </a:solidFill>
            <a:round/>
            <a:headEnd/>
            <a:tailEnd/>
          </a:ln>
        </p:spPr>
        <p:txBody>
          <a:bodyPr/>
          <a:lstStyle/>
          <a:p>
            <a:endParaRPr lang="ru-RU"/>
          </a:p>
        </p:txBody>
      </p:sp>
      <p:sp>
        <p:nvSpPr>
          <p:cNvPr id="17415" name="Line 26"/>
          <p:cNvSpPr>
            <a:spLocks noChangeShapeType="1"/>
          </p:cNvSpPr>
          <p:nvPr/>
        </p:nvSpPr>
        <p:spPr bwMode="auto">
          <a:xfrm>
            <a:off x="430213" y="546100"/>
            <a:ext cx="8426450" cy="0"/>
          </a:xfrm>
          <a:prstGeom prst="line">
            <a:avLst/>
          </a:prstGeom>
          <a:noFill/>
          <a:ln w="9525">
            <a:solidFill>
              <a:srgbClr val="969696"/>
            </a:solidFill>
            <a:round/>
            <a:headEnd/>
            <a:tailEnd/>
          </a:ln>
        </p:spPr>
        <p:txBody>
          <a:bodyPr/>
          <a:lstStyle/>
          <a:p>
            <a:endParaRPr lang="ru-RU"/>
          </a:p>
        </p:txBody>
      </p:sp>
      <p:sp>
        <p:nvSpPr>
          <p:cNvPr id="17416" name="Line 13"/>
          <p:cNvSpPr>
            <a:spLocks noChangeShapeType="1"/>
          </p:cNvSpPr>
          <p:nvPr/>
        </p:nvSpPr>
        <p:spPr bwMode="auto">
          <a:xfrm>
            <a:off x="971550" y="-71438"/>
            <a:ext cx="0" cy="6858001"/>
          </a:xfrm>
          <a:prstGeom prst="line">
            <a:avLst/>
          </a:prstGeom>
          <a:noFill/>
          <a:ln w="9525">
            <a:solidFill>
              <a:srgbClr val="969696"/>
            </a:solidFill>
            <a:round/>
            <a:headEnd/>
            <a:tailEnd/>
          </a:ln>
        </p:spPr>
        <p:txBody>
          <a:bodyPr/>
          <a:lstStyle/>
          <a:p>
            <a:endParaRPr lang="ru-RU"/>
          </a:p>
        </p:txBody>
      </p:sp>
      <p:sp>
        <p:nvSpPr>
          <p:cNvPr id="17417" name="Line 14"/>
          <p:cNvSpPr>
            <a:spLocks noChangeShapeType="1"/>
          </p:cNvSpPr>
          <p:nvPr/>
        </p:nvSpPr>
        <p:spPr bwMode="auto">
          <a:xfrm>
            <a:off x="1682750" y="73025"/>
            <a:ext cx="0" cy="6858000"/>
          </a:xfrm>
          <a:prstGeom prst="line">
            <a:avLst/>
          </a:prstGeom>
          <a:noFill/>
          <a:ln w="9525">
            <a:solidFill>
              <a:srgbClr val="969696"/>
            </a:solidFill>
            <a:round/>
            <a:headEnd/>
            <a:tailEnd/>
          </a:ln>
        </p:spPr>
        <p:txBody>
          <a:bodyPr/>
          <a:lstStyle/>
          <a:p>
            <a:endParaRPr lang="ru-RU"/>
          </a:p>
        </p:txBody>
      </p:sp>
      <p:sp>
        <p:nvSpPr>
          <p:cNvPr id="17418" name="Line 15"/>
          <p:cNvSpPr>
            <a:spLocks noChangeShapeType="1"/>
          </p:cNvSpPr>
          <p:nvPr/>
        </p:nvSpPr>
        <p:spPr bwMode="auto">
          <a:xfrm>
            <a:off x="2411413" y="73025"/>
            <a:ext cx="0" cy="6858000"/>
          </a:xfrm>
          <a:prstGeom prst="line">
            <a:avLst/>
          </a:prstGeom>
          <a:noFill/>
          <a:ln w="9525">
            <a:solidFill>
              <a:srgbClr val="969696"/>
            </a:solidFill>
            <a:round/>
            <a:headEnd/>
            <a:tailEnd/>
          </a:ln>
        </p:spPr>
        <p:txBody>
          <a:bodyPr/>
          <a:lstStyle/>
          <a:p>
            <a:endParaRPr lang="ru-RU"/>
          </a:p>
        </p:txBody>
      </p:sp>
      <p:sp>
        <p:nvSpPr>
          <p:cNvPr id="17419" name="Line 17"/>
          <p:cNvSpPr>
            <a:spLocks noChangeShapeType="1"/>
          </p:cNvSpPr>
          <p:nvPr/>
        </p:nvSpPr>
        <p:spPr bwMode="auto">
          <a:xfrm>
            <a:off x="3852863" y="42863"/>
            <a:ext cx="0" cy="6858000"/>
          </a:xfrm>
          <a:prstGeom prst="line">
            <a:avLst/>
          </a:prstGeom>
          <a:noFill/>
          <a:ln w="9525">
            <a:solidFill>
              <a:srgbClr val="969696"/>
            </a:solidFill>
            <a:round/>
            <a:headEnd/>
            <a:tailEnd/>
          </a:ln>
        </p:spPr>
        <p:txBody>
          <a:bodyPr/>
          <a:lstStyle/>
          <a:p>
            <a:endParaRPr lang="ru-RU"/>
          </a:p>
        </p:txBody>
      </p:sp>
      <p:sp>
        <p:nvSpPr>
          <p:cNvPr id="17420" name="Line 19"/>
          <p:cNvSpPr>
            <a:spLocks noChangeShapeType="1"/>
          </p:cNvSpPr>
          <p:nvPr/>
        </p:nvSpPr>
        <p:spPr bwMode="auto">
          <a:xfrm>
            <a:off x="5294313" y="0"/>
            <a:ext cx="0" cy="6858000"/>
          </a:xfrm>
          <a:prstGeom prst="line">
            <a:avLst/>
          </a:prstGeom>
          <a:noFill/>
          <a:ln w="9525">
            <a:solidFill>
              <a:srgbClr val="969696"/>
            </a:solidFill>
            <a:round/>
            <a:headEnd/>
            <a:tailEnd/>
          </a:ln>
        </p:spPr>
        <p:txBody>
          <a:bodyPr/>
          <a:lstStyle/>
          <a:p>
            <a:endParaRPr lang="ru-RU"/>
          </a:p>
        </p:txBody>
      </p:sp>
      <p:sp>
        <p:nvSpPr>
          <p:cNvPr id="17421" name="Line 21"/>
          <p:cNvSpPr>
            <a:spLocks noChangeShapeType="1"/>
          </p:cNvSpPr>
          <p:nvPr/>
        </p:nvSpPr>
        <p:spPr bwMode="auto">
          <a:xfrm>
            <a:off x="6732588" y="0"/>
            <a:ext cx="0" cy="6858000"/>
          </a:xfrm>
          <a:prstGeom prst="line">
            <a:avLst/>
          </a:prstGeom>
          <a:noFill/>
          <a:ln w="9525">
            <a:solidFill>
              <a:srgbClr val="969696"/>
            </a:solidFill>
            <a:round/>
            <a:headEnd/>
            <a:tailEnd/>
          </a:ln>
        </p:spPr>
        <p:txBody>
          <a:bodyPr/>
          <a:lstStyle/>
          <a:p>
            <a:endParaRPr lang="ru-RU"/>
          </a:p>
        </p:txBody>
      </p:sp>
      <p:sp>
        <p:nvSpPr>
          <p:cNvPr id="17422" name="Line 22"/>
          <p:cNvSpPr>
            <a:spLocks noChangeShapeType="1"/>
          </p:cNvSpPr>
          <p:nvPr/>
        </p:nvSpPr>
        <p:spPr bwMode="auto">
          <a:xfrm>
            <a:off x="7453313" y="0"/>
            <a:ext cx="0" cy="6858000"/>
          </a:xfrm>
          <a:prstGeom prst="line">
            <a:avLst/>
          </a:prstGeom>
          <a:noFill/>
          <a:ln w="9525">
            <a:solidFill>
              <a:srgbClr val="969696"/>
            </a:solidFill>
            <a:round/>
            <a:headEnd/>
            <a:tailEnd/>
          </a:ln>
        </p:spPr>
        <p:txBody>
          <a:bodyPr/>
          <a:lstStyle/>
          <a:p>
            <a:endParaRPr lang="ru-RU"/>
          </a:p>
        </p:txBody>
      </p:sp>
      <p:sp>
        <p:nvSpPr>
          <p:cNvPr id="17423" name="Line 23"/>
          <p:cNvSpPr>
            <a:spLocks noChangeShapeType="1"/>
          </p:cNvSpPr>
          <p:nvPr/>
        </p:nvSpPr>
        <p:spPr bwMode="auto">
          <a:xfrm>
            <a:off x="8172450" y="0"/>
            <a:ext cx="0" cy="6858000"/>
          </a:xfrm>
          <a:prstGeom prst="line">
            <a:avLst/>
          </a:prstGeom>
          <a:noFill/>
          <a:ln w="9525">
            <a:solidFill>
              <a:srgbClr val="969696"/>
            </a:solidFill>
            <a:round/>
            <a:headEnd/>
            <a:tailEnd/>
          </a:ln>
        </p:spPr>
        <p:txBody>
          <a:bodyPr/>
          <a:lstStyle/>
          <a:p>
            <a:endParaRPr lang="ru-RU"/>
          </a:p>
        </p:txBody>
      </p:sp>
      <p:sp>
        <p:nvSpPr>
          <p:cNvPr id="17424" name="Line 24"/>
          <p:cNvSpPr>
            <a:spLocks noChangeShapeType="1"/>
          </p:cNvSpPr>
          <p:nvPr/>
        </p:nvSpPr>
        <p:spPr bwMode="auto">
          <a:xfrm>
            <a:off x="395288" y="6308725"/>
            <a:ext cx="8424862" cy="0"/>
          </a:xfrm>
          <a:prstGeom prst="line">
            <a:avLst/>
          </a:prstGeom>
          <a:noFill/>
          <a:ln w="9525">
            <a:solidFill>
              <a:srgbClr val="969696"/>
            </a:solidFill>
            <a:round/>
            <a:headEnd/>
            <a:tailEnd/>
          </a:ln>
        </p:spPr>
        <p:txBody>
          <a:bodyPr/>
          <a:lstStyle/>
          <a:p>
            <a:endParaRPr lang="ru-RU"/>
          </a:p>
        </p:txBody>
      </p:sp>
      <p:sp>
        <p:nvSpPr>
          <p:cNvPr id="17425" name="Line 25"/>
          <p:cNvSpPr>
            <a:spLocks noChangeShapeType="1"/>
          </p:cNvSpPr>
          <p:nvPr/>
        </p:nvSpPr>
        <p:spPr bwMode="auto">
          <a:xfrm>
            <a:off x="360363" y="1268413"/>
            <a:ext cx="8423275" cy="0"/>
          </a:xfrm>
          <a:prstGeom prst="line">
            <a:avLst/>
          </a:prstGeom>
          <a:noFill/>
          <a:ln w="9525">
            <a:solidFill>
              <a:srgbClr val="969696"/>
            </a:solidFill>
            <a:round/>
            <a:headEnd/>
            <a:tailEnd/>
          </a:ln>
        </p:spPr>
        <p:txBody>
          <a:bodyPr/>
          <a:lstStyle/>
          <a:p>
            <a:endParaRPr lang="ru-RU"/>
          </a:p>
        </p:txBody>
      </p:sp>
      <p:sp>
        <p:nvSpPr>
          <p:cNvPr id="17426" name="Line 27"/>
          <p:cNvSpPr>
            <a:spLocks noChangeShapeType="1"/>
          </p:cNvSpPr>
          <p:nvPr/>
        </p:nvSpPr>
        <p:spPr bwMode="auto">
          <a:xfrm>
            <a:off x="360363" y="2708275"/>
            <a:ext cx="8423275" cy="0"/>
          </a:xfrm>
          <a:prstGeom prst="line">
            <a:avLst/>
          </a:prstGeom>
          <a:noFill/>
          <a:ln w="9525">
            <a:solidFill>
              <a:srgbClr val="969696"/>
            </a:solidFill>
            <a:round/>
            <a:headEnd/>
            <a:tailEnd/>
          </a:ln>
        </p:spPr>
        <p:txBody>
          <a:bodyPr/>
          <a:lstStyle/>
          <a:p>
            <a:endParaRPr lang="ru-RU"/>
          </a:p>
        </p:txBody>
      </p:sp>
      <p:sp>
        <p:nvSpPr>
          <p:cNvPr id="17427" name="Line 29"/>
          <p:cNvSpPr>
            <a:spLocks noChangeShapeType="1"/>
          </p:cNvSpPr>
          <p:nvPr/>
        </p:nvSpPr>
        <p:spPr bwMode="auto">
          <a:xfrm>
            <a:off x="360363" y="4149725"/>
            <a:ext cx="8423275" cy="0"/>
          </a:xfrm>
          <a:prstGeom prst="line">
            <a:avLst/>
          </a:prstGeom>
          <a:noFill/>
          <a:ln w="9525">
            <a:solidFill>
              <a:srgbClr val="969696"/>
            </a:solidFill>
            <a:round/>
            <a:headEnd/>
            <a:tailEnd/>
          </a:ln>
        </p:spPr>
        <p:txBody>
          <a:bodyPr/>
          <a:lstStyle/>
          <a:p>
            <a:endParaRPr lang="ru-RU"/>
          </a:p>
        </p:txBody>
      </p:sp>
      <p:sp>
        <p:nvSpPr>
          <p:cNvPr id="17428" name="Line 31"/>
          <p:cNvSpPr>
            <a:spLocks noChangeShapeType="1"/>
          </p:cNvSpPr>
          <p:nvPr/>
        </p:nvSpPr>
        <p:spPr bwMode="auto">
          <a:xfrm>
            <a:off x="395288" y="5589588"/>
            <a:ext cx="8424862" cy="0"/>
          </a:xfrm>
          <a:prstGeom prst="line">
            <a:avLst/>
          </a:prstGeom>
          <a:noFill/>
          <a:ln w="9525">
            <a:solidFill>
              <a:srgbClr val="969696"/>
            </a:solidFill>
            <a:round/>
            <a:headEnd/>
            <a:tailEnd/>
          </a:ln>
        </p:spPr>
        <p:txBody>
          <a:bodyPr/>
          <a:lstStyle/>
          <a:p>
            <a:endParaRPr lang="ru-RU"/>
          </a:p>
        </p:txBody>
      </p:sp>
      <p:sp>
        <p:nvSpPr>
          <p:cNvPr id="17429" name="Line 32"/>
          <p:cNvSpPr>
            <a:spLocks noChangeShapeType="1"/>
          </p:cNvSpPr>
          <p:nvPr/>
        </p:nvSpPr>
        <p:spPr bwMode="auto">
          <a:xfrm>
            <a:off x="400050" y="4868863"/>
            <a:ext cx="8424863" cy="0"/>
          </a:xfrm>
          <a:prstGeom prst="line">
            <a:avLst/>
          </a:prstGeom>
          <a:noFill/>
          <a:ln w="9525">
            <a:solidFill>
              <a:srgbClr val="969696"/>
            </a:solidFill>
            <a:round/>
            <a:headEnd/>
            <a:tailEnd/>
          </a:ln>
        </p:spPr>
        <p:txBody>
          <a:bodyPr/>
          <a:lstStyle/>
          <a:p>
            <a:endParaRPr lang="ru-RU"/>
          </a:p>
        </p:txBody>
      </p:sp>
      <p:sp>
        <p:nvSpPr>
          <p:cNvPr id="17430" name="TextBox 47"/>
          <p:cNvSpPr txBox="1">
            <a:spLocks noChangeArrowheads="1"/>
          </p:cNvSpPr>
          <p:nvPr/>
        </p:nvSpPr>
        <p:spPr bwMode="auto">
          <a:xfrm>
            <a:off x="0" y="428625"/>
            <a:ext cx="9144000" cy="1938338"/>
          </a:xfrm>
          <a:prstGeom prst="rect">
            <a:avLst/>
          </a:prstGeom>
          <a:noFill/>
          <a:ln w="9525">
            <a:noFill/>
            <a:miter lim="800000"/>
            <a:headEnd/>
            <a:tailEnd/>
          </a:ln>
        </p:spPr>
        <p:txBody>
          <a:bodyPr>
            <a:spAutoFit/>
          </a:bodyPr>
          <a:lstStyle/>
          <a:p>
            <a:pPr algn="ctr">
              <a:defRPr/>
            </a:pPr>
            <a:r>
              <a:rPr lang="ru-RU" sz="12000" i="1" dirty="0">
                <a:solidFill>
                  <a:schemeClr val="tx2">
                    <a:lumMod val="75000"/>
                  </a:schemeClr>
                </a:solidFill>
                <a:cs typeface="Arial" charset="0"/>
              </a:rPr>
              <a:t>Ребер - 12</a:t>
            </a:r>
          </a:p>
        </p:txBody>
      </p:sp>
      <p:sp>
        <p:nvSpPr>
          <p:cNvPr id="17431" name="TextBox 47"/>
          <p:cNvSpPr txBox="1">
            <a:spLocks noChangeArrowheads="1"/>
          </p:cNvSpPr>
          <p:nvPr/>
        </p:nvSpPr>
        <p:spPr bwMode="auto">
          <a:xfrm>
            <a:off x="0" y="2643188"/>
            <a:ext cx="9144000" cy="1938337"/>
          </a:xfrm>
          <a:prstGeom prst="rect">
            <a:avLst/>
          </a:prstGeom>
          <a:noFill/>
          <a:ln w="9525">
            <a:noFill/>
            <a:miter lim="800000"/>
            <a:headEnd/>
            <a:tailEnd/>
          </a:ln>
        </p:spPr>
        <p:txBody>
          <a:bodyPr>
            <a:spAutoFit/>
          </a:bodyPr>
          <a:lstStyle/>
          <a:p>
            <a:pPr algn="ctr">
              <a:defRPr/>
            </a:pPr>
            <a:r>
              <a:rPr lang="ru-RU" sz="12000" i="1" dirty="0">
                <a:solidFill>
                  <a:schemeClr val="tx2">
                    <a:lumMod val="75000"/>
                  </a:schemeClr>
                </a:solidFill>
                <a:cs typeface="Arial" charset="0"/>
              </a:rPr>
              <a:t>Вершин - 8</a:t>
            </a:r>
          </a:p>
        </p:txBody>
      </p:sp>
      <p:sp>
        <p:nvSpPr>
          <p:cNvPr id="17432" name="TextBox 47"/>
          <p:cNvSpPr txBox="1">
            <a:spLocks noChangeArrowheads="1"/>
          </p:cNvSpPr>
          <p:nvPr/>
        </p:nvSpPr>
        <p:spPr bwMode="auto">
          <a:xfrm>
            <a:off x="0" y="4714875"/>
            <a:ext cx="9144000" cy="1938338"/>
          </a:xfrm>
          <a:prstGeom prst="rect">
            <a:avLst/>
          </a:prstGeom>
          <a:noFill/>
          <a:ln w="9525">
            <a:noFill/>
            <a:miter lim="800000"/>
            <a:headEnd/>
            <a:tailEnd/>
          </a:ln>
        </p:spPr>
        <p:txBody>
          <a:bodyPr>
            <a:spAutoFit/>
          </a:bodyPr>
          <a:lstStyle/>
          <a:p>
            <a:pPr algn="ctr">
              <a:defRPr/>
            </a:pPr>
            <a:r>
              <a:rPr lang="ru-RU" sz="12000" i="1" dirty="0">
                <a:solidFill>
                  <a:schemeClr val="tx2">
                    <a:lumMod val="75000"/>
                  </a:schemeClr>
                </a:solidFill>
                <a:cs typeface="Arial" charset="0"/>
              </a:rPr>
              <a:t>Граней - 6</a:t>
            </a:r>
          </a:p>
        </p:txBody>
      </p:sp>
      <p:grpSp>
        <p:nvGrpSpPr>
          <p:cNvPr id="17433" name="Group 3"/>
          <p:cNvGrpSpPr>
            <a:grpSpLocks/>
          </p:cNvGrpSpPr>
          <p:nvPr/>
        </p:nvGrpSpPr>
        <p:grpSpPr bwMode="auto">
          <a:xfrm>
            <a:off x="0" y="0"/>
            <a:ext cx="9144000" cy="6858000"/>
            <a:chOff x="168" y="176"/>
            <a:chExt cx="5408" cy="3928"/>
          </a:xfrm>
        </p:grpSpPr>
        <p:sp>
          <p:nvSpPr>
            <p:cNvPr id="17434"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17435"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17436"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17437"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17438"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7439"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7440"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7441"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ransition spd="slow">
    <p:plus/>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18"/>
          <p:cNvSpPr>
            <a:spLocks noChangeArrowheads="1"/>
          </p:cNvSpPr>
          <p:nvPr/>
        </p:nvSpPr>
        <p:spPr bwMode="auto">
          <a:xfrm>
            <a:off x="971550" y="296863"/>
            <a:ext cx="5221288" cy="5111750"/>
          </a:xfrm>
          <a:prstGeom prst="cube">
            <a:avLst>
              <a:gd name="adj" fmla="val 25069"/>
            </a:avLst>
          </a:prstGeom>
          <a:solidFill>
            <a:schemeClr val="tx2">
              <a:lumMod val="60000"/>
              <a:lumOff val="40000"/>
            </a:schemeClr>
          </a:solidFill>
          <a:ln w="38100">
            <a:solidFill>
              <a:schemeClr val="accent5">
                <a:lumMod val="20000"/>
                <a:lumOff val="80000"/>
              </a:schemeClr>
            </a:solidFill>
            <a:miter lim="800000"/>
            <a:headEnd/>
            <a:tailEnd/>
          </a:ln>
        </p:spPr>
        <p:txBody>
          <a:bodyPr wrap="none" anchor="ctr"/>
          <a:lstStyle>
            <a:defPPr>
              <a:defRPr lang="ru-RU"/>
            </a:defPPr>
            <a:lvl1pPr algn="l" rtl="0" fontAlgn="base">
              <a:spcBef>
                <a:spcPct val="0"/>
              </a:spcBef>
              <a:spcAft>
                <a:spcPct val="0"/>
              </a:spcAft>
              <a:defRPr sz="15000" b="1" kern="1200">
                <a:solidFill>
                  <a:schemeClr val="tx1"/>
                </a:solidFill>
                <a:latin typeface="Arial" charset="0"/>
                <a:ea typeface="+mn-ea"/>
                <a:cs typeface="+mn-cs"/>
              </a:defRPr>
            </a:lvl1pPr>
            <a:lvl2pPr marL="457200" algn="l" rtl="0" fontAlgn="base">
              <a:spcBef>
                <a:spcPct val="0"/>
              </a:spcBef>
              <a:spcAft>
                <a:spcPct val="0"/>
              </a:spcAft>
              <a:defRPr sz="15000" b="1" kern="1200">
                <a:solidFill>
                  <a:schemeClr val="tx1"/>
                </a:solidFill>
                <a:latin typeface="Arial" charset="0"/>
                <a:ea typeface="+mn-ea"/>
                <a:cs typeface="+mn-cs"/>
              </a:defRPr>
            </a:lvl2pPr>
            <a:lvl3pPr marL="914400" algn="l" rtl="0" fontAlgn="base">
              <a:spcBef>
                <a:spcPct val="0"/>
              </a:spcBef>
              <a:spcAft>
                <a:spcPct val="0"/>
              </a:spcAft>
              <a:defRPr sz="15000" b="1" kern="1200">
                <a:solidFill>
                  <a:schemeClr val="tx1"/>
                </a:solidFill>
                <a:latin typeface="Arial" charset="0"/>
                <a:ea typeface="+mn-ea"/>
                <a:cs typeface="+mn-cs"/>
              </a:defRPr>
            </a:lvl3pPr>
            <a:lvl4pPr marL="1371600" algn="l" rtl="0" fontAlgn="base">
              <a:spcBef>
                <a:spcPct val="0"/>
              </a:spcBef>
              <a:spcAft>
                <a:spcPct val="0"/>
              </a:spcAft>
              <a:defRPr sz="15000" b="1" kern="1200">
                <a:solidFill>
                  <a:schemeClr val="tx1"/>
                </a:solidFill>
                <a:latin typeface="Arial" charset="0"/>
                <a:ea typeface="+mn-ea"/>
                <a:cs typeface="+mn-cs"/>
              </a:defRPr>
            </a:lvl4pPr>
            <a:lvl5pPr marL="1828800" algn="l" rtl="0" fontAlgn="base">
              <a:spcBef>
                <a:spcPct val="0"/>
              </a:spcBef>
              <a:spcAft>
                <a:spcPct val="0"/>
              </a:spcAft>
              <a:defRPr sz="15000" b="1" kern="1200">
                <a:solidFill>
                  <a:schemeClr val="tx1"/>
                </a:solidFill>
                <a:latin typeface="Arial" charset="0"/>
                <a:ea typeface="+mn-ea"/>
                <a:cs typeface="+mn-cs"/>
              </a:defRPr>
            </a:lvl5pPr>
            <a:lvl6pPr marL="2286000" algn="l" defTabSz="914400" rtl="0" eaLnBrk="1" latinLnBrk="0" hangingPunct="1">
              <a:defRPr sz="15000" b="1" kern="1200">
                <a:solidFill>
                  <a:schemeClr val="tx1"/>
                </a:solidFill>
                <a:latin typeface="Arial" charset="0"/>
                <a:ea typeface="+mn-ea"/>
                <a:cs typeface="+mn-cs"/>
              </a:defRPr>
            </a:lvl6pPr>
            <a:lvl7pPr marL="2743200" algn="l" defTabSz="914400" rtl="0" eaLnBrk="1" latinLnBrk="0" hangingPunct="1">
              <a:defRPr sz="15000" b="1" kern="1200">
                <a:solidFill>
                  <a:schemeClr val="tx1"/>
                </a:solidFill>
                <a:latin typeface="Arial" charset="0"/>
                <a:ea typeface="+mn-ea"/>
                <a:cs typeface="+mn-cs"/>
              </a:defRPr>
            </a:lvl7pPr>
            <a:lvl8pPr marL="3200400" algn="l" defTabSz="914400" rtl="0" eaLnBrk="1" latinLnBrk="0" hangingPunct="1">
              <a:defRPr sz="15000" b="1" kern="1200">
                <a:solidFill>
                  <a:schemeClr val="tx1"/>
                </a:solidFill>
                <a:latin typeface="Arial" charset="0"/>
                <a:ea typeface="+mn-ea"/>
                <a:cs typeface="+mn-cs"/>
              </a:defRPr>
            </a:lvl8pPr>
            <a:lvl9pPr marL="3657600" algn="l" defTabSz="914400" rtl="0" eaLnBrk="1" latinLnBrk="0" hangingPunct="1">
              <a:defRPr sz="15000" b="1" kern="1200">
                <a:solidFill>
                  <a:schemeClr val="tx1"/>
                </a:solidFill>
                <a:latin typeface="Arial" charset="0"/>
                <a:ea typeface="+mn-ea"/>
                <a:cs typeface="+mn-cs"/>
              </a:defRPr>
            </a:lvl9pPr>
          </a:lstStyle>
          <a:p>
            <a:pPr algn="ctr">
              <a:defRPr/>
            </a:pPr>
            <a:endParaRPr lang="ru-RU"/>
          </a:p>
        </p:txBody>
      </p:sp>
      <p:grpSp>
        <p:nvGrpSpPr>
          <p:cNvPr id="18435" name="Group 3"/>
          <p:cNvGrpSpPr>
            <a:grpSpLocks/>
          </p:cNvGrpSpPr>
          <p:nvPr/>
        </p:nvGrpSpPr>
        <p:grpSpPr bwMode="auto">
          <a:xfrm>
            <a:off x="0" y="0"/>
            <a:ext cx="9144000" cy="6858000"/>
            <a:chOff x="168" y="176"/>
            <a:chExt cx="5408" cy="3928"/>
          </a:xfrm>
        </p:grpSpPr>
        <p:sp>
          <p:nvSpPr>
            <p:cNvPr id="18447"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18448"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18449"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18450"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18451"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8452"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8453"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8454"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15" name="Text Box 49"/>
          <p:cNvSpPr txBox="1">
            <a:spLocks noChangeArrowheads="1"/>
          </p:cNvSpPr>
          <p:nvPr/>
        </p:nvSpPr>
        <p:spPr bwMode="auto">
          <a:xfrm>
            <a:off x="971550" y="6057900"/>
            <a:ext cx="2376488" cy="701675"/>
          </a:xfrm>
          <a:prstGeom prst="rect">
            <a:avLst/>
          </a:prstGeom>
          <a:noFill/>
          <a:ln w="9525">
            <a:noFill/>
            <a:miter lim="800000"/>
            <a:headEnd/>
            <a:tailEnd/>
          </a:ln>
        </p:spPr>
        <p:txBody>
          <a:bodyPr>
            <a:spAutoFit/>
          </a:bodyPr>
          <a:lstStyle/>
          <a:p>
            <a:pPr>
              <a:spcBef>
                <a:spcPct val="50000"/>
              </a:spcBef>
            </a:pPr>
            <a:r>
              <a:rPr lang="ru-RU" sz="4000" b="1" i="1">
                <a:solidFill>
                  <a:srgbClr val="00FF00"/>
                </a:solidFill>
              </a:rPr>
              <a:t>РЕБРО</a:t>
            </a:r>
          </a:p>
        </p:txBody>
      </p:sp>
      <p:sp>
        <p:nvSpPr>
          <p:cNvPr id="16" name="Line 50"/>
          <p:cNvSpPr>
            <a:spLocks noChangeShapeType="1"/>
          </p:cNvSpPr>
          <p:nvPr/>
        </p:nvSpPr>
        <p:spPr bwMode="auto">
          <a:xfrm flipV="1">
            <a:off x="1884363" y="5619750"/>
            <a:ext cx="431800" cy="438150"/>
          </a:xfrm>
          <a:prstGeom prst="line">
            <a:avLst/>
          </a:prstGeom>
          <a:noFill/>
          <a:ln w="38100">
            <a:solidFill>
              <a:srgbClr val="00FF00"/>
            </a:solidFill>
            <a:round/>
            <a:headEnd/>
            <a:tailEnd type="triangle" w="med" len="med"/>
          </a:ln>
        </p:spPr>
        <p:txBody>
          <a:bodyPr/>
          <a:lstStyle/>
          <a:p>
            <a:endParaRPr lang="ru-RU"/>
          </a:p>
        </p:txBody>
      </p:sp>
      <p:sp>
        <p:nvSpPr>
          <p:cNvPr id="17" name="Line 51"/>
          <p:cNvSpPr>
            <a:spLocks noChangeShapeType="1"/>
          </p:cNvSpPr>
          <p:nvPr/>
        </p:nvSpPr>
        <p:spPr bwMode="auto">
          <a:xfrm>
            <a:off x="971550" y="5362575"/>
            <a:ext cx="3943350" cy="46038"/>
          </a:xfrm>
          <a:prstGeom prst="line">
            <a:avLst/>
          </a:prstGeom>
          <a:noFill/>
          <a:ln w="76200">
            <a:solidFill>
              <a:srgbClr val="00FF00"/>
            </a:solidFill>
            <a:round/>
            <a:headEnd/>
            <a:tailEnd/>
          </a:ln>
        </p:spPr>
        <p:txBody>
          <a:bodyPr/>
          <a:lstStyle/>
          <a:p>
            <a:endParaRPr lang="ru-RU"/>
          </a:p>
        </p:txBody>
      </p:sp>
      <p:cxnSp>
        <p:nvCxnSpPr>
          <p:cNvPr id="22" name="Прямая соединительная линия 21"/>
          <p:cNvCxnSpPr>
            <a:cxnSpLocks noChangeShapeType="1"/>
            <a:endCxn id="17" idx="1"/>
          </p:cNvCxnSpPr>
          <p:nvPr/>
        </p:nvCxnSpPr>
        <p:spPr bwMode="auto">
          <a:xfrm rot="5400000">
            <a:off x="2993232" y="3486944"/>
            <a:ext cx="3843337" cy="3175"/>
          </a:xfrm>
          <a:prstGeom prst="line">
            <a:avLst/>
          </a:prstGeom>
          <a:noFill/>
          <a:ln w="76200">
            <a:solidFill>
              <a:srgbClr val="00FF00"/>
            </a:solidFill>
            <a:round/>
            <a:headEnd/>
            <a:tailEnd/>
          </a:ln>
        </p:spPr>
      </p:cxnSp>
      <p:cxnSp>
        <p:nvCxnSpPr>
          <p:cNvPr id="25" name="Прямая соединительная линия 24"/>
          <p:cNvCxnSpPr>
            <a:cxnSpLocks noChangeShapeType="1"/>
            <a:stCxn id="17" idx="1"/>
          </p:cNvCxnSpPr>
          <p:nvPr/>
        </p:nvCxnSpPr>
        <p:spPr bwMode="auto">
          <a:xfrm rot="5400000" flipH="1" flipV="1">
            <a:off x="4910931" y="4126707"/>
            <a:ext cx="1285875" cy="1277938"/>
          </a:xfrm>
          <a:prstGeom prst="line">
            <a:avLst/>
          </a:prstGeom>
          <a:noFill/>
          <a:ln w="76200">
            <a:solidFill>
              <a:srgbClr val="00FF00"/>
            </a:solidFill>
            <a:round/>
            <a:headEnd/>
            <a:tailEnd/>
          </a:ln>
        </p:spPr>
      </p:cxnSp>
      <p:sp>
        <p:nvSpPr>
          <p:cNvPr id="23" name="Oval 54"/>
          <p:cNvSpPr>
            <a:spLocks noChangeArrowheads="1"/>
          </p:cNvSpPr>
          <p:nvPr/>
        </p:nvSpPr>
        <p:spPr bwMode="auto">
          <a:xfrm>
            <a:off x="4832350" y="5335588"/>
            <a:ext cx="161925" cy="146050"/>
          </a:xfrm>
          <a:prstGeom prst="ellipse">
            <a:avLst/>
          </a:prstGeom>
          <a:solidFill>
            <a:srgbClr val="FF0000"/>
          </a:solidFill>
          <a:ln w="9525">
            <a:solidFill>
              <a:srgbClr val="F4420A"/>
            </a:solidFill>
            <a:round/>
            <a:headEnd/>
            <a:tailEnd/>
          </a:ln>
        </p:spPr>
        <p:txBody>
          <a:bodyPr wrap="none" anchor="ctr"/>
          <a:lstStyle/>
          <a:p>
            <a:endParaRPr lang="ru-RU">
              <a:solidFill>
                <a:srgbClr val="0000FF"/>
              </a:solidFill>
            </a:endParaRPr>
          </a:p>
        </p:txBody>
      </p:sp>
      <p:sp>
        <p:nvSpPr>
          <p:cNvPr id="27" name="Rectangle 7"/>
          <p:cNvSpPr>
            <a:spLocks noChangeArrowheads="1"/>
          </p:cNvSpPr>
          <p:nvPr/>
        </p:nvSpPr>
        <p:spPr bwMode="auto">
          <a:xfrm>
            <a:off x="3346450" y="5676900"/>
            <a:ext cx="5337175" cy="769938"/>
          </a:xfrm>
          <a:prstGeom prst="rect">
            <a:avLst/>
          </a:prstGeom>
          <a:noFill/>
          <a:ln w="9525">
            <a:noFill/>
            <a:miter lim="800000"/>
            <a:headEnd/>
            <a:tailEnd/>
          </a:ln>
          <a:effectLst/>
        </p:spPr>
        <p:txBody>
          <a:bodyPr wrap="none">
            <a:spAutoFit/>
          </a:bodyPr>
          <a:lstStyle/>
          <a:p>
            <a:pPr>
              <a:defRPr/>
            </a:pPr>
            <a:r>
              <a:rPr lang="ru-RU" sz="4400" dirty="0">
                <a:solidFill>
                  <a:schemeClr val="tx2"/>
                </a:solidFill>
                <a:effectLst>
                  <a:outerShdw blurRad="38100" dist="38100" dir="2700000" algn="tl">
                    <a:srgbClr val="000000"/>
                  </a:outerShdw>
                </a:effectLst>
              </a:rPr>
              <a:t>ИЗМЕРЕНИЯ КУБА</a:t>
            </a:r>
          </a:p>
        </p:txBody>
      </p:sp>
      <p:sp>
        <p:nvSpPr>
          <p:cNvPr id="28" name="Text Box 49"/>
          <p:cNvSpPr txBox="1">
            <a:spLocks noChangeArrowheads="1"/>
          </p:cNvSpPr>
          <p:nvPr/>
        </p:nvSpPr>
        <p:spPr bwMode="auto">
          <a:xfrm>
            <a:off x="6334125" y="4429125"/>
            <a:ext cx="2376488" cy="701675"/>
          </a:xfrm>
          <a:prstGeom prst="rect">
            <a:avLst/>
          </a:prstGeom>
          <a:noFill/>
          <a:ln w="9525">
            <a:noFill/>
            <a:miter lim="800000"/>
            <a:headEnd/>
            <a:tailEnd/>
          </a:ln>
        </p:spPr>
        <p:txBody>
          <a:bodyPr>
            <a:spAutoFit/>
          </a:bodyPr>
          <a:lstStyle/>
          <a:p>
            <a:pPr>
              <a:spcBef>
                <a:spcPct val="50000"/>
              </a:spcBef>
            </a:pPr>
            <a:r>
              <a:rPr lang="ru-RU" sz="4000" b="1" i="1">
                <a:solidFill>
                  <a:srgbClr val="00FF00"/>
                </a:solidFill>
              </a:rPr>
              <a:t>РЕБРО</a:t>
            </a:r>
          </a:p>
        </p:txBody>
      </p:sp>
      <p:sp>
        <p:nvSpPr>
          <p:cNvPr id="29" name="Text Box 49"/>
          <p:cNvSpPr txBox="1">
            <a:spLocks noChangeArrowheads="1"/>
          </p:cNvSpPr>
          <p:nvPr/>
        </p:nvSpPr>
        <p:spPr bwMode="auto">
          <a:xfrm>
            <a:off x="1884363" y="2954338"/>
            <a:ext cx="2376487" cy="701675"/>
          </a:xfrm>
          <a:prstGeom prst="rect">
            <a:avLst/>
          </a:prstGeom>
          <a:noFill/>
          <a:ln w="9525">
            <a:noFill/>
            <a:miter lim="800000"/>
            <a:headEnd/>
            <a:tailEnd/>
          </a:ln>
        </p:spPr>
        <p:txBody>
          <a:bodyPr>
            <a:spAutoFit/>
          </a:bodyPr>
          <a:lstStyle/>
          <a:p>
            <a:pPr>
              <a:spcBef>
                <a:spcPct val="50000"/>
              </a:spcBef>
            </a:pPr>
            <a:r>
              <a:rPr lang="ru-RU" sz="4000" b="1" i="1">
                <a:solidFill>
                  <a:srgbClr val="00FF00"/>
                </a:solidFill>
              </a:rPr>
              <a:t>РЕБРО</a:t>
            </a:r>
          </a:p>
        </p:txBody>
      </p:sp>
      <p:sp>
        <p:nvSpPr>
          <p:cNvPr id="30" name="Line 50"/>
          <p:cNvSpPr>
            <a:spLocks noChangeShapeType="1"/>
          </p:cNvSpPr>
          <p:nvPr/>
        </p:nvSpPr>
        <p:spPr bwMode="auto">
          <a:xfrm flipV="1">
            <a:off x="3867150" y="3324225"/>
            <a:ext cx="787400" cy="46038"/>
          </a:xfrm>
          <a:prstGeom prst="line">
            <a:avLst/>
          </a:prstGeom>
          <a:noFill/>
          <a:ln w="38100">
            <a:solidFill>
              <a:srgbClr val="00FF00"/>
            </a:solidFill>
            <a:round/>
            <a:headEnd/>
            <a:tailEnd type="triangle" w="med" len="med"/>
          </a:ln>
        </p:spPr>
        <p:txBody>
          <a:bodyPr/>
          <a:lstStyle/>
          <a:p>
            <a:endParaRPr lang="ru-RU"/>
          </a:p>
        </p:txBody>
      </p:sp>
      <p:sp>
        <p:nvSpPr>
          <p:cNvPr id="31" name="Line 50"/>
          <p:cNvSpPr>
            <a:spLocks noChangeShapeType="1"/>
          </p:cNvSpPr>
          <p:nvPr/>
        </p:nvSpPr>
        <p:spPr bwMode="auto">
          <a:xfrm flipH="1" flipV="1">
            <a:off x="5870575" y="4565650"/>
            <a:ext cx="463550" cy="214313"/>
          </a:xfrm>
          <a:prstGeom prst="line">
            <a:avLst/>
          </a:prstGeom>
          <a:noFill/>
          <a:ln w="38100">
            <a:solidFill>
              <a:srgbClr val="00FF00"/>
            </a:solidFill>
            <a:round/>
            <a:headEnd/>
            <a:tailEnd type="triangle" w="med" len="med"/>
          </a:ln>
        </p:spPr>
        <p:txBody>
          <a:bodyPr/>
          <a:lstStyle/>
          <a:p>
            <a:endParaRPr lang="ru-R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ppt_w/2"/>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ppt_w</p:attrName>
                                        </p:attrNameLst>
                                      </p:cBhvr>
                                      <p:tavLst>
                                        <p:tav tm="0">
                                          <p:val>
                                            <p:fltVal val="0"/>
                                          </p:val>
                                        </p:tav>
                                        <p:tav tm="100000">
                                          <p:val>
                                            <p:strVal val="#ppt_w"/>
                                          </p:val>
                                        </p:tav>
                                      </p:tavLst>
                                    </p:anim>
                                    <p:anim calcmode="lin" valueType="num">
                                      <p:cBhvr>
                                        <p:cTn id="10" dur="500" fill="hold"/>
                                        <p:tgtEl>
                                          <p:spTgt spid="17"/>
                                        </p:tgtEl>
                                        <p:attrNameLst>
                                          <p:attrName>ppt_h</p:attrName>
                                        </p:attrNameLst>
                                      </p:cBhvr>
                                      <p:tavLst>
                                        <p:tav tm="0">
                                          <p:val>
                                            <p:strVal val="#ppt_h"/>
                                          </p:val>
                                        </p:tav>
                                        <p:tav tm="100000">
                                          <p:val>
                                            <p:strVal val="#ppt_h"/>
                                          </p:val>
                                        </p:tav>
                                      </p:tavLst>
                                    </p:anim>
                                  </p:childTnLst>
                                </p:cTn>
                              </p:par>
                              <p:par>
                                <p:cTn id="11" presetID="3" presetClass="entr" presetSubtype="1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blinds(horizontal)">
                                      <p:cBhvr>
                                        <p:cTn id="13" dur="500"/>
                                        <p:tgtEl>
                                          <p:spTgt spid="15"/>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6"/>
                                        </p:tgtEl>
                                        <p:attrNameLst>
                                          <p:attrName>style.visibility</p:attrName>
                                        </p:attrNameLst>
                                      </p:cBhvr>
                                      <p:to>
                                        <p:strVal val="visible"/>
                                      </p:to>
                                    </p:set>
                                    <p:animEffect transition="in" filter="blinds(horizontal)">
                                      <p:cBhvr>
                                        <p:cTn id="16" dur="500"/>
                                        <p:tgtEl>
                                          <p:spTgt spid="16"/>
                                        </p:tgtEl>
                                      </p:cBhvr>
                                    </p:animEffect>
                                  </p:childTnLst>
                                </p:cTn>
                              </p:par>
                            </p:childTnLst>
                          </p:cTn>
                        </p:par>
                        <p:par>
                          <p:cTn id="17" fill="hold">
                            <p:stCondLst>
                              <p:cond delay="500"/>
                            </p:stCondLst>
                            <p:childTnLst>
                              <p:par>
                                <p:cTn id="18" presetID="22" presetClass="entr" presetSubtype="4" fill="hold" nodeType="afterEffect">
                                  <p:stCondLst>
                                    <p:cond delay="0"/>
                                  </p:stCondLst>
                                  <p:childTnLst>
                                    <p:set>
                                      <p:cBhvr>
                                        <p:cTn id="19" dur="1" fill="hold">
                                          <p:stCondLst>
                                            <p:cond delay="0"/>
                                          </p:stCondLst>
                                        </p:cTn>
                                        <p:tgtEl>
                                          <p:spTgt spid="22"/>
                                        </p:tgtEl>
                                        <p:attrNameLst>
                                          <p:attrName>style.visibility</p:attrName>
                                        </p:attrNameLst>
                                      </p:cBhvr>
                                      <p:to>
                                        <p:strVal val="visible"/>
                                      </p:to>
                                    </p:set>
                                    <p:animEffect transition="in" filter="wipe(down)">
                                      <p:cBhvr>
                                        <p:cTn id="20" dur="500"/>
                                        <p:tgtEl>
                                          <p:spTgt spid="22"/>
                                        </p:tgtEl>
                                      </p:cBhvr>
                                    </p:animEffect>
                                  </p:childTnLst>
                                </p:cTn>
                              </p:par>
                              <p:par>
                                <p:cTn id="21" presetID="3" presetClass="entr" presetSubtype="1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blinds(horizontal)">
                                      <p:cBhvr>
                                        <p:cTn id="23" dur="500"/>
                                        <p:tgtEl>
                                          <p:spTgt spid="29"/>
                                        </p:tgtEl>
                                      </p:cBhvr>
                                    </p:animEffect>
                                  </p:childTnLst>
                                </p:cTn>
                              </p:par>
                              <p:par>
                                <p:cTn id="24" presetID="3" presetClass="entr" presetSubtype="10" fill="hold" grpId="0" nodeType="withEffect">
                                  <p:stCondLst>
                                    <p:cond delay="0"/>
                                  </p:stCondLst>
                                  <p:childTnLst>
                                    <p:set>
                                      <p:cBhvr>
                                        <p:cTn id="25" dur="1" fill="hold">
                                          <p:stCondLst>
                                            <p:cond delay="0"/>
                                          </p:stCondLst>
                                        </p:cTn>
                                        <p:tgtEl>
                                          <p:spTgt spid="30"/>
                                        </p:tgtEl>
                                        <p:attrNameLst>
                                          <p:attrName>style.visibility</p:attrName>
                                        </p:attrNameLst>
                                      </p:cBhvr>
                                      <p:to>
                                        <p:strVal val="visible"/>
                                      </p:to>
                                    </p:set>
                                    <p:animEffect transition="in" filter="blinds(horizontal)">
                                      <p:cBhvr>
                                        <p:cTn id="26" dur="500"/>
                                        <p:tgtEl>
                                          <p:spTgt spid="30"/>
                                        </p:tgtEl>
                                      </p:cBhvr>
                                    </p:animEffect>
                                  </p:childTnLst>
                                </p:cTn>
                              </p:par>
                            </p:childTnLst>
                          </p:cTn>
                        </p:par>
                        <p:par>
                          <p:cTn id="27" fill="hold">
                            <p:stCondLst>
                              <p:cond delay="1000"/>
                            </p:stCondLst>
                            <p:childTnLst>
                              <p:par>
                                <p:cTn id="28" presetID="22" presetClass="entr" presetSubtype="4" fill="hold" nodeType="after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wipe(down)">
                                      <p:cBhvr>
                                        <p:cTn id="30" dur="500"/>
                                        <p:tgtEl>
                                          <p:spTgt spid="25"/>
                                        </p:tgtEl>
                                      </p:cBhvr>
                                    </p:animEffect>
                                  </p:childTnLst>
                                </p:cTn>
                              </p:par>
                              <p:par>
                                <p:cTn id="31" presetID="3" presetClass="entr" presetSubtype="10" fill="hold" grpId="0" nodeType="with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linds(horizontal)">
                                      <p:cBhvr>
                                        <p:cTn id="33" dur="500"/>
                                        <p:tgtEl>
                                          <p:spTgt spid="28"/>
                                        </p:tgtEl>
                                      </p:cBhvr>
                                    </p:animEffect>
                                  </p:childTnLst>
                                </p:cTn>
                              </p:par>
                              <p:par>
                                <p:cTn id="34" presetID="3" presetClass="entr" presetSubtype="1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blinds(horizontal)">
                                      <p:cBhvr>
                                        <p:cTn id="36" dur="500"/>
                                        <p:tgtEl>
                                          <p:spTgt spid="31"/>
                                        </p:tgtEl>
                                      </p:cBhvr>
                                    </p:animEffect>
                                  </p:childTnLst>
                                </p:cTn>
                              </p:par>
                            </p:childTnLst>
                          </p:cTn>
                        </p:par>
                        <p:par>
                          <p:cTn id="37" fill="hold">
                            <p:stCondLst>
                              <p:cond delay="1500"/>
                            </p:stCondLst>
                            <p:childTnLst>
                              <p:par>
                                <p:cTn id="38" presetID="10"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500"/>
                                        <p:tgtEl>
                                          <p:spTgt spid="23"/>
                                        </p:tgtEl>
                                      </p:cBhvr>
                                    </p:animEffect>
                                  </p:childTnLst>
                                </p:cTn>
                              </p:par>
                              <p:par>
                                <p:cTn id="41" presetID="6" presetClass="emph" presetSubtype="0" fill="hold" grpId="1" nodeType="withEffect">
                                  <p:stCondLst>
                                    <p:cond delay="0"/>
                                  </p:stCondLst>
                                  <p:childTnLst>
                                    <p:animScale>
                                      <p:cBhvr>
                                        <p:cTn id="42" dur="500" fill="hold"/>
                                        <p:tgtEl>
                                          <p:spTgt spid="23"/>
                                        </p:tgtEl>
                                      </p:cBhvr>
                                      <p:by x="150000" y="150000"/>
                                    </p:animScale>
                                  </p:childTnLst>
                                </p:cTn>
                              </p:par>
                            </p:childTnLst>
                          </p:cTn>
                        </p:par>
                        <p:par>
                          <p:cTn id="43" fill="hold">
                            <p:stCondLst>
                              <p:cond delay="2000"/>
                            </p:stCondLst>
                            <p:childTnLst>
                              <p:par>
                                <p:cTn id="44" presetID="22" presetClass="entr" presetSubtype="4" fill="hold" grpId="0" nodeType="afterEffect">
                                  <p:stCondLst>
                                    <p:cond delay="0"/>
                                  </p:stCondLst>
                                  <p:childTnLst>
                                    <p:set>
                                      <p:cBhvr>
                                        <p:cTn id="45" dur="1" fill="hold">
                                          <p:stCondLst>
                                            <p:cond delay="0"/>
                                          </p:stCondLst>
                                        </p:cTn>
                                        <p:tgtEl>
                                          <p:spTgt spid="27"/>
                                        </p:tgtEl>
                                        <p:attrNameLst>
                                          <p:attrName>style.visibility</p:attrName>
                                        </p:attrNameLst>
                                      </p:cBhvr>
                                      <p:to>
                                        <p:strVal val="visible"/>
                                      </p:to>
                                    </p:set>
                                    <p:animEffect transition="in" filter="wipe(down)">
                                      <p:cBhvr>
                                        <p:cTn id="46" dur="500"/>
                                        <p:tgtEl>
                                          <p:spTgt spid="27"/>
                                        </p:tgtEl>
                                      </p:cBhvr>
                                    </p:animEffect>
                                  </p:childTnLst>
                                </p:cTn>
                              </p:par>
                            </p:childTnLst>
                          </p:cTn>
                        </p:par>
                        <p:par>
                          <p:cTn id="47" fill="hold">
                            <p:stCondLst>
                              <p:cond delay="2500"/>
                            </p:stCondLst>
                            <p:childTnLst>
                              <p:par>
                                <p:cTn id="48" presetID="27" presetClass="emph" presetSubtype="0" fill="hold" grpId="1" nodeType="afterEffect">
                                  <p:stCondLst>
                                    <p:cond delay="0"/>
                                  </p:stCondLst>
                                  <p:childTnLst>
                                    <p:animClr clrSpc="rgb" dir="cw">
                                      <p:cBhvr override="childStyle">
                                        <p:cTn id="49" dur="250" autoRev="1" fill="hold"/>
                                        <p:tgtEl>
                                          <p:spTgt spid="27"/>
                                        </p:tgtEl>
                                        <p:attrNameLst>
                                          <p:attrName>style.color</p:attrName>
                                        </p:attrNameLst>
                                      </p:cBhvr>
                                      <p:to>
                                        <a:schemeClr val="bg1"/>
                                      </p:to>
                                    </p:animClr>
                                    <p:animClr clrSpc="rgb" dir="cw">
                                      <p:cBhvr>
                                        <p:cTn id="50" dur="250" autoRev="1" fill="hold"/>
                                        <p:tgtEl>
                                          <p:spTgt spid="27"/>
                                        </p:tgtEl>
                                        <p:attrNameLst>
                                          <p:attrName>fillcolor</p:attrName>
                                        </p:attrNameLst>
                                      </p:cBhvr>
                                      <p:to>
                                        <a:schemeClr val="bg1"/>
                                      </p:to>
                                    </p:animClr>
                                    <p:set>
                                      <p:cBhvr>
                                        <p:cTn id="51" dur="250" autoRev="1" fill="hold"/>
                                        <p:tgtEl>
                                          <p:spTgt spid="27"/>
                                        </p:tgtEl>
                                        <p:attrNameLst>
                                          <p:attrName>fill.type</p:attrName>
                                        </p:attrNameLst>
                                      </p:cBhvr>
                                      <p:to>
                                        <p:strVal val="solid"/>
                                      </p:to>
                                    </p:set>
                                    <p:set>
                                      <p:cBhvr>
                                        <p:cTn id="52" dur="250" autoRev="1" fill="hold"/>
                                        <p:tgtEl>
                                          <p:spTgt spid="2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17" grpId="0" animBg="1"/>
      <p:bldP spid="23" grpId="0" animBg="1"/>
      <p:bldP spid="23" grpId="1" animBg="1"/>
      <p:bldP spid="27" grpId="0"/>
      <p:bldP spid="27" grpId="1"/>
      <p:bldP spid="28" grpId="0"/>
      <p:bldP spid="29" grpId="0"/>
      <p:bldP spid="30" grpId="0" animBg="1"/>
      <p:bldP spid="3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15"/>
          <p:cNvSpPr>
            <a:spLocks noChangeShapeType="1"/>
          </p:cNvSpPr>
          <p:nvPr/>
        </p:nvSpPr>
        <p:spPr bwMode="auto">
          <a:xfrm>
            <a:off x="2411413" y="73025"/>
            <a:ext cx="0" cy="6858000"/>
          </a:xfrm>
          <a:prstGeom prst="line">
            <a:avLst/>
          </a:prstGeom>
          <a:noFill/>
          <a:ln w="9525">
            <a:solidFill>
              <a:srgbClr val="969696"/>
            </a:solidFill>
            <a:round/>
            <a:headEnd/>
            <a:tailEnd/>
          </a:ln>
        </p:spPr>
        <p:txBody>
          <a:bodyPr/>
          <a:lstStyle/>
          <a:p>
            <a:endParaRPr lang="ru-RU"/>
          </a:p>
        </p:txBody>
      </p:sp>
      <p:sp>
        <p:nvSpPr>
          <p:cNvPr id="19459" name="Line 27"/>
          <p:cNvSpPr>
            <a:spLocks noChangeShapeType="1"/>
          </p:cNvSpPr>
          <p:nvPr/>
        </p:nvSpPr>
        <p:spPr bwMode="auto">
          <a:xfrm>
            <a:off x="360363" y="2708275"/>
            <a:ext cx="8423275" cy="0"/>
          </a:xfrm>
          <a:prstGeom prst="line">
            <a:avLst/>
          </a:prstGeom>
          <a:noFill/>
          <a:ln w="9525">
            <a:solidFill>
              <a:srgbClr val="969696"/>
            </a:solidFill>
            <a:round/>
            <a:headEnd/>
            <a:tailEnd/>
          </a:ln>
        </p:spPr>
        <p:txBody>
          <a:bodyPr/>
          <a:lstStyle/>
          <a:p>
            <a:endParaRPr lang="ru-RU"/>
          </a:p>
        </p:txBody>
      </p:sp>
      <p:sp>
        <p:nvSpPr>
          <p:cNvPr id="19460" name="Line 19"/>
          <p:cNvSpPr>
            <a:spLocks noChangeShapeType="1"/>
          </p:cNvSpPr>
          <p:nvPr/>
        </p:nvSpPr>
        <p:spPr bwMode="auto">
          <a:xfrm>
            <a:off x="5294313" y="0"/>
            <a:ext cx="0" cy="6858000"/>
          </a:xfrm>
          <a:prstGeom prst="line">
            <a:avLst/>
          </a:prstGeom>
          <a:noFill/>
          <a:ln w="9525">
            <a:solidFill>
              <a:srgbClr val="969696"/>
            </a:solidFill>
            <a:round/>
            <a:headEnd/>
            <a:tailEnd/>
          </a:ln>
        </p:spPr>
        <p:txBody>
          <a:bodyPr/>
          <a:lstStyle/>
          <a:p>
            <a:endParaRPr lang="ru-RU"/>
          </a:p>
        </p:txBody>
      </p:sp>
      <p:sp>
        <p:nvSpPr>
          <p:cNvPr id="19461" name="Line 31"/>
          <p:cNvSpPr>
            <a:spLocks noChangeShapeType="1"/>
          </p:cNvSpPr>
          <p:nvPr/>
        </p:nvSpPr>
        <p:spPr bwMode="auto">
          <a:xfrm>
            <a:off x="395288" y="5589588"/>
            <a:ext cx="8424862" cy="0"/>
          </a:xfrm>
          <a:prstGeom prst="line">
            <a:avLst/>
          </a:prstGeom>
          <a:noFill/>
          <a:ln w="9525">
            <a:solidFill>
              <a:srgbClr val="969696"/>
            </a:solidFill>
            <a:round/>
            <a:headEnd/>
            <a:tailEnd/>
          </a:ln>
        </p:spPr>
        <p:txBody>
          <a:bodyPr/>
          <a:lstStyle/>
          <a:p>
            <a:endParaRPr lang="ru-RU"/>
          </a:p>
        </p:txBody>
      </p:sp>
      <p:sp>
        <p:nvSpPr>
          <p:cNvPr id="142369" name="Rectangle 33"/>
          <p:cNvSpPr>
            <a:spLocks noChangeArrowheads="1"/>
          </p:cNvSpPr>
          <p:nvPr/>
        </p:nvSpPr>
        <p:spPr bwMode="auto">
          <a:xfrm>
            <a:off x="2411413" y="2708275"/>
            <a:ext cx="2889250" cy="2886075"/>
          </a:xfrm>
          <a:prstGeom prst="rect">
            <a:avLst/>
          </a:prstGeom>
          <a:noFill/>
          <a:ln w="38100">
            <a:solidFill>
              <a:srgbClr val="000000"/>
            </a:solidFill>
            <a:miter lim="800000"/>
            <a:headEnd/>
            <a:tailEnd/>
          </a:ln>
        </p:spPr>
        <p:txBody>
          <a:bodyPr wrap="none" anchor="ctr"/>
          <a:lstStyle/>
          <a:p>
            <a:endParaRPr lang="ru-RU"/>
          </a:p>
        </p:txBody>
      </p:sp>
      <p:sp>
        <p:nvSpPr>
          <p:cNvPr id="142343" name="Oval 7"/>
          <p:cNvSpPr>
            <a:spLocks noChangeArrowheads="1"/>
          </p:cNvSpPr>
          <p:nvPr/>
        </p:nvSpPr>
        <p:spPr bwMode="auto">
          <a:xfrm>
            <a:off x="2366963" y="2660650"/>
            <a:ext cx="144462" cy="144463"/>
          </a:xfrm>
          <a:prstGeom prst="ellipse">
            <a:avLst/>
          </a:prstGeom>
          <a:solidFill>
            <a:srgbClr val="000000"/>
          </a:solidFill>
          <a:ln w="9525">
            <a:solidFill>
              <a:schemeClr val="tx1"/>
            </a:solidFill>
            <a:round/>
            <a:headEnd/>
            <a:tailEnd/>
          </a:ln>
        </p:spPr>
        <p:txBody>
          <a:bodyPr wrap="none" anchor="ctr"/>
          <a:lstStyle/>
          <a:p>
            <a:endParaRPr lang="ru-RU"/>
          </a:p>
        </p:txBody>
      </p:sp>
      <p:sp>
        <p:nvSpPr>
          <p:cNvPr id="142344" name="Oval 8"/>
          <p:cNvSpPr>
            <a:spLocks noChangeArrowheads="1"/>
          </p:cNvSpPr>
          <p:nvPr/>
        </p:nvSpPr>
        <p:spPr bwMode="auto">
          <a:xfrm>
            <a:off x="3787775" y="1201738"/>
            <a:ext cx="146050" cy="144462"/>
          </a:xfrm>
          <a:prstGeom prst="ellipse">
            <a:avLst/>
          </a:prstGeom>
          <a:solidFill>
            <a:srgbClr val="000000"/>
          </a:solidFill>
          <a:ln w="9525">
            <a:solidFill>
              <a:schemeClr val="tx1"/>
            </a:solidFill>
            <a:round/>
            <a:headEnd/>
            <a:tailEnd/>
          </a:ln>
        </p:spPr>
        <p:txBody>
          <a:bodyPr wrap="none" anchor="ctr"/>
          <a:lstStyle/>
          <a:p>
            <a:endParaRPr lang="ru-RU"/>
          </a:p>
        </p:txBody>
      </p:sp>
      <p:sp>
        <p:nvSpPr>
          <p:cNvPr id="142345" name="Oval 9"/>
          <p:cNvSpPr>
            <a:spLocks noChangeArrowheads="1"/>
          </p:cNvSpPr>
          <p:nvPr/>
        </p:nvSpPr>
        <p:spPr bwMode="auto">
          <a:xfrm>
            <a:off x="5229225" y="5521325"/>
            <a:ext cx="142875" cy="144463"/>
          </a:xfrm>
          <a:prstGeom prst="ellipse">
            <a:avLst/>
          </a:prstGeom>
          <a:solidFill>
            <a:srgbClr val="000000"/>
          </a:solidFill>
          <a:ln w="9525">
            <a:solidFill>
              <a:schemeClr val="tx1"/>
            </a:solidFill>
            <a:round/>
            <a:headEnd/>
            <a:tailEnd/>
          </a:ln>
        </p:spPr>
        <p:txBody>
          <a:bodyPr wrap="none" anchor="ctr"/>
          <a:lstStyle/>
          <a:p>
            <a:endParaRPr lang="ru-RU"/>
          </a:p>
        </p:txBody>
      </p:sp>
      <p:sp>
        <p:nvSpPr>
          <p:cNvPr id="142346" name="Oval 10"/>
          <p:cNvSpPr>
            <a:spLocks noChangeArrowheads="1"/>
          </p:cNvSpPr>
          <p:nvPr/>
        </p:nvSpPr>
        <p:spPr bwMode="auto">
          <a:xfrm>
            <a:off x="5229225" y="2641600"/>
            <a:ext cx="142875" cy="144463"/>
          </a:xfrm>
          <a:prstGeom prst="ellipse">
            <a:avLst/>
          </a:prstGeom>
          <a:solidFill>
            <a:srgbClr val="000000"/>
          </a:solidFill>
          <a:ln w="9525">
            <a:solidFill>
              <a:schemeClr val="tx1"/>
            </a:solidFill>
            <a:round/>
            <a:headEnd/>
            <a:tailEnd/>
          </a:ln>
        </p:spPr>
        <p:txBody>
          <a:bodyPr wrap="none" anchor="ctr"/>
          <a:lstStyle/>
          <a:p>
            <a:endParaRPr lang="ru-RU"/>
          </a:p>
        </p:txBody>
      </p:sp>
      <p:sp>
        <p:nvSpPr>
          <p:cNvPr id="142347" name="Oval 11"/>
          <p:cNvSpPr>
            <a:spLocks noChangeArrowheads="1"/>
          </p:cNvSpPr>
          <p:nvPr/>
        </p:nvSpPr>
        <p:spPr bwMode="auto">
          <a:xfrm>
            <a:off x="6670675" y="4083050"/>
            <a:ext cx="142875" cy="144463"/>
          </a:xfrm>
          <a:prstGeom prst="ellipse">
            <a:avLst/>
          </a:prstGeom>
          <a:solidFill>
            <a:srgbClr val="000000"/>
          </a:solidFill>
          <a:ln w="9525">
            <a:solidFill>
              <a:schemeClr val="tx1"/>
            </a:solidFill>
            <a:round/>
            <a:headEnd/>
            <a:tailEnd/>
          </a:ln>
        </p:spPr>
        <p:txBody>
          <a:bodyPr wrap="none" anchor="ctr"/>
          <a:lstStyle/>
          <a:p>
            <a:endParaRPr lang="ru-RU"/>
          </a:p>
        </p:txBody>
      </p:sp>
      <p:sp>
        <p:nvSpPr>
          <p:cNvPr id="142348" name="Oval 12"/>
          <p:cNvSpPr>
            <a:spLocks noChangeArrowheads="1"/>
          </p:cNvSpPr>
          <p:nvPr/>
        </p:nvSpPr>
        <p:spPr bwMode="auto">
          <a:xfrm>
            <a:off x="6670675" y="1201738"/>
            <a:ext cx="142875" cy="144462"/>
          </a:xfrm>
          <a:prstGeom prst="ellipse">
            <a:avLst/>
          </a:prstGeom>
          <a:solidFill>
            <a:srgbClr val="000000"/>
          </a:solidFill>
          <a:ln w="9525">
            <a:solidFill>
              <a:schemeClr val="tx1"/>
            </a:solidFill>
            <a:round/>
            <a:headEnd/>
            <a:tailEnd/>
          </a:ln>
        </p:spPr>
        <p:txBody>
          <a:bodyPr wrap="none" anchor="ctr"/>
          <a:lstStyle/>
          <a:p>
            <a:endParaRPr lang="ru-RU"/>
          </a:p>
        </p:txBody>
      </p:sp>
      <p:sp>
        <p:nvSpPr>
          <p:cNvPr id="19469" name="Line 13"/>
          <p:cNvSpPr>
            <a:spLocks noChangeShapeType="1"/>
          </p:cNvSpPr>
          <p:nvPr/>
        </p:nvSpPr>
        <p:spPr bwMode="auto">
          <a:xfrm>
            <a:off x="971550" y="-71438"/>
            <a:ext cx="0" cy="6858001"/>
          </a:xfrm>
          <a:prstGeom prst="line">
            <a:avLst/>
          </a:prstGeom>
          <a:noFill/>
          <a:ln w="9525">
            <a:solidFill>
              <a:srgbClr val="969696"/>
            </a:solidFill>
            <a:round/>
            <a:headEnd/>
            <a:tailEnd/>
          </a:ln>
        </p:spPr>
        <p:txBody>
          <a:bodyPr/>
          <a:lstStyle/>
          <a:p>
            <a:endParaRPr lang="ru-RU"/>
          </a:p>
        </p:txBody>
      </p:sp>
      <p:sp>
        <p:nvSpPr>
          <p:cNvPr id="19470" name="Line 14"/>
          <p:cNvSpPr>
            <a:spLocks noChangeShapeType="1"/>
          </p:cNvSpPr>
          <p:nvPr/>
        </p:nvSpPr>
        <p:spPr bwMode="auto">
          <a:xfrm>
            <a:off x="1714500" y="0"/>
            <a:ext cx="0" cy="6858000"/>
          </a:xfrm>
          <a:prstGeom prst="line">
            <a:avLst/>
          </a:prstGeom>
          <a:noFill/>
          <a:ln w="9525">
            <a:solidFill>
              <a:srgbClr val="969696"/>
            </a:solidFill>
            <a:round/>
            <a:headEnd/>
            <a:tailEnd/>
          </a:ln>
        </p:spPr>
        <p:txBody>
          <a:bodyPr/>
          <a:lstStyle/>
          <a:p>
            <a:endParaRPr lang="ru-RU"/>
          </a:p>
        </p:txBody>
      </p:sp>
      <p:sp>
        <p:nvSpPr>
          <p:cNvPr id="19471" name="Line 16"/>
          <p:cNvSpPr>
            <a:spLocks noChangeShapeType="1"/>
          </p:cNvSpPr>
          <p:nvPr/>
        </p:nvSpPr>
        <p:spPr bwMode="auto">
          <a:xfrm>
            <a:off x="3144838" y="73025"/>
            <a:ext cx="0" cy="6858000"/>
          </a:xfrm>
          <a:prstGeom prst="line">
            <a:avLst/>
          </a:prstGeom>
          <a:noFill/>
          <a:ln w="9525">
            <a:solidFill>
              <a:srgbClr val="969696"/>
            </a:solidFill>
            <a:round/>
            <a:headEnd/>
            <a:tailEnd/>
          </a:ln>
        </p:spPr>
        <p:txBody>
          <a:bodyPr/>
          <a:lstStyle/>
          <a:p>
            <a:endParaRPr lang="ru-RU"/>
          </a:p>
        </p:txBody>
      </p:sp>
      <p:sp>
        <p:nvSpPr>
          <p:cNvPr id="19472" name="Line 17"/>
          <p:cNvSpPr>
            <a:spLocks noChangeShapeType="1"/>
          </p:cNvSpPr>
          <p:nvPr/>
        </p:nvSpPr>
        <p:spPr bwMode="auto">
          <a:xfrm>
            <a:off x="3852863" y="42863"/>
            <a:ext cx="0" cy="6858000"/>
          </a:xfrm>
          <a:prstGeom prst="line">
            <a:avLst/>
          </a:prstGeom>
          <a:noFill/>
          <a:ln w="9525">
            <a:solidFill>
              <a:srgbClr val="969696"/>
            </a:solidFill>
            <a:round/>
            <a:headEnd/>
            <a:tailEnd/>
          </a:ln>
        </p:spPr>
        <p:txBody>
          <a:bodyPr/>
          <a:lstStyle/>
          <a:p>
            <a:endParaRPr lang="ru-RU"/>
          </a:p>
        </p:txBody>
      </p:sp>
      <p:sp>
        <p:nvSpPr>
          <p:cNvPr id="19473" name="Line 20"/>
          <p:cNvSpPr>
            <a:spLocks noChangeShapeType="1"/>
          </p:cNvSpPr>
          <p:nvPr/>
        </p:nvSpPr>
        <p:spPr bwMode="auto">
          <a:xfrm>
            <a:off x="5992813" y="0"/>
            <a:ext cx="0" cy="6858000"/>
          </a:xfrm>
          <a:prstGeom prst="line">
            <a:avLst/>
          </a:prstGeom>
          <a:noFill/>
          <a:ln w="9525">
            <a:solidFill>
              <a:srgbClr val="969696"/>
            </a:solidFill>
            <a:round/>
            <a:headEnd/>
            <a:tailEnd/>
          </a:ln>
        </p:spPr>
        <p:txBody>
          <a:bodyPr/>
          <a:lstStyle/>
          <a:p>
            <a:endParaRPr lang="ru-RU"/>
          </a:p>
        </p:txBody>
      </p:sp>
      <p:sp>
        <p:nvSpPr>
          <p:cNvPr id="19474" name="Line 21"/>
          <p:cNvSpPr>
            <a:spLocks noChangeShapeType="1"/>
          </p:cNvSpPr>
          <p:nvPr/>
        </p:nvSpPr>
        <p:spPr bwMode="auto">
          <a:xfrm>
            <a:off x="6732588" y="0"/>
            <a:ext cx="0" cy="6858000"/>
          </a:xfrm>
          <a:prstGeom prst="line">
            <a:avLst/>
          </a:prstGeom>
          <a:noFill/>
          <a:ln w="9525">
            <a:solidFill>
              <a:srgbClr val="969696"/>
            </a:solidFill>
            <a:round/>
            <a:headEnd/>
            <a:tailEnd/>
          </a:ln>
        </p:spPr>
        <p:txBody>
          <a:bodyPr/>
          <a:lstStyle/>
          <a:p>
            <a:endParaRPr lang="ru-RU"/>
          </a:p>
        </p:txBody>
      </p:sp>
      <p:sp>
        <p:nvSpPr>
          <p:cNvPr id="19475" name="Line 22"/>
          <p:cNvSpPr>
            <a:spLocks noChangeShapeType="1"/>
          </p:cNvSpPr>
          <p:nvPr/>
        </p:nvSpPr>
        <p:spPr bwMode="auto">
          <a:xfrm>
            <a:off x="7453313" y="0"/>
            <a:ext cx="0" cy="6858000"/>
          </a:xfrm>
          <a:prstGeom prst="line">
            <a:avLst/>
          </a:prstGeom>
          <a:noFill/>
          <a:ln w="9525">
            <a:solidFill>
              <a:srgbClr val="969696"/>
            </a:solidFill>
            <a:round/>
            <a:headEnd/>
            <a:tailEnd/>
          </a:ln>
        </p:spPr>
        <p:txBody>
          <a:bodyPr/>
          <a:lstStyle/>
          <a:p>
            <a:endParaRPr lang="ru-RU"/>
          </a:p>
        </p:txBody>
      </p:sp>
      <p:sp>
        <p:nvSpPr>
          <p:cNvPr id="19476" name="Line 23"/>
          <p:cNvSpPr>
            <a:spLocks noChangeShapeType="1"/>
          </p:cNvSpPr>
          <p:nvPr/>
        </p:nvSpPr>
        <p:spPr bwMode="auto">
          <a:xfrm>
            <a:off x="8172450" y="0"/>
            <a:ext cx="0" cy="6858000"/>
          </a:xfrm>
          <a:prstGeom prst="line">
            <a:avLst/>
          </a:prstGeom>
          <a:noFill/>
          <a:ln w="9525">
            <a:solidFill>
              <a:srgbClr val="969696"/>
            </a:solidFill>
            <a:round/>
            <a:headEnd/>
            <a:tailEnd/>
          </a:ln>
        </p:spPr>
        <p:txBody>
          <a:bodyPr/>
          <a:lstStyle/>
          <a:p>
            <a:endParaRPr lang="ru-RU"/>
          </a:p>
        </p:txBody>
      </p:sp>
      <p:sp>
        <p:nvSpPr>
          <p:cNvPr id="19477" name="Line 24"/>
          <p:cNvSpPr>
            <a:spLocks noChangeShapeType="1"/>
          </p:cNvSpPr>
          <p:nvPr/>
        </p:nvSpPr>
        <p:spPr bwMode="auto">
          <a:xfrm>
            <a:off x="395288" y="6308725"/>
            <a:ext cx="8424862" cy="0"/>
          </a:xfrm>
          <a:prstGeom prst="line">
            <a:avLst/>
          </a:prstGeom>
          <a:noFill/>
          <a:ln w="9525">
            <a:solidFill>
              <a:srgbClr val="969696"/>
            </a:solidFill>
            <a:round/>
            <a:headEnd/>
            <a:tailEnd/>
          </a:ln>
        </p:spPr>
        <p:txBody>
          <a:bodyPr/>
          <a:lstStyle/>
          <a:p>
            <a:endParaRPr lang="ru-RU"/>
          </a:p>
        </p:txBody>
      </p:sp>
      <p:sp>
        <p:nvSpPr>
          <p:cNvPr id="19478" name="Line 25"/>
          <p:cNvSpPr>
            <a:spLocks noChangeShapeType="1"/>
          </p:cNvSpPr>
          <p:nvPr/>
        </p:nvSpPr>
        <p:spPr bwMode="auto">
          <a:xfrm>
            <a:off x="360363" y="1268413"/>
            <a:ext cx="8423275" cy="0"/>
          </a:xfrm>
          <a:prstGeom prst="line">
            <a:avLst/>
          </a:prstGeom>
          <a:noFill/>
          <a:ln w="9525">
            <a:solidFill>
              <a:srgbClr val="969696"/>
            </a:solidFill>
            <a:round/>
            <a:headEnd/>
            <a:tailEnd/>
          </a:ln>
        </p:spPr>
        <p:txBody>
          <a:bodyPr/>
          <a:lstStyle/>
          <a:p>
            <a:endParaRPr lang="ru-RU"/>
          </a:p>
        </p:txBody>
      </p:sp>
      <p:sp>
        <p:nvSpPr>
          <p:cNvPr id="19479" name="Line 26"/>
          <p:cNvSpPr>
            <a:spLocks noChangeShapeType="1"/>
          </p:cNvSpPr>
          <p:nvPr/>
        </p:nvSpPr>
        <p:spPr bwMode="auto">
          <a:xfrm>
            <a:off x="430213" y="546100"/>
            <a:ext cx="8426450" cy="0"/>
          </a:xfrm>
          <a:prstGeom prst="line">
            <a:avLst/>
          </a:prstGeom>
          <a:noFill/>
          <a:ln w="9525">
            <a:solidFill>
              <a:srgbClr val="969696"/>
            </a:solidFill>
            <a:round/>
            <a:headEnd/>
            <a:tailEnd/>
          </a:ln>
        </p:spPr>
        <p:txBody>
          <a:bodyPr/>
          <a:lstStyle/>
          <a:p>
            <a:endParaRPr lang="ru-RU"/>
          </a:p>
        </p:txBody>
      </p:sp>
      <p:sp>
        <p:nvSpPr>
          <p:cNvPr id="19480" name="Line 28"/>
          <p:cNvSpPr>
            <a:spLocks noChangeShapeType="1"/>
          </p:cNvSpPr>
          <p:nvPr/>
        </p:nvSpPr>
        <p:spPr bwMode="auto">
          <a:xfrm>
            <a:off x="395288" y="1982788"/>
            <a:ext cx="8424862" cy="0"/>
          </a:xfrm>
          <a:prstGeom prst="line">
            <a:avLst/>
          </a:prstGeom>
          <a:noFill/>
          <a:ln w="9525">
            <a:solidFill>
              <a:srgbClr val="969696"/>
            </a:solidFill>
            <a:round/>
            <a:headEnd/>
            <a:tailEnd/>
          </a:ln>
        </p:spPr>
        <p:txBody>
          <a:bodyPr/>
          <a:lstStyle/>
          <a:p>
            <a:endParaRPr lang="ru-RU"/>
          </a:p>
        </p:txBody>
      </p:sp>
      <p:sp>
        <p:nvSpPr>
          <p:cNvPr id="19481" name="Line 29"/>
          <p:cNvSpPr>
            <a:spLocks noChangeShapeType="1"/>
          </p:cNvSpPr>
          <p:nvPr/>
        </p:nvSpPr>
        <p:spPr bwMode="auto">
          <a:xfrm>
            <a:off x="360363" y="4149725"/>
            <a:ext cx="8423275" cy="0"/>
          </a:xfrm>
          <a:prstGeom prst="line">
            <a:avLst/>
          </a:prstGeom>
          <a:noFill/>
          <a:ln w="9525">
            <a:solidFill>
              <a:srgbClr val="969696"/>
            </a:solidFill>
            <a:round/>
            <a:headEnd/>
            <a:tailEnd/>
          </a:ln>
        </p:spPr>
        <p:txBody>
          <a:bodyPr/>
          <a:lstStyle/>
          <a:p>
            <a:endParaRPr lang="ru-RU"/>
          </a:p>
        </p:txBody>
      </p:sp>
      <p:sp>
        <p:nvSpPr>
          <p:cNvPr id="19482" name="Line 30"/>
          <p:cNvSpPr>
            <a:spLocks noChangeShapeType="1"/>
          </p:cNvSpPr>
          <p:nvPr/>
        </p:nvSpPr>
        <p:spPr bwMode="auto">
          <a:xfrm>
            <a:off x="395288" y="3429000"/>
            <a:ext cx="8424862" cy="0"/>
          </a:xfrm>
          <a:prstGeom prst="line">
            <a:avLst/>
          </a:prstGeom>
          <a:noFill/>
          <a:ln w="9525">
            <a:solidFill>
              <a:srgbClr val="969696"/>
            </a:solidFill>
            <a:round/>
            <a:headEnd/>
            <a:tailEnd/>
          </a:ln>
        </p:spPr>
        <p:txBody>
          <a:bodyPr/>
          <a:lstStyle/>
          <a:p>
            <a:endParaRPr lang="ru-RU"/>
          </a:p>
        </p:txBody>
      </p:sp>
      <p:sp>
        <p:nvSpPr>
          <p:cNvPr id="19483" name="Line 32"/>
          <p:cNvSpPr>
            <a:spLocks noChangeShapeType="1"/>
          </p:cNvSpPr>
          <p:nvPr/>
        </p:nvSpPr>
        <p:spPr bwMode="auto">
          <a:xfrm>
            <a:off x="400050" y="4868863"/>
            <a:ext cx="8424863" cy="0"/>
          </a:xfrm>
          <a:prstGeom prst="line">
            <a:avLst/>
          </a:prstGeom>
          <a:noFill/>
          <a:ln w="9525">
            <a:solidFill>
              <a:srgbClr val="969696"/>
            </a:solidFill>
            <a:round/>
            <a:headEnd/>
            <a:tailEnd/>
          </a:ln>
        </p:spPr>
        <p:txBody>
          <a:bodyPr/>
          <a:lstStyle/>
          <a:p>
            <a:endParaRPr lang="ru-RU"/>
          </a:p>
        </p:txBody>
      </p:sp>
      <p:sp>
        <p:nvSpPr>
          <p:cNvPr id="19484" name="Line 18"/>
          <p:cNvSpPr>
            <a:spLocks noChangeShapeType="1"/>
          </p:cNvSpPr>
          <p:nvPr/>
        </p:nvSpPr>
        <p:spPr bwMode="auto">
          <a:xfrm>
            <a:off x="4572000" y="0"/>
            <a:ext cx="0" cy="6858000"/>
          </a:xfrm>
          <a:prstGeom prst="line">
            <a:avLst/>
          </a:prstGeom>
          <a:noFill/>
          <a:ln w="9525">
            <a:solidFill>
              <a:srgbClr val="969696"/>
            </a:solidFill>
            <a:round/>
            <a:headEnd/>
            <a:tailEnd/>
          </a:ln>
        </p:spPr>
        <p:txBody>
          <a:bodyPr/>
          <a:lstStyle/>
          <a:p>
            <a:endParaRPr lang="ru-RU"/>
          </a:p>
        </p:txBody>
      </p:sp>
      <p:sp>
        <p:nvSpPr>
          <p:cNvPr id="142372" name="Line 36"/>
          <p:cNvSpPr>
            <a:spLocks noChangeShapeType="1"/>
          </p:cNvSpPr>
          <p:nvPr/>
        </p:nvSpPr>
        <p:spPr bwMode="auto">
          <a:xfrm flipV="1">
            <a:off x="2409825" y="1271588"/>
            <a:ext cx="1460500" cy="1416050"/>
          </a:xfrm>
          <a:prstGeom prst="line">
            <a:avLst/>
          </a:prstGeom>
          <a:noFill/>
          <a:ln w="38100">
            <a:solidFill>
              <a:srgbClr val="000000"/>
            </a:solidFill>
            <a:round/>
            <a:headEnd/>
            <a:tailEnd/>
          </a:ln>
        </p:spPr>
        <p:txBody>
          <a:bodyPr/>
          <a:lstStyle/>
          <a:p>
            <a:endParaRPr lang="ru-RU"/>
          </a:p>
        </p:txBody>
      </p:sp>
      <p:sp>
        <p:nvSpPr>
          <p:cNvPr id="142373" name="Line 37"/>
          <p:cNvSpPr>
            <a:spLocks noChangeShapeType="1"/>
          </p:cNvSpPr>
          <p:nvPr/>
        </p:nvSpPr>
        <p:spPr bwMode="auto">
          <a:xfrm>
            <a:off x="3873500" y="1271588"/>
            <a:ext cx="2847975" cy="0"/>
          </a:xfrm>
          <a:prstGeom prst="line">
            <a:avLst/>
          </a:prstGeom>
          <a:noFill/>
          <a:ln w="38100">
            <a:solidFill>
              <a:srgbClr val="000000"/>
            </a:solidFill>
            <a:round/>
            <a:headEnd/>
            <a:tailEnd/>
          </a:ln>
        </p:spPr>
        <p:txBody>
          <a:bodyPr/>
          <a:lstStyle/>
          <a:p>
            <a:endParaRPr lang="ru-RU"/>
          </a:p>
        </p:txBody>
      </p:sp>
      <p:sp>
        <p:nvSpPr>
          <p:cNvPr id="142374" name="Line 38"/>
          <p:cNvSpPr>
            <a:spLocks noChangeShapeType="1"/>
          </p:cNvSpPr>
          <p:nvPr/>
        </p:nvSpPr>
        <p:spPr bwMode="auto">
          <a:xfrm>
            <a:off x="6721475" y="1271588"/>
            <a:ext cx="0" cy="2882900"/>
          </a:xfrm>
          <a:prstGeom prst="line">
            <a:avLst/>
          </a:prstGeom>
          <a:noFill/>
          <a:ln w="38100">
            <a:solidFill>
              <a:srgbClr val="000000"/>
            </a:solidFill>
            <a:round/>
            <a:headEnd/>
            <a:tailEnd/>
          </a:ln>
        </p:spPr>
        <p:txBody>
          <a:bodyPr/>
          <a:lstStyle/>
          <a:p>
            <a:endParaRPr lang="ru-RU"/>
          </a:p>
        </p:txBody>
      </p:sp>
      <p:sp>
        <p:nvSpPr>
          <p:cNvPr id="142375" name="Line 39"/>
          <p:cNvSpPr>
            <a:spLocks noChangeShapeType="1"/>
          </p:cNvSpPr>
          <p:nvPr/>
        </p:nvSpPr>
        <p:spPr bwMode="auto">
          <a:xfrm flipV="1">
            <a:off x="5300663" y="1271588"/>
            <a:ext cx="1420812" cy="1416050"/>
          </a:xfrm>
          <a:prstGeom prst="line">
            <a:avLst/>
          </a:prstGeom>
          <a:noFill/>
          <a:ln w="38100">
            <a:solidFill>
              <a:srgbClr val="000000"/>
            </a:solidFill>
            <a:round/>
            <a:headEnd/>
            <a:tailEnd/>
          </a:ln>
        </p:spPr>
        <p:txBody>
          <a:bodyPr/>
          <a:lstStyle/>
          <a:p>
            <a:endParaRPr lang="ru-RU"/>
          </a:p>
        </p:txBody>
      </p:sp>
      <p:sp>
        <p:nvSpPr>
          <p:cNvPr id="142376" name="Line 40"/>
          <p:cNvSpPr>
            <a:spLocks noChangeShapeType="1"/>
          </p:cNvSpPr>
          <p:nvPr/>
        </p:nvSpPr>
        <p:spPr bwMode="auto">
          <a:xfrm flipV="1">
            <a:off x="5300663" y="4154488"/>
            <a:ext cx="1420812" cy="1439862"/>
          </a:xfrm>
          <a:prstGeom prst="line">
            <a:avLst/>
          </a:prstGeom>
          <a:noFill/>
          <a:ln w="38100">
            <a:solidFill>
              <a:srgbClr val="000000"/>
            </a:solidFill>
            <a:round/>
            <a:headEnd/>
            <a:tailEnd/>
          </a:ln>
        </p:spPr>
        <p:txBody>
          <a:bodyPr/>
          <a:lstStyle/>
          <a:p>
            <a:endParaRPr lang="ru-RU"/>
          </a:p>
        </p:txBody>
      </p:sp>
      <p:sp>
        <p:nvSpPr>
          <p:cNvPr id="142377" name="Oval 41"/>
          <p:cNvSpPr>
            <a:spLocks noChangeArrowheads="1"/>
          </p:cNvSpPr>
          <p:nvPr/>
        </p:nvSpPr>
        <p:spPr bwMode="auto">
          <a:xfrm>
            <a:off x="3800475" y="4083050"/>
            <a:ext cx="146050" cy="144463"/>
          </a:xfrm>
          <a:prstGeom prst="ellipse">
            <a:avLst/>
          </a:prstGeom>
          <a:solidFill>
            <a:srgbClr val="000000"/>
          </a:solidFill>
          <a:ln w="9525">
            <a:solidFill>
              <a:schemeClr val="tx1"/>
            </a:solidFill>
            <a:round/>
            <a:headEnd/>
            <a:tailEnd/>
          </a:ln>
        </p:spPr>
        <p:txBody>
          <a:bodyPr wrap="none" anchor="ctr"/>
          <a:lstStyle/>
          <a:p>
            <a:endParaRPr lang="ru-RU"/>
          </a:p>
        </p:txBody>
      </p:sp>
      <p:sp>
        <p:nvSpPr>
          <p:cNvPr id="142378" name="Line 42"/>
          <p:cNvSpPr>
            <a:spLocks noChangeShapeType="1"/>
          </p:cNvSpPr>
          <p:nvPr/>
        </p:nvSpPr>
        <p:spPr bwMode="auto">
          <a:xfrm flipV="1">
            <a:off x="2451100" y="4154488"/>
            <a:ext cx="1419225" cy="1439862"/>
          </a:xfrm>
          <a:prstGeom prst="line">
            <a:avLst/>
          </a:prstGeom>
          <a:noFill/>
          <a:ln w="38100">
            <a:solidFill>
              <a:srgbClr val="000000"/>
            </a:solidFill>
            <a:prstDash val="dash"/>
            <a:round/>
            <a:headEnd/>
            <a:tailEnd/>
          </a:ln>
        </p:spPr>
        <p:txBody>
          <a:bodyPr/>
          <a:lstStyle/>
          <a:p>
            <a:endParaRPr lang="ru-RU"/>
          </a:p>
        </p:txBody>
      </p:sp>
      <p:sp>
        <p:nvSpPr>
          <p:cNvPr id="142379" name="Line 43"/>
          <p:cNvSpPr>
            <a:spLocks noChangeShapeType="1"/>
          </p:cNvSpPr>
          <p:nvPr/>
        </p:nvSpPr>
        <p:spPr bwMode="auto">
          <a:xfrm>
            <a:off x="3870325" y="1346200"/>
            <a:ext cx="0" cy="2882900"/>
          </a:xfrm>
          <a:prstGeom prst="line">
            <a:avLst/>
          </a:prstGeom>
          <a:noFill/>
          <a:ln w="38100">
            <a:solidFill>
              <a:srgbClr val="000000"/>
            </a:solidFill>
            <a:prstDash val="dash"/>
            <a:round/>
            <a:headEnd/>
            <a:tailEnd/>
          </a:ln>
        </p:spPr>
        <p:txBody>
          <a:bodyPr/>
          <a:lstStyle/>
          <a:p>
            <a:endParaRPr lang="ru-RU"/>
          </a:p>
        </p:txBody>
      </p:sp>
      <p:sp>
        <p:nvSpPr>
          <p:cNvPr id="142380" name="Line 44"/>
          <p:cNvSpPr>
            <a:spLocks noChangeShapeType="1"/>
          </p:cNvSpPr>
          <p:nvPr/>
        </p:nvSpPr>
        <p:spPr bwMode="auto">
          <a:xfrm>
            <a:off x="3879850" y="4156075"/>
            <a:ext cx="2847975" cy="0"/>
          </a:xfrm>
          <a:prstGeom prst="line">
            <a:avLst/>
          </a:prstGeom>
          <a:noFill/>
          <a:ln w="38100">
            <a:solidFill>
              <a:srgbClr val="000000"/>
            </a:solidFill>
            <a:prstDash val="dash"/>
            <a:round/>
            <a:headEnd/>
            <a:tailEnd/>
          </a:ln>
        </p:spPr>
        <p:txBody>
          <a:bodyPr/>
          <a:lstStyle/>
          <a:p>
            <a:endParaRPr lang="ru-RU"/>
          </a:p>
        </p:txBody>
      </p:sp>
      <p:grpSp>
        <p:nvGrpSpPr>
          <p:cNvPr id="19494" name="Group 3"/>
          <p:cNvGrpSpPr>
            <a:grpSpLocks/>
          </p:cNvGrpSpPr>
          <p:nvPr/>
        </p:nvGrpSpPr>
        <p:grpSpPr bwMode="auto">
          <a:xfrm>
            <a:off x="0" y="0"/>
            <a:ext cx="9144000" cy="6858000"/>
            <a:chOff x="168" y="176"/>
            <a:chExt cx="5408" cy="3928"/>
          </a:xfrm>
        </p:grpSpPr>
        <p:sp>
          <p:nvSpPr>
            <p:cNvPr id="19495"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19496"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19497"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19498"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19499"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9500"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9501"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9502"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2369"/>
                                        </p:tgtEl>
                                        <p:attrNameLst>
                                          <p:attrName>style.visibility</p:attrName>
                                        </p:attrNameLst>
                                      </p:cBhvr>
                                      <p:to>
                                        <p:strVal val="visible"/>
                                      </p:to>
                                    </p:set>
                                    <p:animEffect transition="in" filter="fade">
                                      <p:cBhvr>
                                        <p:cTn id="7" dur="2000"/>
                                        <p:tgtEl>
                                          <p:spTgt spid="142369"/>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42343"/>
                                        </p:tgtEl>
                                        <p:attrNameLst>
                                          <p:attrName>style.visibility</p:attrName>
                                        </p:attrNameLst>
                                      </p:cBhvr>
                                      <p:to>
                                        <p:strVal val="visible"/>
                                      </p:to>
                                    </p:set>
                                    <p:animEffect transition="in" filter="wipe(down)">
                                      <p:cBhvr>
                                        <p:cTn id="12" dur="500"/>
                                        <p:tgtEl>
                                          <p:spTgt spid="142343"/>
                                        </p:tgtEl>
                                      </p:cBhvr>
                                    </p:animEffect>
                                  </p:childTnLst>
                                </p:cTn>
                              </p:par>
                            </p:childTnLst>
                          </p:cTn>
                        </p:par>
                        <p:par>
                          <p:cTn id="13" fill="hold">
                            <p:stCondLst>
                              <p:cond delay="500"/>
                            </p:stCondLst>
                            <p:childTnLst>
                              <p:par>
                                <p:cTn id="14" presetID="22" presetClass="entr" presetSubtype="4" fill="hold" grpId="0" nodeType="afterEffect">
                                  <p:stCondLst>
                                    <p:cond delay="0"/>
                                  </p:stCondLst>
                                  <p:childTnLst>
                                    <p:set>
                                      <p:cBhvr>
                                        <p:cTn id="15" dur="1" fill="hold">
                                          <p:stCondLst>
                                            <p:cond delay="0"/>
                                          </p:stCondLst>
                                        </p:cTn>
                                        <p:tgtEl>
                                          <p:spTgt spid="142346"/>
                                        </p:tgtEl>
                                        <p:attrNameLst>
                                          <p:attrName>style.visibility</p:attrName>
                                        </p:attrNameLst>
                                      </p:cBhvr>
                                      <p:to>
                                        <p:strVal val="visible"/>
                                      </p:to>
                                    </p:set>
                                    <p:animEffect transition="in" filter="wipe(down)">
                                      <p:cBhvr>
                                        <p:cTn id="16" dur="500"/>
                                        <p:tgtEl>
                                          <p:spTgt spid="142346"/>
                                        </p:tgtEl>
                                      </p:cBhvr>
                                    </p:animEffect>
                                  </p:childTnLst>
                                </p:cTn>
                              </p:par>
                            </p:childTnLst>
                          </p:cTn>
                        </p:par>
                        <p:par>
                          <p:cTn id="17" fill="hold">
                            <p:stCondLst>
                              <p:cond delay="1000"/>
                            </p:stCondLst>
                            <p:childTnLst>
                              <p:par>
                                <p:cTn id="18" presetID="22" presetClass="entr" presetSubtype="4" fill="hold" grpId="0" nodeType="afterEffect">
                                  <p:stCondLst>
                                    <p:cond delay="0"/>
                                  </p:stCondLst>
                                  <p:childTnLst>
                                    <p:set>
                                      <p:cBhvr>
                                        <p:cTn id="19" dur="1" fill="hold">
                                          <p:stCondLst>
                                            <p:cond delay="0"/>
                                          </p:stCondLst>
                                        </p:cTn>
                                        <p:tgtEl>
                                          <p:spTgt spid="142345"/>
                                        </p:tgtEl>
                                        <p:attrNameLst>
                                          <p:attrName>style.visibility</p:attrName>
                                        </p:attrNameLst>
                                      </p:cBhvr>
                                      <p:to>
                                        <p:strVal val="visible"/>
                                      </p:to>
                                    </p:set>
                                    <p:animEffect transition="in" filter="wipe(down)">
                                      <p:cBhvr>
                                        <p:cTn id="20" dur="500"/>
                                        <p:tgtEl>
                                          <p:spTgt spid="142345"/>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4" fill="hold" grpId="0" nodeType="clickEffect">
                                  <p:stCondLst>
                                    <p:cond delay="0"/>
                                  </p:stCondLst>
                                  <p:childTnLst>
                                    <p:set>
                                      <p:cBhvr>
                                        <p:cTn id="24" dur="1" fill="hold">
                                          <p:stCondLst>
                                            <p:cond delay="0"/>
                                          </p:stCondLst>
                                        </p:cTn>
                                        <p:tgtEl>
                                          <p:spTgt spid="142344"/>
                                        </p:tgtEl>
                                        <p:attrNameLst>
                                          <p:attrName>style.visibility</p:attrName>
                                        </p:attrNameLst>
                                      </p:cBhvr>
                                      <p:to>
                                        <p:strVal val="visible"/>
                                      </p:to>
                                    </p:set>
                                    <p:animEffect transition="in" filter="wipe(down)">
                                      <p:cBhvr>
                                        <p:cTn id="25" dur="500"/>
                                        <p:tgtEl>
                                          <p:spTgt spid="142344"/>
                                        </p:tgtEl>
                                      </p:cBhvr>
                                    </p:animEffect>
                                  </p:childTnLst>
                                </p:cTn>
                              </p:par>
                            </p:childTnLst>
                          </p:cTn>
                        </p:par>
                        <p:par>
                          <p:cTn id="26" fill="hold">
                            <p:stCondLst>
                              <p:cond delay="500"/>
                            </p:stCondLst>
                            <p:childTnLst>
                              <p:par>
                                <p:cTn id="27" presetID="22" presetClass="entr" presetSubtype="4" fill="hold" grpId="0" nodeType="afterEffect">
                                  <p:stCondLst>
                                    <p:cond delay="0"/>
                                  </p:stCondLst>
                                  <p:childTnLst>
                                    <p:set>
                                      <p:cBhvr>
                                        <p:cTn id="28" dur="1" fill="hold">
                                          <p:stCondLst>
                                            <p:cond delay="0"/>
                                          </p:stCondLst>
                                        </p:cTn>
                                        <p:tgtEl>
                                          <p:spTgt spid="142348"/>
                                        </p:tgtEl>
                                        <p:attrNameLst>
                                          <p:attrName>style.visibility</p:attrName>
                                        </p:attrNameLst>
                                      </p:cBhvr>
                                      <p:to>
                                        <p:strVal val="visible"/>
                                      </p:to>
                                    </p:set>
                                    <p:animEffect transition="in" filter="wipe(down)">
                                      <p:cBhvr>
                                        <p:cTn id="29" dur="500"/>
                                        <p:tgtEl>
                                          <p:spTgt spid="142348"/>
                                        </p:tgtEl>
                                      </p:cBhvr>
                                    </p:animEffect>
                                  </p:childTnLst>
                                </p:cTn>
                              </p:par>
                            </p:childTnLst>
                          </p:cTn>
                        </p:par>
                        <p:par>
                          <p:cTn id="30" fill="hold">
                            <p:stCondLst>
                              <p:cond delay="1000"/>
                            </p:stCondLst>
                            <p:childTnLst>
                              <p:par>
                                <p:cTn id="31" presetID="22" presetClass="entr" presetSubtype="4" fill="hold" grpId="0" nodeType="afterEffect">
                                  <p:stCondLst>
                                    <p:cond delay="0"/>
                                  </p:stCondLst>
                                  <p:childTnLst>
                                    <p:set>
                                      <p:cBhvr>
                                        <p:cTn id="32" dur="1" fill="hold">
                                          <p:stCondLst>
                                            <p:cond delay="0"/>
                                          </p:stCondLst>
                                        </p:cTn>
                                        <p:tgtEl>
                                          <p:spTgt spid="142347"/>
                                        </p:tgtEl>
                                        <p:attrNameLst>
                                          <p:attrName>style.visibility</p:attrName>
                                        </p:attrNameLst>
                                      </p:cBhvr>
                                      <p:to>
                                        <p:strVal val="visible"/>
                                      </p:to>
                                    </p:set>
                                    <p:animEffect transition="in" filter="wipe(down)">
                                      <p:cBhvr>
                                        <p:cTn id="33" dur="500"/>
                                        <p:tgtEl>
                                          <p:spTgt spid="142347"/>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142372"/>
                                        </p:tgtEl>
                                        <p:attrNameLst>
                                          <p:attrName>style.visibility</p:attrName>
                                        </p:attrNameLst>
                                      </p:cBhvr>
                                      <p:to>
                                        <p:strVal val="visible"/>
                                      </p:to>
                                    </p:set>
                                    <p:animEffect transition="in" filter="fade">
                                      <p:cBhvr>
                                        <p:cTn id="38" dur="1000"/>
                                        <p:tgtEl>
                                          <p:spTgt spid="142372"/>
                                        </p:tgtEl>
                                      </p:cBhvr>
                                    </p:animEffect>
                                  </p:childTnLst>
                                </p:cTn>
                              </p:par>
                            </p:childTnLst>
                          </p:cTn>
                        </p:par>
                        <p:par>
                          <p:cTn id="39" fill="hold">
                            <p:stCondLst>
                              <p:cond delay="1000"/>
                            </p:stCondLst>
                            <p:childTnLst>
                              <p:par>
                                <p:cTn id="40" presetID="10" presetClass="entr" presetSubtype="0" fill="hold" grpId="0" nodeType="afterEffect">
                                  <p:stCondLst>
                                    <p:cond delay="0"/>
                                  </p:stCondLst>
                                  <p:childTnLst>
                                    <p:set>
                                      <p:cBhvr>
                                        <p:cTn id="41" dur="1" fill="hold">
                                          <p:stCondLst>
                                            <p:cond delay="0"/>
                                          </p:stCondLst>
                                        </p:cTn>
                                        <p:tgtEl>
                                          <p:spTgt spid="142375"/>
                                        </p:tgtEl>
                                        <p:attrNameLst>
                                          <p:attrName>style.visibility</p:attrName>
                                        </p:attrNameLst>
                                      </p:cBhvr>
                                      <p:to>
                                        <p:strVal val="visible"/>
                                      </p:to>
                                    </p:set>
                                    <p:animEffect transition="in" filter="fade">
                                      <p:cBhvr>
                                        <p:cTn id="42" dur="1000"/>
                                        <p:tgtEl>
                                          <p:spTgt spid="142375"/>
                                        </p:tgtEl>
                                      </p:cBhvr>
                                    </p:animEffect>
                                  </p:childTnLst>
                                </p:cTn>
                              </p:par>
                            </p:childTnLst>
                          </p:cTn>
                        </p:par>
                        <p:par>
                          <p:cTn id="43" fill="hold">
                            <p:stCondLst>
                              <p:cond delay="2000"/>
                            </p:stCondLst>
                            <p:childTnLst>
                              <p:par>
                                <p:cTn id="44" presetID="10" presetClass="entr" presetSubtype="0" fill="hold" grpId="0" nodeType="afterEffect">
                                  <p:stCondLst>
                                    <p:cond delay="0"/>
                                  </p:stCondLst>
                                  <p:childTnLst>
                                    <p:set>
                                      <p:cBhvr>
                                        <p:cTn id="45" dur="1" fill="hold">
                                          <p:stCondLst>
                                            <p:cond delay="0"/>
                                          </p:stCondLst>
                                        </p:cTn>
                                        <p:tgtEl>
                                          <p:spTgt spid="142376"/>
                                        </p:tgtEl>
                                        <p:attrNameLst>
                                          <p:attrName>style.visibility</p:attrName>
                                        </p:attrNameLst>
                                      </p:cBhvr>
                                      <p:to>
                                        <p:strVal val="visible"/>
                                      </p:to>
                                    </p:set>
                                    <p:animEffect transition="in" filter="fade">
                                      <p:cBhvr>
                                        <p:cTn id="46" dur="1000"/>
                                        <p:tgtEl>
                                          <p:spTgt spid="142376"/>
                                        </p:tgtEl>
                                      </p:cBhvr>
                                    </p:animEffect>
                                  </p:childTnLst>
                                </p:cTn>
                              </p:par>
                            </p:childTnLst>
                          </p:cTn>
                        </p:par>
                        <p:par>
                          <p:cTn id="47" fill="hold">
                            <p:stCondLst>
                              <p:cond delay="3000"/>
                            </p:stCondLst>
                            <p:childTnLst>
                              <p:par>
                                <p:cTn id="48" presetID="10" presetClass="entr" presetSubtype="0" fill="hold" grpId="0" nodeType="afterEffect">
                                  <p:stCondLst>
                                    <p:cond delay="0"/>
                                  </p:stCondLst>
                                  <p:childTnLst>
                                    <p:set>
                                      <p:cBhvr>
                                        <p:cTn id="49" dur="1" fill="hold">
                                          <p:stCondLst>
                                            <p:cond delay="0"/>
                                          </p:stCondLst>
                                        </p:cTn>
                                        <p:tgtEl>
                                          <p:spTgt spid="142373"/>
                                        </p:tgtEl>
                                        <p:attrNameLst>
                                          <p:attrName>style.visibility</p:attrName>
                                        </p:attrNameLst>
                                      </p:cBhvr>
                                      <p:to>
                                        <p:strVal val="visible"/>
                                      </p:to>
                                    </p:set>
                                    <p:animEffect transition="in" filter="fade">
                                      <p:cBhvr>
                                        <p:cTn id="50" dur="1000"/>
                                        <p:tgtEl>
                                          <p:spTgt spid="142373"/>
                                        </p:tgtEl>
                                      </p:cBhvr>
                                    </p:animEffect>
                                  </p:childTnLst>
                                </p:cTn>
                              </p:par>
                            </p:childTnLst>
                          </p:cTn>
                        </p:par>
                        <p:par>
                          <p:cTn id="51" fill="hold">
                            <p:stCondLst>
                              <p:cond delay="4000"/>
                            </p:stCondLst>
                            <p:childTnLst>
                              <p:par>
                                <p:cTn id="52" presetID="10" presetClass="entr" presetSubtype="0" fill="hold" grpId="0" nodeType="afterEffect">
                                  <p:stCondLst>
                                    <p:cond delay="0"/>
                                  </p:stCondLst>
                                  <p:childTnLst>
                                    <p:set>
                                      <p:cBhvr>
                                        <p:cTn id="53" dur="1" fill="hold">
                                          <p:stCondLst>
                                            <p:cond delay="0"/>
                                          </p:stCondLst>
                                        </p:cTn>
                                        <p:tgtEl>
                                          <p:spTgt spid="142374"/>
                                        </p:tgtEl>
                                        <p:attrNameLst>
                                          <p:attrName>style.visibility</p:attrName>
                                        </p:attrNameLst>
                                      </p:cBhvr>
                                      <p:to>
                                        <p:strVal val="visible"/>
                                      </p:to>
                                    </p:set>
                                    <p:animEffect transition="in" filter="fade">
                                      <p:cBhvr>
                                        <p:cTn id="54" dur="1000"/>
                                        <p:tgtEl>
                                          <p:spTgt spid="142374"/>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4" fill="hold" grpId="0" nodeType="clickEffect">
                                  <p:stCondLst>
                                    <p:cond delay="0"/>
                                  </p:stCondLst>
                                  <p:childTnLst>
                                    <p:set>
                                      <p:cBhvr>
                                        <p:cTn id="58" dur="1" fill="hold">
                                          <p:stCondLst>
                                            <p:cond delay="0"/>
                                          </p:stCondLst>
                                        </p:cTn>
                                        <p:tgtEl>
                                          <p:spTgt spid="142377"/>
                                        </p:tgtEl>
                                        <p:attrNameLst>
                                          <p:attrName>style.visibility</p:attrName>
                                        </p:attrNameLst>
                                      </p:cBhvr>
                                      <p:to>
                                        <p:strVal val="visible"/>
                                      </p:to>
                                    </p:set>
                                    <p:animEffect transition="in" filter="wipe(down)">
                                      <p:cBhvr>
                                        <p:cTn id="59" dur="500"/>
                                        <p:tgtEl>
                                          <p:spTgt spid="142377"/>
                                        </p:tgtEl>
                                      </p:cBhvr>
                                    </p:animEffect>
                                  </p:childTnLst>
                                </p:cTn>
                              </p:par>
                            </p:childTnLst>
                          </p:cTn>
                        </p:par>
                        <p:par>
                          <p:cTn id="60" fill="hold">
                            <p:stCondLst>
                              <p:cond delay="500"/>
                            </p:stCondLst>
                            <p:childTnLst>
                              <p:par>
                                <p:cTn id="61" presetID="35" presetClass="emph" presetSubtype="0" repeatCount="2000" fill="hold" grpId="1" nodeType="afterEffect">
                                  <p:stCondLst>
                                    <p:cond delay="0"/>
                                  </p:stCondLst>
                                  <p:childTnLst>
                                    <p:anim calcmode="discrete" valueType="str">
                                      <p:cBhvr>
                                        <p:cTn id="62" dur="1000" fill="hold"/>
                                        <p:tgtEl>
                                          <p:spTgt spid="142377"/>
                                        </p:tgtEl>
                                        <p:attrNameLst>
                                          <p:attrName>style.visibility</p:attrName>
                                        </p:attrNameLst>
                                      </p:cBhvr>
                                      <p:tavLst>
                                        <p:tav tm="0">
                                          <p:val>
                                            <p:strVal val="hidden"/>
                                          </p:val>
                                        </p:tav>
                                        <p:tav tm="50000">
                                          <p:val>
                                            <p:strVal val="visible"/>
                                          </p:val>
                                        </p:tav>
                                      </p:tavLst>
                                    </p:anim>
                                  </p:childTnLst>
                                </p:cTn>
                              </p:par>
                            </p:childTnLst>
                          </p:cTn>
                        </p:par>
                      </p:childTnLst>
                    </p:cTn>
                  </p:par>
                  <p:par>
                    <p:cTn id="63" fill="hold">
                      <p:stCondLst>
                        <p:cond delay="indefinite"/>
                      </p:stCondLst>
                      <p:childTnLst>
                        <p:par>
                          <p:cTn id="64" fill="hold">
                            <p:stCondLst>
                              <p:cond delay="0"/>
                            </p:stCondLst>
                            <p:childTnLst>
                              <p:par>
                                <p:cTn id="65" presetID="3" presetClass="entr" presetSubtype="10" fill="hold" grpId="0" nodeType="clickEffect">
                                  <p:stCondLst>
                                    <p:cond delay="0"/>
                                  </p:stCondLst>
                                  <p:childTnLst>
                                    <p:set>
                                      <p:cBhvr>
                                        <p:cTn id="66" dur="1" fill="hold">
                                          <p:stCondLst>
                                            <p:cond delay="0"/>
                                          </p:stCondLst>
                                        </p:cTn>
                                        <p:tgtEl>
                                          <p:spTgt spid="142379"/>
                                        </p:tgtEl>
                                        <p:attrNameLst>
                                          <p:attrName>style.visibility</p:attrName>
                                        </p:attrNameLst>
                                      </p:cBhvr>
                                      <p:to>
                                        <p:strVal val="visible"/>
                                      </p:to>
                                    </p:set>
                                    <p:animEffect transition="in" filter="blinds(horizontal)">
                                      <p:cBhvr>
                                        <p:cTn id="67" dur="500"/>
                                        <p:tgtEl>
                                          <p:spTgt spid="142379"/>
                                        </p:tgtEl>
                                      </p:cBhvr>
                                    </p:animEffect>
                                  </p:childTnLst>
                                </p:cTn>
                              </p:par>
                            </p:childTnLst>
                          </p:cTn>
                        </p:par>
                        <p:par>
                          <p:cTn id="68" fill="hold">
                            <p:stCondLst>
                              <p:cond delay="500"/>
                            </p:stCondLst>
                            <p:childTnLst>
                              <p:par>
                                <p:cTn id="69" presetID="3" presetClass="entr" presetSubtype="10" fill="hold" grpId="0" nodeType="afterEffect">
                                  <p:stCondLst>
                                    <p:cond delay="0"/>
                                  </p:stCondLst>
                                  <p:childTnLst>
                                    <p:set>
                                      <p:cBhvr>
                                        <p:cTn id="70" dur="1" fill="hold">
                                          <p:stCondLst>
                                            <p:cond delay="0"/>
                                          </p:stCondLst>
                                        </p:cTn>
                                        <p:tgtEl>
                                          <p:spTgt spid="142378"/>
                                        </p:tgtEl>
                                        <p:attrNameLst>
                                          <p:attrName>style.visibility</p:attrName>
                                        </p:attrNameLst>
                                      </p:cBhvr>
                                      <p:to>
                                        <p:strVal val="visible"/>
                                      </p:to>
                                    </p:set>
                                    <p:animEffect transition="in" filter="blinds(horizontal)">
                                      <p:cBhvr>
                                        <p:cTn id="71" dur="500"/>
                                        <p:tgtEl>
                                          <p:spTgt spid="142378"/>
                                        </p:tgtEl>
                                      </p:cBhvr>
                                    </p:animEffect>
                                  </p:childTnLst>
                                </p:cTn>
                              </p:par>
                            </p:childTnLst>
                          </p:cTn>
                        </p:par>
                        <p:par>
                          <p:cTn id="72" fill="hold">
                            <p:stCondLst>
                              <p:cond delay="1000"/>
                            </p:stCondLst>
                            <p:childTnLst>
                              <p:par>
                                <p:cTn id="73" presetID="3" presetClass="entr" presetSubtype="10" fill="hold" grpId="0" nodeType="afterEffect">
                                  <p:stCondLst>
                                    <p:cond delay="0"/>
                                  </p:stCondLst>
                                  <p:childTnLst>
                                    <p:set>
                                      <p:cBhvr>
                                        <p:cTn id="74" dur="1" fill="hold">
                                          <p:stCondLst>
                                            <p:cond delay="0"/>
                                          </p:stCondLst>
                                        </p:cTn>
                                        <p:tgtEl>
                                          <p:spTgt spid="142380"/>
                                        </p:tgtEl>
                                        <p:attrNameLst>
                                          <p:attrName>style.visibility</p:attrName>
                                        </p:attrNameLst>
                                      </p:cBhvr>
                                      <p:to>
                                        <p:strVal val="visible"/>
                                      </p:to>
                                    </p:set>
                                    <p:animEffect transition="in" filter="blinds(horizontal)">
                                      <p:cBhvr>
                                        <p:cTn id="75" dur="500"/>
                                        <p:tgtEl>
                                          <p:spTgt spid="142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2369" grpId="0" animBg="1"/>
      <p:bldP spid="142343" grpId="0" animBg="1"/>
      <p:bldP spid="142344" grpId="0" animBg="1"/>
      <p:bldP spid="142345" grpId="0" animBg="1"/>
      <p:bldP spid="142346" grpId="0" animBg="1"/>
      <p:bldP spid="142347" grpId="0" animBg="1"/>
      <p:bldP spid="142348" grpId="0" animBg="1"/>
      <p:bldP spid="142372" grpId="0" animBg="1"/>
      <p:bldP spid="142373" grpId="0" animBg="1"/>
      <p:bldP spid="142374" grpId="0" animBg="1"/>
      <p:bldP spid="142375" grpId="0" animBg="1"/>
      <p:bldP spid="142376" grpId="0" animBg="1"/>
      <p:bldP spid="142377" grpId="0" animBg="1"/>
      <p:bldP spid="142377" grpId="1" animBg="1"/>
      <p:bldP spid="142378" grpId="0" animBg="1"/>
      <p:bldP spid="142379" grpId="0" animBg="1"/>
      <p:bldP spid="14238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Line 28"/>
          <p:cNvSpPr>
            <a:spLocks noChangeShapeType="1"/>
          </p:cNvSpPr>
          <p:nvPr/>
        </p:nvSpPr>
        <p:spPr bwMode="auto">
          <a:xfrm>
            <a:off x="395288" y="1982788"/>
            <a:ext cx="8424862" cy="0"/>
          </a:xfrm>
          <a:prstGeom prst="line">
            <a:avLst/>
          </a:prstGeom>
          <a:noFill/>
          <a:ln w="9525">
            <a:solidFill>
              <a:srgbClr val="969696"/>
            </a:solidFill>
            <a:round/>
            <a:headEnd/>
            <a:tailEnd/>
          </a:ln>
        </p:spPr>
        <p:txBody>
          <a:bodyPr/>
          <a:lstStyle/>
          <a:p>
            <a:endParaRPr lang="ru-RU"/>
          </a:p>
        </p:txBody>
      </p:sp>
      <p:sp>
        <p:nvSpPr>
          <p:cNvPr id="20483" name="Line 18"/>
          <p:cNvSpPr>
            <a:spLocks noChangeShapeType="1"/>
          </p:cNvSpPr>
          <p:nvPr/>
        </p:nvSpPr>
        <p:spPr bwMode="auto">
          <a:xfrm>
            <a:off x="4572000" y="0"/>
            <a:ext cx="0" cy="6858000"/>
          </a:xfrm>
          <a:prstGeom prst="line">
            <a:avLst/>
          </a:prstGeom>
          <a:noFill/>
          <a:ln w="9525">
            <a:solidFill>
              <a:srgbClr val="969696"/>
            </a:solidFill>
            <a:round/>
            <a:headEnd/>
            <a:tailEnd/>
          </a:ln>
        </p:spPr>
        <p:txBody>
          <a:bodyPr/>
          <a:lstStyle/>
          <a:p>
            <a:endParaRPr lang="ru-RU"/>
          </a:p>
        </p:txBody>
      </p:sp>
      <p:sp>
        <p:nvSpPr>
          <p:cNvPr id="20484" name="Line 16"/>
          <p:cNvSpPr>
            <a:spLocks noChangeShapeType="1"/>
          </p:cNvSpPr>
          <p:nvPr/>
        </p:nvSpPr>
        <p:spPr bwMode="auto">
          <a:xfrm>
            <a:off x="3144838" y="73025"/>
            <a:ext cx="0" cy="6858000"/>
          </a:xfrm>
          <a:prstGeom prst="line">
            <a:avLst/>
          </a:prstGeom>
          <a:noFill/>
          <a:ln w="9525">
            <a:solidFill>
              <a:srgbClr val="969696"/>
            </a:solidFill>
            <a:round/>
            <a:headEnd/>
            <a:tailEnd/>
          </a:ln>
        </p:spPr>
        <p:txBody>
          <a:bodyPr/>
          <a:lstStyle/>
          <a:p>
            <a:endParaRPr lang="ru-RU"/>
          </a:p>
        </p:txBody>
      </p:sp>
      <p:sp>
        <p:nvSpPr>
          <p:cNvPr id="20485" name="Line 30"/>
          <p:cNvSpPr>
            <a:spLocks noChangeShapeType="1"/>
          </p:cNvSpPr>
          <p:nvPr/>
        </p:nvSpPr>
        <p:spPr bwMode="auto">
          <a:xfrm>
            <a:off x="395288" y="3429000"/>
            <a:ext cx="8424862" cy="0"/>
          </a:xfrm>
          <a:prstGeom prst="line">
            <a:avLst/>
          </a:prstGeom>
          <a:noFill/>
          <a:ln w="9525">
            <a:solidFill>
              <a:srgbClr val="969696"/>
            </a:solidFill>
            <a:round/>
            <a:headEnd/>
            <a:tailEnd/>
          </a:ln>
        </p:spPr>
        <p:txBody>
          <a:bodyPr/>
          <a:lstStyle/>
          <a:p>
            <a:endParaRPr lang="ru-RU"/>
          </a:p>
        </p:txBody>
      </p:sp>
      <p:sp>
        <p:nvSpPr>
          <p:cNvPr id="20486" name="Line 20"/>
          <p:cNvSpPr>
            <a:spLocks noChangeShapeType="1"/>
          </p:cNvSpPr>
          <p:nvPr/>
        </p:nvSpPr>
        <p:spPr bwMode="auto">
          <a:xfrm>
            <a:off x="5992813" y="0"/>
            <a:ext cx="0" cy="6858000"/>
          </a:xfrm>
          <a:prstGeom prst="line">
            <a:avLst/>
          </a:prstGeom>
          <a:noFill/>
          <a:ln w="9525">
            <a:solidFill>
              <a:srgbClr val="969696"/>
            </a:solidFill>
            <a:round/>
            <a:headEnd/>
            <a:tailEnd/>
          </a:ln>
        </p:spPr>
        <p:txBody>
          <a:bodyPr/>
          <a:lstStyle/>
          <a:p>
            <a:endParaRPr lang="ru-RU"/>
          </a:p>
        </p:txBody>
      </p:sp>
      <p:sp>
        <p:nvSpPr>
          <p:cNvPr id="20487" name="Line 26"/>
          <p:cNvSpPr>
            <a:spLocks noChangeShapeType="1"/>
          </p:cNvSpPr>
          <p:nvPr/>
        </p:nvSpPr>
        <p:spPr bwMode="auto">
          <a:xfrm>
            <a:off x="430213" y="546100"/>
            <a:ext cx="8426450" cy="0"/>
          </a:xfrm>
          <a:prstGeom prst="line">
            <a:avLst/>
          </a:prstGeom>
          <a:noFill/>
          <a:ln w="9525">
            <a:solidFill>
              <a:srgbClr val="969696"/>
            </a:solidFill>
            <a:round/>
            <a:headEnd/>
            <a:tailEnd/>
          </a:ln>
        </p:spPr>
        <p:txBody>
          <a:bodyPr/>
          <a:lstStyle/>
          <a:p>
            <a:endParaRPr lang="ru-RU"/>
          </a:p>
        </p:txBody>
      </p:sp>
      <p:sp>
        <p:nvSpPr>
          <p:cNvPr id="20488" name="Line 13"/>
          <p:cNvSpPr>
            <a:spLocks noChangeShapeType="1"/>
          </p:cNvSpPr>
          <p:nvPr/>
        </p:nvSpPr>
        <p:spPr bwMode="auto">
          <a:xfrm>
            <a:off x="971550" y="-71438"/>
            <a:ext cx="0" cy="6858001"/>
          </a:xfrm>
          <a:prstGeom prst="line">
            <a:avLst/>
          </a:prstGeom>
          <a:noFill/>
          <a:ln w="9525">
            <a:solidFill>
              <a:srgbClr val="969696"/>
            </a:solidFill>
            <a:round/>
            <a:headEnd/>
            <a:tailEnd/>
          </a:ln>
        </p:spPr>
        <p:txBody>
          <a:bodyPr/>
          <a:lstStyle/>
          <a:p>
            <a:endParaRPr lang="ru-RU"/>
          </a:p>
        </p:txBody>
      </p:sp>
      <p:sp>
        <p:nvSpPr>
          <p:cNvPr id="20489" name="Line 14"/>
          <p:cNvSpPr>
            <a:spLocks noChangeShapeType="1"/>
          </p:cNvSpPr>
          <p:nvPr/>
        </p:nvSpPr>
        <p:spPr bwMode="auto">
          <a:xfrm>
            <a:off x="1682750" y="73025"/>
            <a:ext cx="0" cy="6858000"/>
          </a:xfrm>
          <a:prstGeom prst="line">
            <a:avLst/>
          </a:prstGeom>
          <a:noFill/>
          <a:ln w="9525">
            <a:solidFill>
              <a:srgbClr val="969696"/>
            </a:solidFill>
            <a:round/>
            <a:headEnd/>
            <a:tailEnd/>
          </a:ln>
        </p:spPr>
        <p:txBody>
          <a:bodyPr/>
          <a:lstStyle/>
          <a:p>
            <a:endParaRPr lang="ru-RU"/>
          </a:p>
        </p:txBody>
      </p:sp>
      <p:sp>
        <p:nvSpPr>
          <p:cNvPr id="20490" name="Line 15"/>
          <p:cNvSpPr>
            <a:spLocks noChangeShapeType="1"/>
          </p:cNvSpPr>
          <p:nvPr/>
        </p:nvSpPr>
        <p:spPr bwMode="auto">
          <a:xfrm>
            <a:off x="2411413" y="73025"/>
            <a:ext cx="0" cy="6858000"/>
          </a:xfrm>
          <a:prstGeom prst="line">
            <a:avLst/>
          </a:prstGeom>
          <a:noFill/>
          <a:ln w="9525">
            <a:solidFill>
              <a:srgbClr val="969696"/>
            </a:solidFill>
            <a:round/>
            <a:headEnd/>
            <a:tailEnd/>
          </a:ln>
        </p:spPr>
        <p:txBody>
          <a:bodyPr/>
          <a:lstStyle/>
          <a:p>
            <a:endParaRPr lang="ru-RU"/>
          </a:p>
        </p:txBody>
      </p:sp>
      <p:sp>
        <p:nvSpPr>
          <p:cNvPr id="20491" name="Line 17"/>
          <p:cNvSpPr>
            <a:spLocks noChangeShapeType="1"/>
          </p:cNvSpPr>
          <p:nvPr/>
        </p:nvSpPr>
        <p:spPr bwMode="auto">
          <a:xfrm>
            <a:off x="3852863" y="42863"/>
            <a:ext cx="0" cy="6858000"/>
          </a:xfrm>
          <a:prstGeom prst="line">
            <a:avLst/>
          </a:prstGeom>
          <a:noFill/>
          <a:ln w="9525">
            <a:solidFill>
              <a:srgbClr val="969696"/>
            </a:solidFill>
            <a:round/>
            <a:headEnd/>
            <a:tailEnd/>
          </a:ln>
        </p:spPr>
        <p:txBody>
          <a:bodyPr/>
          <a:lstStyle/>
          <a:p>
            <a:endParaRPr lang="ru-RU"/>
          </a:p>
        </p:txBody>
      </p:sp>
      <p:sp>
        <p:nvSpPr>
          <p:cNvPr id="20492" name="Line 19"/>
          <p:cNvSpPr>
            <a:spLocks noChangeShapeType="1"/>
          </p:cNvSpPr>
          <p:nvPr/>
        </p:nvSpPr>
        <p:spPr bwMode="auto">
          <a:xfrm>
            <a:off x="5294313" y="0"/>
            <a:ext cx="0" cy="6858000"/>
          </a:xfrm>
          <a:prstGeom prst="line">
            <a:avLst/>
          </a:prstGeom>
          <a:noFill/>
          <a:ln w="9525">
            <a:solidFill>
              <a:srgbClr val="969696"/>
            </a:solidFill>
            <a:round/>
            <a:headEnd/>
            <a:tailEnd/>
          </a:ln>
        </p:spPr>
        <p:txBody>
          <a:bodyPr/>
          <a:lstStyle/>
          <a:p>
            <a:endParaRPr lang="ru-RU"/>
          </a:p>
        </p:txBody>
      </p:sp>
      <p:sp>
        <p:nvSpPr>
          <p:cNvPr id="20493" name="Line 21"/>
          <p:cNvSpPr>
            <a:spLocks noChangeShapeType="1"/>
          </p:cNvSpPr>
          <p:nvPr/>
        </p:nvSpPr>
        <p:spPr bwMode="auto">
          <a:xfrm>
            <a:off x="6732588" y="0"/>
            <a:ext cx="0" cy="6858000"/>
          </a:xfrm>
          <a:prstGeom prst="line">
            <a:avLst/>
          </a:prstGeom>
          <a:noFill/>
          <a:ln w="9525">
            <a:solidFill>
              <a:srgbClr val="969696"/>
            </a:solidFill>
            <a:round/>
            <a:headEnd/>
            <a:tailEnd/>
          </a:ln>
        </p:spPr>
        <p:txBody>
          <a:bodyPr/>
          <a:lstStyle/>
          <a:p>
            <a:endParaRPr lang="ru-RU"/>
          </a:p>
        </p:txBody>
      </p:sp>
      <p:sp>
        <p:nvSpPr>
          <p:cNvPr id="20494" name="Line 22"/>
          <p:cNvSpPr>
            <a:spLocks noChangeShapeType="1"/>
          </p:cNvSpPr>
          <p:nvPr/>
        </p:nvSpPr>
        <p:spPr bwMode="auto">
          <a:xfrm>
            <a:off x="7453313" y="0"/>
            <a:ext cx="0" cy="6858000"/>
          </a:xfrm>
          <a:prstGeom prst="line">
            <a:avLst/>
          </a:prstGeom>
          <a:noFill/>
          <a:ln w="9525">
            <a:solidFill>
              <a:srgbClr val="969696"/>
            </a:solidFill>
            <a:round/>
            <a:headEnd/>
            <a:tailEnd/>
          </a:ln>
        </p:spPr>
        <p:txBody>
          <a:bodyPr/>
          <a:lstStyle/>
          <a:p>
            <a:endParaRPr lang="ru-RU"/>
          </a:p>
        </p:txBody>
      </p:sp>
      <p:sp>
        <p:nvSpPr>
          <p:cNvPr id="20495" name="Line 23"/>
          <p:cNvSpPr>
            <a:spLocks noChangeShapeType="1"/>
          </p:cNvSpPr>
          <p:nvPr/>
        </p:nvSpPr>
        <p:spPr bwMode="auto">
          <a:xfrm>
            <a:off x="8172450" y="0"/>
            <a:ext cx="0" cy="6858000"/>
          </a:xfrm>
          <a:prstGeom prst="line">
            <a:avLst/>
          </a:prstGeom>
          <a:noFill/>
          <a:ln w="9525">
            <a:solidFill>
              <a:srgbClr val="969696"/>
            </a:solidFill>
            <a:round/>
            <a:headEnd/>
            <a:tailEnd/>
          </a:ln>
        </p:spPr>
        <p:txBody>
          <a:bodyPr/>
          <a:lstStyle/>
          <a:p>
            <a:endParaRPr lang="ru-RU"/>
          </a:p>
        </p:txBody>
      </p:sp>
      <p:sp>
        <p:nvSpPr>
          <p:cNvPr id="20496" name="Line 24"/>
          <p:cNvSpPr>
            <a:spLocks noChangeShapeType="1"/>
          </p:cNvSpPr>
          <p:nvPr/>
        </p:nvSpPr>
        <p:spPr bwMode="auto">
          <a:xfrm>
            <a:off x="395288" y="6308725"/>
            <a:ext cx="8424862" cy="0"/>
          </a:xfrm>
          <a:prstGeom prst="line">
            <a:avLst/>
          </a:prstGeom>
          <a:noFill/>
          <a:ln w="9525">
            <a:solidFill>
              <a:srgbClr val="969696"/>
            </a:solidFill>
            <a:round/>
            <a:headEnd/>
            <a:tailEnd/>
          </a:ln>
        </p:spPr>
        <p:txBody>
          <a:bodyPr/>
          <a:lstStyle/>
          <a:p>
            <a:endParaRPr lang="ru-RU"/>
          </a:p>
        </p:txBody>
      </p:sp>
      <p:sp>
        <p:nvSpPr>
          <p:cNvPr id="20497" name="Line 25"/>
          <p:cNvSpPr>
            <a:spLocks noChangeShapeType="1"/>
          </p:cNvSpPr>
          <p:nvPr/>
        </p:nvSpPr>
        <p:spPr bwMode="auto">
          <a:xfrm>
            <a:off x="360363" y="1268413"/>
            <a:ext cx="8423275" cy="0"/>
          </a:xfrm>
          <a:prstGeom prst="line">
            <a:avLst/>
          </a:prstGeom>
          <a:noFill/>
          <a:ln w="9525">
            <a:solidFill>
              <a:srgbClr val="969696"/>
            </a:solidFill>
            <a:round/>
            <a:headEnd/>
            <a:tailEnd/>
          </a:ln>
        </p:spPr>
        <p:txBody>
          <a:bodyPr/>
          <a:lstStyle/>
          <a:p>
            <a:endParaRPr lang="ru-RU"/>
          </a:p>
        </p:txBody>
      </p:sp>
      <p:sp>
        <p:nvSpPr>
          <p:cNvPr id="20498" name="Line 27"/>
          <p:cNvSpPr>
            <a:spLocks noChangeShapeType="1"/>
          </p:cNvSpPr>
          <p:nvPr/>
        </p:nvSpPr>
        <p:spPr bwMode="auto">
          <a:xfrm>
            <a:off x="360363" y="2708275"/>
            <a:ext cx="8423275" cy="0"/>
          </a:xfrm>
          <a:prstGeom prst="line">
            <a:avLst/>
          </a:prstGeom>
          <a:noFill/>
          <a:ln w="9525">
            <a:solidFill>
              <a:srgbClr val="969696"/>
            </a:solidFill>
            <a:round/>
            <a:headEnd/>
            <a:tailEnd/>
          </a:ln>
        </p:spPr>
        <p:txBody>
          <a:bodyPr/>
          <a:lstStyle/>
          <a:p>
            <a:endParaRPr lang="ru-RU"/>
          </a:p>
        </p:txBody>
      </p:sp>
      <p:sp>
        <p:nvSpPr>
          <p:cNvPr id="20499" name="Line 29"/>
          <p:cNvSpPr>
            <a:spLocks noChangeShapeType="1"/>
          </p:cNvSpPr>
          <p:nvPr/>
        </p:nvSpPr>
        <p:spPr bwMode="auto">
          <a:xfrm>
            <a:off x="360363" y="4149725"/>
            <a:ext cx="8423275" cy="0"/>
          </a:xfrm>
          <a:prstGeom prst="line">
            <a:avLst/>
          </a:prstGeom>
          <a:noFill/>
          <a:ln w="9525">
            <a:solidFill>
              <a:srgbClr val="969696"/>
            </a:solidFill>
            <a:round/>
            <a:headEnd/>
            <a:tailEnd/>
          </a:ln>
        </p:spPr>
        <p:txBody>
          <a:bodyPr/>
          <a:lstStyle/>
          <a:p>
            <a:endParaRPr lang="ru-RU"/>
          </a:p>
        </p:txBody>
      </p:sp>
      <p:sp>
        <p:nvSpPr>
          <p:cNvPr id="20500" name="Line 31"/>
          <p:cNvSpPr>
            <a:spLocks noChangeShapeType="1"/>
          </p:cNvSpPr>
          <p:nvPr/>
        </p:nvSpPr>
        <p:spPr bwMode="auto">
          <a:xfrm>
            <a:off x="395288" y="5589588"/>
            <a:ext cx="8424862" cy="0"/>
          </a:xfrm>
          <a:prstGeom prst="line">
            <a:avLst/>
          </a:prstGeom>
          <a:noFill/>
          <a:ln w="9525">
            <a:solidFill>
              <a:srgbClr val="969696"/>
            </a:solidFill>
            <a:round/>
            <a:headEnd/>
            <a:tailEnd/>
          </a:ln>
        </p:spPr>
        <p:txBody>
          <a:bodyPr/>
          <a:lstStyle/>
          <a:p>
            <a:endParaRPr lang="ru-RU"/>
          </a:p>
        </p:txBody>
      </p:sp>
      <p:sp>
        <p:nvSpPr>
          <p:cNvPr id="20501" name="Line 32"/>
          <p:cNvSpPr>
            <a:spLocks noChangeShapeType="1"/>
          </p:cNvSpPr>
          <p:nvPr/>
        </p:nvSpPr>
        <p:spPr bwMode="auto">
          <a:xfrm>
            <a:off x="400050" y="4868863"/>
            <a:ext cx="8424863" cy="0"/>
          </a:xfrm>
          <a:prstGeom prst="line">
            <a:avLst/>
          </a:prstGeom>
          <a:noFill/>
          <a:ln w="9525">
            <a:solidFill>
              <a:srgbClr val="969696"/>
            </a:solidFill>
            <a:round/>
            <a:headEnd/>
            <a:tailEnd/>
          </a:ln>
        </p:spPr>
        <p:txBody>
          <a:bodyPr/>
          <a:lstStyle/>
          <a:p>
            <a:endParaRPr lang="ru-RU"/>
          </a:p>
        </p:txBody>
      </p:sp>
      <p:grpSp>
        <p:nvGrpSpPr>
          <p:cNvPr id="20502" name="Группа 48"/>
          <p:cNvGrpSpPr>
            <a:grpSpLocks/>
          </p:cNvGrpSpPr>
          <p:nvPr/>
        </p:nvGrpSpPr>
        <p:grpSpPr bwMode="auto">
          <a:xfrm>
            <a:off x="5006975" y="2708275"/>
            <a:ext cx="3451225" cy="3200400"/>
            <a:chOff x="5682471" y="73025"/>
            <a:chExt cx="4350545" cy="4325148"/>
          </a:xfrm>
        </p:grpSpPr>
        <p:cxnSp>
          <p:nvCxnSpPr>
            <p:cNvPr id="37" name="Прямая соединительная линия 36"/>
            <p:cNvCxnSpPr/>
            <p:nvPr/>
          </p:nvCxnSpPr>
          <p:spPr>
            <a:xfrm rot="5400000">
              <a:off x="4239539" y="2951237"/>
              <a:ext cx="2889868" cy="400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Прямая соединительная линия 37"/>
            <p:cNvCxnSpPr/>
            <p:nvPr/>
          </p:nvCxnSpPr>
          <p:spPr>
            <a:xfrm rot="5400000">
              <a:off x="7129374" y="2949093"/>
              <a:ext cx="2885577" cy="400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p:nvPr/>
          </p:nvCxnSpPr>
          <p:spPr>
            <a:xfrm rot="5400000">
              <a:off x="8550204" y="1515814"/>
              <a:ext cx="2885578"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Прямая соединительная линия 39"/>
            <p:cNvCxnSpPr/>
            <p:nvPr/>
          </p:nvCxnSpPr>
          <p:spPr>
            <a:xfrm rot="5400000">
              <a:off x="5703539" y="1514813"/>
              <a:ext cx="2885578" cy="2001"/>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Прямая соединительная линия 40"/>
            <p:cNvCxnSpPr/>
            <p:nvPr/>
          </p:nvCxnSpPr>
          <p:spPr>
            <a:xfrm rot="10800000">
              <a:off x="7147328" y="73025"/>
              <a:ext cx="2885688"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Прямая соединительная линия 41"/>
            <p:cNvCxnSpPr/>
            <p:nvPr/>
          </p:nvCxnSpPr>
          <p:spPr>
            <a:xfrm rot="10800000">
              <a:off x="5704485" y="4398173"/>
              <a:ext cx="2883686"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Прямая соединительная линия 42"/>
            <p:cNvCxnSpPr/>
            <p:nvPr/>
          </p:nvCxnSpPr>
          <p:spPr>
            <a:xfrm rot="10800000">
              <a:off x="7147328" y="2958603"/>
              <a:ext cx="2885688" cy="4291"/>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Прямая соединительная линия 43"/>
            <p:cNvCxnSpPr/>
            <p:nvPr/>
          </p:nvCxnSpPr>
          <p:spPr>
            <a:xfrm rot="10800000">
              <a:off x="5682471" y="1508305"/>
              <a:ext cx="2885688" cy="4291"/>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Прямая соединительная линия 44"/>
            <p:cNvCxnSpPr/>
            <p:nvPr/>
          </p:nvCxnSpPr>
          <p:spPr>
            <a:xfrm rot="10800000" flipV="1">
              <a:off x="5704485" y="73025"/>
              <a:ext cx="1440843" cy="143528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Прямая соединительная линия 45"/>
            <p:cNvCxnSpPr/>
            <p:nvPr/>
          </p:nvCxnSpPr>
          <p:spPr>
            <a:xfrm rot="10800000" flipV="1">
              <a:off x="8548147" y="77316"/>
              <a:ext cx="1444845" cy="143528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p:nvPr/>
          </p:nvCxnSpPr>
          <p:spPr>
            <a:xfrm rot="10800000" flipV="1">
              <a:off x="8548147" y="2962894"/>
              <a:ext cx="1444845" cy="1435279"/>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rot="10800000" flipV="1">
              <a:off x="5704485" y="2962894"/>
              <a:ext cx="1442843" cy="1435279"/>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0503" name="Группа 49"/>
          <p:cNvGrpSpPr>
            <a:grpSpLocks/>
          </p:cNvGrpSpPr>
          <p:nvPr/>
        </p:nvGrpSpPr>
        <p:grpSpPr bwMode="auto">
          <a:xfrm>
            <a:off x="738188" y="1268413"/>
            <a:ext cx="3395662" cy="2905125"/>
            <a:chOff x="6722266" y="73025"/>
            <a:chExt cx="4298157" cy="4327526"/>
          </a:xfrm>
        </p:grpSpPr>
        <p:cxnSp>
          <p:nvCxnSpPr>
            <p:cNvPr id="51" name="Прямая соединительная линия 50"/>
            <p:cNvCxnSpPr/>
            <p:nvPr/>
          </p:nvCxnSpPr>
          <p:spPr>
            <a:xfrm rot="5400000">
              <a:off x="6682335" y="2953313"/>
              <a:ext cx="2885017"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Прямая соединительная линия 51"/>
            <p:cNvCxnSpPr/>
            <p:nvPr/>
          </p:nvCxnSpPr>
          <p:spPr>
            <a:xfrm rot="5400000">
              <a:off x="9577914" y="2953313"/>
              <a:ext cx="2885017"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Прямая соединительная линия 52"/>
            <p:cNvCxnSpPr/>
            <p:nvPr/>
          </p:nvCxnSpPr>
          <p:spPr>
            <a:xfrm rot="5400000">
              <a:off x="8125928" y="1516716"/>
              <a:ext cx="2887381" cy="0"/>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Прямая соединительная линия 53"/>
            <p:cNvCxnSpPr/>
            <p:nvPr/>
          </p:nvCxnSpPr>
          <p:spPr>
            <a:xfrm rot="5400000">
              <a:off x="5278575" y="1516716"/>
              <a:ext cx="2887381"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Прямая соединительная линия 54"/>
            <p:cNvCxnSpPr/>
            <p:nvPr/>
          </p:nvCxnSpPr>
          <p:spPr>
            <a:xfrm rot="10800000">
              <a:off x="6722266" y="73025"/>
              <a:ext cx="2885533"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Прямая соединительная линия 55"/>
            <p:cNvCxnSpPr/>
            <p:nvPr/>
          </p:nvCxnSpPr>
          <p:spPr>
            <a:xfrm rot="10800000">
              <a:off x="8124844" y="4400551"/>
              <a:ext cx="2885533"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Прямая соединительная линия 56"/>
            <p:cNvCxnSpPr/>
            <p:nvPr/>
          </p:nvCxnSpPr>
          <p:spPr>
            <a:xfrm rot="10800000">
              <a:off x="6722266" y="2960406"/>
              <a:ext cx="2885533" cy="0"/>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Прямая соединительная линия 57"/>
            <p:cNvCxnSpPr/>
            <p:nvPr/>
          </p:nvCxnSpPr>
          <p:spPr>
            <a:xfrm rot="10800000">
              <a:off x="8124844" y="1517898"/>
              <a:ext cx="2885533" cy="473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Прямая соединительная линия 58"/>
            <p:cNvCxnSpPr/>
            <p:nvPr/>
          </p:nvCxnSpPr>
          <p:spPr>
            <a:xfrm rot="16200000" flipH="1">
              <a:off x="6698754" y="96537"/>
              <a:ext cx="1449602" cy="140257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Прямая соединительная линия 59"/>
            <p:cNvCxnSpPr/>
            <p:nvPr/>
          </p:nvCxnSpPr>
          <p:spPr>
            <a:xfrm>
              <a:off x="9569619" y="77755"/>
              <a:ext cx="1450804" cy="1440143"/>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Прямая соединительная линия 60"/>
            <p:cNvCxnSpPr/>
            <p:nvPr/>
          </p:nvCxnSpPr>
          <p:spPr>
            <a:xfrm>
              <a:off x="9569619" y="2960406"/>
              <a:ext cx="1450804" cy="1440145"/>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Прямая соединительная линия 61"/>
            <p:cNvCxnSpPr/>
            <p:nvPr/>
          </p:nvCxnSpPr>
          <p:spPr>
            <a:xfrm rot="16200000" flipH="1">
              <a:off x="6705847" y="2976825"/>
              <a:ext cx="1435415" cy="140257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5" name="TextBox 74"/>
          <p:cNvSpPr txBox="1"/>
          <p:nvPr/>
        </p:nvSpPr>
        <p:spPr>
          <a:xfrm>
            <a:off x="6413500" y="1879600"/>
            <a:ext cx="638175" cy="708025"/>
          </a:xfrm>
          <a:prstGeom prst="rect">
            <a:avLst/>
          </a:prstGeom>
          <a:noFill/>
        </p:spPr>
        <p:txBody>
          <a:bodyPr>
            <a:spAutoFit/>
          </a:bodyPr>
          <a:lstStyle/>
          <a:p>
            <a:pPr>
              <a:defRPr/>
            </a:pPr>
            <a:r>
              <a:rPr lang="ru-RU" sz="4000" b="1" i="1" dirty="0">
                <a:solidFill>
                  <a:schemeClr val="tx2">
                    <a:lumMod val="50000"/>
                  </a:schemeClr>
                </a:solidFill>
                <a:effectLst>
                  <a:outerShdw blurRad="38100" dist="38100" dir="2700000" algn="tl">
                    <a:srgbClr val="000000">
                      <a:alpha val="43137"/>
                    </a:srgbClr>
                  </a:outerShdw>
                </a:effectLst>
              </a:rPr>
              <a:t>В</a:t>
            </a:r>
          </a:p>
        </p:txBody>
      </p:sp>
      <p:sp>
        <p:nvSpPr>
          <p:cNvPr id="76" name="TextBox 75"/>
          <p:cNvSpPr txBox="1"/>
          <p:nvPr/>
        </p:nvSpPr>
        <p:spPr>
          <a:xfrm>
            <a:off x="2728913" y="228600"/>
            <a:ext cx="638175" cy="708025"/>
          </a:xfrm>
          <a:prstGeom prst="rect">
            <a:avLst/>
          </a:prstGeom>
          <a:noFill/>
        </p:spPr>
        <p:txBody>
          <a:bodyPr>
            <a:spAutoFit/>
          </a:bodyPr>
          <a:lstStyle/>
          <a:p>
            <a:pPr>
              <a:defRPr/>
            </a:pPr>
            <a:r>
              <a:rPr lang="ru-RU" sz="4000" b="1" i="1" dirty="0">
                <a:solidFill>
                  <a:schemeClr val="tx2">
                    <a:lumMod val="50000"/>
                  </a:schemeClr>
                </a:solidFill>
                <a:effectLst>
                  <a:outerShdw blurRad="38100" dist="38100" dir="2700000" algn="tl">
                    <a:srgbClr val="000000">
                      <a:alpha val="43137"/>
                    </a:srgbClr>
                  </a:outerShdw>
                </a:effectLst>
              </a:rPr>
              <a:t>А</a:t>
            </a:r>
          </a:p>
        </p:txBody>
      </p:sp>
      <p:grpSp>
        <p:nvGrpSpPr>
          <p:cNvPr id="20506" name="Group 3"/>
          <p:cNvGrpSpPr>
            <a:grpSpLocks/>
          </p:cNvGrpSpPr>
          <p:nvPr/>
        </p:nvGrpSpPr>
        <p:grpSpPr bwMode="auto">
          <a:xfrm>
            <a:off x="0" y="0"/>
            <a:ext cx="9144000" cy="6858000"/>
            <a:chOff x="168" y="176"/>
            <a:chExt cx="5408" cy="3928"/>
          </a:xfrm>
        </p:grpSpPr>
        <p:sp>
          <p:nvSpPr>
            <p:cNvPr id="20507"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20508"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20509"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20510"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20511"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0512"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0513"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0514"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ransition spd="slow">
    <p:plus/>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5" name="Прямая соединительная линия 54"/>
          <p:cNvCxnSpPr/>
          <p:nvPr/>
        </p:nvCxnSpPr>
        <p:spPr>
          <a:xfrm rot="5400000">
            <a:off x="2728912" y="2792413"/>
            <a:ext cx="3986213" cy="1588"/>
          </a:xfrm>
          <a:prstGeom prst="line">
            <a:avLst/>
          </a:prstGeom>
          <a:ln/>
        </p:spPr>
        <p:style>
          <a:lnRef idx="3">
            <a:schemeClr val="accent5"/>
          </a:lnRef>
          <a:fillRef idx="0">
            <a:schemeClr val="accent5"/>
          </a:fillRef>
          <a:effectRef idx="2">
            <a:schemeClr val="accent5"/>
          </a:effectRef>
          <a:fontRef idx="minor">
            <a:schemeClr val="tx1"/>
          </a:fontRef>
        </p:style>
      </p:cxnSp>
      <p:sp>
        <p:nvSpPr>
          <p:cNvPr id="4" name="Равнобедренный треугольник 3"/>
          <p:cNvSpPr/>
          <p:nvPr/>
        </p:nvSpPr>
        <p:spPr>
          <a:xfrm>
            <a:off x="3643313" y="5000625"/>
            <a:ext cx="1714500" cy="1571625"/>
          </a:xfrm>
          <a:prstGeom prst="triangl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Куб 4"/>
          <p:cNvSpPr/>
          <p:nvPr/>
        </p:nvSpPr>
        <p:spPr>
          <a:xfrm>
            <a:off x="3857625" y="5286375"/>
            <a:ext cx="1285875" cy="1357313"/>
          </a:xfrm>
          <a:prstGeom prst="cube">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6" name="Прямоугольник 5"/>
          <p:cNvSpPr/>
          <p:nvPr/>
        </p:nvSpPr>
        <p:spPr>
          <a:xfrm>
            <a:off x="3714750" y="5715000"/>
            <a:ext cx="1714500" cy="928688"/>
          </a:xfrm>
          <a:prstGeom prst="rec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 name="Прямоугольник 7"/>
          <p:cNvSpPr/>
          <p:nvPr/>
        </p:nvSpPr>
        <p:spPr>
          <a:xfrm>
            <a:off x="4000500" y="5643563"/>
            <a:ext cx="928688" cy="928687"/>
          </a:xfrm>
          <a:prstGeom prst="rect">
            <a:avLst/>
          </a:prstGeom>
          <a:solidFill>
            <a:schemeClr val="accent5">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9" name="Ромб 8"/>
          <p:cNvSpPr/>
          <p:nvPr/>
        </p:nvSpPr>
        <p:spPr>
          <a:xfrm>
            <a:off x="4071938" y="4786313"/>
            <a:ext cx="857250" cy="1857375"/>
          </a:xfrm>
          <a:prstGeom prst="diamond">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Блок-схема: узел 9"/>
          <p:cNvSpPr/>
          <p:nvPr/>
        </p:nvSpPr>
        <p:spPr>
          <a:xfrm>
            <a:off x="3714750" y="5143500"/>
            <a:ext cx="1500188" cy="1428750"/>
          </a:xfrm>
          <a:prstGeom prst="flowChartConnector">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1" name="Трапеция 10"/>
          <p:cNvSpPr/>
          <p:nvPr/>
        </p:nvSpPr>
        <p:spPr>
          <a:xfrm>
            <a:off x="3929063" y="5643563"/>
            <a:ext cx="1143000" cy="928687"/>
          </a:xfrm>
          <a:prstGeom prst="trapezoid">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20" name="Куб 19"/>
          <p:cNvSpPr/>
          <p:nvPr/>
        </p:nvSpPr>
        <p:spPr>
          <a:xfrm>
            <a:off x="4044950" y="4816475"/>
            <a:ext cx="1000125" cy="1714500"/>
          </a:xfrm>
          <a:prstGeom prst="cube">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nvGrpSpPr>
          <p:cNvPr id="2" name="Группа 25"/>
          <p:cNvGrpSpPr>
            <a:grpSpLocks/>
          </p:cNvGrpSpPr>
          <p:nvPr/>
        </p:nvGrpSpPr>
        <p:grpSpPr bwMode="auto">
          <a:xfrm>
            <a:off x="3760788" y="5072063"/>
            <a:ext cx="1641475" cy="1500187"/>
            <a:chOff x="685800" y="838200"/>
            <a:chExt cx="3889375" cy="3746500"/>
          </a:xfrm>
        </p:grpSpPr>
        <p:sp>
          <p:nvSpPr>
            <p:cNvPr id="3102" name="AutoShape 24"/>
            <p:cNvSpPr>
              <a:spLocks noChangeArrowheads="1"/>
            </p:cNvSpPr>
            <p:nvPr/>
          </p:nvSpPr>
          <p:spPr bwMode="auto">
            <a:xfrm rot="-1653858">
              <a:off x="2324100" y="838200"/>
              <a:ext cx="1511300" cy="3600450"/>
            </a:xfrm>
            <a:prstGeom prst="triangle">
              <a:avLst>
                <a:gd name="adj" fmla="val 50000"/>
              </a:avLst>
            </a:prstGeom>
            <a:gradFill rotWithShape="1">
              <a:gsLst>
                <a:gs pos="0">
                  <a:schemeClr val="bg1"/>
                </a:gs>
                <a:gs pos="100000">
                  <a:srgbClr val="FF66CC"/>
                </a:gs>
              </a:gsLst>
              <a:path path="shape">
                <a:fillToRect l="50000" t="50000" r="50000" b="50000"/>
              </a:path>
            </a:gradFill>
            <a:ln w="12700">
              <a:solidFill>
                <a:schemeClr val="tx1"/>
              </a:solidFill>
              <a:miter lim="800000"/>
              <a:headEnd type="none" w="sm" len="sm"/>
              <a:tailEnd type="none" w="sm" len="sm"/>
            </a:ln>
          </p:spPr>
          <p:txBody>
            <a:bodyPr wrap="none" anchor="ctr"/>
            <a:lstStyle/>
            <a:p>
              <a:endParaRPr lang="ru-RU">
                <a:latin typeface="Calibri" pitchFamily="34" charset="0"/>
              </a:endParaRPr>
            </a:p>
          </p:txBody>
        </p:sp>
        <p:sp>
          <p:nvSpPr>
            <p:cNvPr id="3103" name="Line 26"/>
            <p:cNvSpPr>
              <a:spLocks noChangeShapeType="1"/>
            </p:cNvSpPr>
            <p:nvPr/>
          </p:nvSpPr>
          <p:spPr bwMode="auto">
            <a:xfrm flipV="1">
              <a:off x="685800" y="3876675"/>
              <a:ext cx="3889375" cy="0"/>
            </a:xfrm>
            <a:prstGeom prst="line">
              <a:avLst/>
            </a:prstGeom>
            <a:noFill/>
            <a:ln w="12700">
              <a:solidFill>
                <a:schemeClr val="tx1"/>
              </a:solidFill>
              <a:prstDash val="dash"/>
              <a:round/>
              <a:headEnd type="none" w="sm" len="sm"/>
              <a:tailEnd type="none" w="sm" len="sm"/>
            </a:ln>
          </p:spPr>
          <p:txBody>
            <a:bodyPr wrap="none"/>
            <a:lstStyle/>
            <a:p>
              <a:endParaRPr lang="ru-RU"/>
            </a:p>
          </p:txBody>
        </p:sp>
        <p:sp>
          <p:nvSpPr>
            <p:cNvPr id="3104" name="Freeform 59"/>
            <p:cNvSpPr>
              <a:spLocks/>
            </p:cNvSpPr>
            <p:nvPr/>
          </p:nvSpPr>
          <p:spPr bwMode="auto">
            <a:xfrm>
              <a:off x="685800" y="1028700"/>
              <a:ext cx="2552700" cy="3556000"/>
            </a:xfrm>
            <a:custGeom>
              <a:avLst/>
              <a:gdLst>
                <a:gd name="T0" fmla="*/ 2147483647 w 1608"/>
                <a:gd name="T1" fmla="*/ 2147483647 h 2240"/>
                <a:gd name="T2" fmla="*/ 2147483647 w 1608"/>
                <a:gd name="T3" fmla="*/ 0 h 2240"/>
                <a:gd name="T4" fmla="*/ 0 w 1608"/>
                <a:gd name="T5" fmla="*/ 2147483647 h 2240"/>
                <a:gd name="T6" fmla="*/ 2147483647 w 1608"/>
                <a:gd name="T7" fmla="*/ 2147483647 h 2240"/>
                <a:gd name="T8" fmla="*/ 0 60000 65536"/>
                <a:gd name="T9" fmla="*/ 0 60000 65536"/>
                <a:gd name="T10" fmla="*/ 0 60000 65536"/>
                <a:gd name="T11" fmla="*/ 0 60000 65536"/>
                <a:gd name="T12" fmla="*/ 0 w 1608"/>
                <a:gd name="T13" fmla="*/ 0 h 2240"/>
                <a:gd name="T14" fmla="*/ 1608 w 1608"/>
                <a:gd name="T15" fmla="*/ 2240 h 2240"/>
              </a:gdLst>
              <a:ahLst/>
              <a:cxnLst>
                <a:cxn ang="T8">
                  <a:pos x="T0" y="T1"/>
                </a:cxn>
                <a:cxn ang="T9">
                  <a:pos x="T2" y="T3"/>
                </a:cxn>
                <a:cxn ang="T10">
                  <a:pos x="T4" y="T5"/>
                </a:cxn>
                <a:cxn ang="T11">
                  <a:pos x="T6" y="T7"/>
                </a:cxn>
              </a:cxnLst>
              <a:rect l="T12" t="T13" r="T14" b="T15"/>
              <a:pathLst>
                <a:path w="1608" h="2240">
                  <a:moveTo>
                    <a:pt x="1608" y="2240"/>
                  </a:moveTo>
                  <a:lnTo>
                    <a:pt x="984" y="0"/>
                  </a:lnTo>
                  <a:lnTo>
                    <a:pt x="0" y="1800"/>
                  </a:lnTo>
                  <a:lnTo>
                    <a:pt x="1608" y="2240"/>
                  </a:lnTo>
                  <a:close/>
                </a:path>
              </a:pathLst>
            </a:custGeom>
            <a:solidFill>
              <a:srgbClr val="FF33CC">
                <a:alpha val="50980"/>
              </a:srgbClr>
            </a:solidFill>
            <a:ln w="9525">
              <a:solidFill>
                <a:schemeClr val="tx1"/>
              </a:solidFill>
              <a:round/>
              <a:headEnd/>
              <a:tailEnd/>
            </a:ln>
          </p:spPr>
          <p:txBody>
            <a:bodyPr/>
            <a:lstStyle/>
            <a:p>
              <a:endParaRPr lang="ru-RU">
                <a:latin typeface="Calibri" pitchFamily="34" charset="0"/>
              </a:endParaRPr>
            </a:p>
          </p:txBody>
        </p:sp>
      </p:grpSp>
      <p:grpSp>
        <p:nvGrpSpPr>
          <p:cNvPr id="3" name="Группа 45"/>
          <p:cNvGrpSpPr>
            <a:grpSpLocks/>
          </p:cNvGrpSpPr>
          <p:nvPr/>
        </p:nvGrpSpPr>
        <p:grpSpPr bwMode="auto">
          <a:xfrm>
            <a:off x="4044950" y="5072063"/>
            <a:ext cx="1071563" cy="1428750"/>
            <a:chOff x="5072066" y="857232"/>
            <a:chExt cx="1071570" cy="1428760"/>
          </a:xfrm>
        </p:grpSpPr>
        <p:sp>
          <p:nvSpPr>
            <p:cNvPr id="7" name="Цилиндр 6"/>
            <p:cNvSpPr/>
            <p:nvPr/>
          </p:nvSpPr>
          <p:spPr>
            <a:xfrm>
              <a:off x="5072066" y="857232"/>
              <a:ext cx="1071570" cy="1428760"/>
            </a:xfrm>
            <a:prstGeom prst="can">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2" name="Цилиндр 31"/>
            <p:cNvSpPr/>
            <p:nvPr/>
          </p:nvSpPr>
          <p:spPr>
            <a:xfrm rot="10800000">
              <a:off x="5072066" y="857232"/>
              <a:ext cx="1071570" cy="1428760"/>
            </a:xfrm>
            <a:prstGeom prst="can">
              <a:avLst/>
            </a:pr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pic>
        <p:nvPicPr>
          <p:cNvPr id="34" name="Picture 5"/>
          <p:cNvPicPr>
            <a:picLocks noChangeAspect="1" noChangeArrowheads="1"/>
          </p:cNvPicPr>
          <p:nvPr/>
        </p:nvPicPr>
        <p:blipFill>
          <a:blip r:embed="rId2">
            <a:clrChange>
              <a:clrFrom>
                <a:srgbClr val="FFFFFF"/>
              </a:clrFrom>
              <a:clrTo>
                <a:srgbClr val="FFFFFF">
                  <a:alpha val="0"/>
                </a:srgbClr>
              </a:clrTo>
            </a:clrChange>
          </a:blip>
          <a:srcRect l="58710" t="25438" r="25772" b="46976"/>
          <a:stretch>
            <a:fillRect/>
          </a:stretch>
        </p:blipFill>
        <p:spPr bwMode="auto">
          <a:xfrm>
            <a:off x="3786188" y="4816475"/>
            <a:ext cx="1285875" cy="1797050"/>
          </a:xfrm>
          <a:prstGeom prst="rect">
            <a:avLst/>
          </a:prstGeom>
          <a:noFill/>
          <a:ln w="9525">
            <a:noFill/>
            <a:miter lim="800000"/>
            <a:headEnd/>
            <a:tailEnd/>
          </a:ln>
        </p:spPr>
      </p:pic>
      <p:sp>
        <p:nvSpPr>
          <p:cNvPr id="35" name="Круглая лента лицом вниз 34"/>
          <p:cNvSpPr/>
          <p:nvPr/>
        </p:nvSpPr>
        <p:spPr>
          <a:xfrm>
            <a:off x="473075" y="214313"/>
            <a:ext cx="4108450" cy="785812"/>
          </a:xfrm>
          <a:prstGeom prst="ellipseRibbon">
            <a:avLst>
              <a:gd name="adj1" fmla="val 25000"/>
              <a:gd name="adj2" fmla="val 71362"/>
              <a:gd name="adj3" fmla="val 12500"/>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6" name="Круглая лента лицом вниз 35"/>
          <p:cNvSpPr/>
          <p:nvPr/>
        </p:nvSpPr>
        <p:spPr>
          <a:xfrm>
            <a:off x="4857750" y="214313"/>
            <a:ext cx="3798888" cy="785812"/>
          </a:xfrm>
          <a:prstGeom prst="ellipseRibbon">
            <a:avLst>
              <a:gd name="adj1" fmla="val 25000"/>
              <a:gd name="adj2" fmla="val 70903"/>
              <a:gd name="adj3" fmla="val 12500"/>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7" name="TextBox 36"/>
          <p:cNvSpPr txBox="1"/>
          <p:nvPr/>
        </p:nvSpPr>
        <p:spPr>
          <a:xfrm>
            <a:off x="1066800" y="354013"/>
            <a:ext cx="2933700" cy="646112"/>
          </a:xfrm>
          <a:prstGeom prst="rect">
            <a:avLst/>
          </a:prstGeom>
          <a:noFill/>
        </p:spPr>
        <p:txBody>
          <a:bodyPr>
            <a:spAutoFit/>
          </a:bodyPr>
          <a:lstStyle/>
          <a:p>
            <a:pPr algn="ctr" fontAlgn="auto">
              <a:spcBef>
                <a:spcPts val="0"/>
              </a:spcBef>
              <a:spcAft>
                <a:spcPts val="0"/>
              </a:spcAft>
              <a:defRPr/>
            </a:pPr>
            <a:r>
              <a:rPr lang="ru-RU" sz="3600" b="1" i="1" dirty="0">
                <a:solidFill>
                  <a:schemeClr val="tx2">
                    <a:lumMod val="75000"/>
                  </a:schemeClr>
                </a:solidFill>
                <a:effectLst>
                  <a:outerShdw blurRad="38100" dist="38100" dir="2700000" algn="tl">
                    <a:srgbClr val="000000">
                      <a:alpha val="43137"/>
                    </a:srgbClr>
                  </a:outerShdw>
                </a:effectLst>
                <a:latin typeface="+mn-lt"/>
              </a:rPr>
              <a:t>плоские</a:t>
            </a:r>
          </a:p>
        </p:txBody>
      </p:sp>
      <p:sp>
        <p:nvSpPr>
          <p:cNvPr id="38" name="TextBox 37"/>
          <p:cNvSpPr txBox="1"/>
          <p:nvPr/>
        </p:nvSpPr>
        <p:spPr>
          <a:xfrm>
            <a:off x="5429250" y="354013"/>
            <a:ext cx="2684463" cy="646112"/>
          </a:xfrm>
          <a:prstGeom prst="rect">
            <a:avLst/>
          </a:prstGeom>
          <a:noFill/>
        </p:spPr>
        <p:txBody>
          <a:bodyPr>
            <a:spAutoFit/>
          </a:bodyPr>
          <a:lstStyle/>
          <a:p>
            <a:pPr algn="ctr" fontAlgn="auto">
              <a:spcBef>
                <a:spcPts val="0"/>
              </a:spcBef>
              <a:spcAft>
                <a:spcPts val="0"/>
              </a:spcAft>
              <a:defRPr/>
            </a:pPr>
            <a:r>
              <a:rPr lang="ru-RU" sz="3600" b="1" i="1" dirty="0">
                <a:solidFill>
                  <a:schemeClr val="tx2">
                    <a:lumMod val="75000"/>
                  </a:schemeClr>
                </a:solidFill>
                <a:effectLst>
                  <a:outerShdw blurRad="38100" dist="38100" dir="2700000" algn="tl">
                    <a:srgbClr val="000000">
                      <a:alpha val="43137"/>
                    </a:srgbClr>
                  </a:outerShdw>
                </a:effectLst>
                <a:latin typeface="+mn-lt"/>
              </a:rPr>
              <a:t>объемные</a:t>
            </a:r>
          </a:p>
        </p:txBody>
      </p:sp>
      <p:grpSp>
        <p:nvGrpSpPr>
          <p:cNvPr id="3090" name="Group 3"/>
          <p:cNvGrpSpPr>
            <a:grpSpLocks/>
          </p:cNvGrpSpPr>
          <p:nvPr/>
        </p:nvGrpSpPr>
        <p:grpSpPr bwMode="auto">
          <a:xfrm>
            <a:off x="0" y="0"/>
            <a:ext cx="9144000" cy="6858000"/>
            <a:chOff x="168" y="176"/>
            <a:chExt cx="5408" cy="3928"/>
          </a:xfrm>
        </p:grpSpPr>
        <p:sp>
          <p:nvSpPr>
            <p:cNvPr id="3092"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3093"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3094"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3095"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3096"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097"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098"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099"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pic>
        <p:nvPicPr>
          <p:cNvPr id="39" name="Picture 13" descr="1167780770_1167490113_shar_09"/>
          <p:cNvPicPr>
            <a:picLocks noChangeAspect="1" noChangeArrowheads="1"/>
          </p:cNvPicPr>
          <p:nvPr/>
        </p:nvPicPr>
        <p:blipFill>
          <a:blip r:embed="rId3">
            <a:clrChange>
              <a:clrFrom>
                <a:srgbClr val="EFEFEF"/>
              </a:clrFrom>
              <a:clrTo>
                <a:srgbClr val="EFEFEF">
                  <a:alpha val="0"/>
                </a:srgbClr>
              </a:clrTo>
            </a:clrChange>
          </a:blip>
          <a:srcRect/>
          <a:stretch>
            <a:fillRect/>
          </a:stretch>
        </p:blipFill>
        <p:spPr bwMode="auto">
          <a:xfrm>
            <a:off x="3643313" y="5016500"/>
            <a:ext cx="1627187" cy="16271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 0 C 0.07188 -0.27191 0.14375 -0.54382 0.08039 -0.63954 C 0.01702 -0.73526 -0.18159 -0.6548 -0.3802 -0.57411 " pathEditMode="relative" ptsTypes="aaA">
                                      <p:cBhvr>
                                        <p:cTn id="6" dur="500" fill="hold"/>
                                        <p:tgtEl>
                                          <p:spTgt spid="10"/>
                                        </p:tgtEl>
                                        <p:attrNameLst>
                                          <p:attrName>ppt_x</p:attrName>
                                          <p:attrName>ppt_y</p:attrName>
                                        </p:attrNameLst>
                                      </p:cBhvr>
                                    </p:animMotion>
                                  </p:childTnLst>
                                </p:cTn>
                              </p:par>
                            </p:childTnLst>
                          </p:cTn>
                        </p:par>
                        <p:par>
                          <p:cTn id="7" fill="hold">
                            <p:stCondLst>
                              <p:cond delay="500"/>
                            </p:stCondLst>
                            <p:childTnLst>
                              <p:par>
                                <p:cTn id="8" presetID="22" presetClass="entr" presetSubtype="1" fill="hold" nodeType="afterEffect">
                                  <p:stCondLst>
                                    <p:cond delay="0"/>
                                  </p:stCondLst>
                                  <p:childTnLst>
                                    <p:set>
                                      <p:cBhvr>
                                        <p:cTn id="9" dur="1" fill="hold">
                                          <p:stCondLst>
                                            <p:cond delay="0"/>
                                          </p:stCondLst>
                                        </p:cTn>
                                        <p:tgtEl>
                                          <p:spTgt spid="2"/>
                                        </p:tgtEl>
                                        <p:attrNameLst>
                                          <p:attrName>style.visibility</p:attrName>
                                        </p:attrNameLst>
                                      </p:cBhvr>
                                      <p:to>
                                        <p:strVal val="visible"/>
                                      </p:to>
                                    </p:set>
                                    <p:animEffect transition="in" filter="wipe(up)">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0" presetClass="path" presetSubtype="0" accel="50000" decel="50000" fill="hold" nodeType="clickEffect">
                                  <p:stCondLst>
                                    <p:cond delay="0"/>
                                  </p:stCondLst>
                                  <p:childTnLst>
                                    <p:animMotion origin="layout" path="M -1.66667E-6 -2.59259E-6 L 0.14375 -0.32268 " pathEditMode="relative" rAng="0" ptsTypes="AA">
                                      <p:cBhvr>
                                        <p:cTn id="14" dur="500" fill="hold"/>
                                        <p:tgtEl>
                                          <p:spTgt spid="2"/>
                                        </p:tgtEl>
                                        <p:attrNameLst>
                                          <p:attrName>ppt_x</p:attrName>
                                          <p:attrName>ppt_y</p:attrName>
                                        </p:attrNameLst>
                                      </p:cBhvr>
                                      <p:rCtr x="72" y="-161"/>
                                    </p:animMotion>
                                  </p:childTnLst>
                                </p:cTn>
                              </p:par>
                            </p:childTnLst>
                          </p:cTn>
                        </p:par>
                        <p:par>
                          <p:cTn id="15" fill="hold">
                            <p:stCondLst>
                              <p:cond delay="500"/>
                            </p:stCondLst>
                            <p:childTnLst>
                              <p:par>
                                <p:cTn id="16" presetID="22" presetClass="entr" presetSubtype="1" fill="hold" grpId="0" nodeType="after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wipe(up)">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0" presetClass="path" presetSubtype="0" accel="50000" decel="50000" fill="hold" grpId="1" nodeType="clickEffect">
                                  <p:stCondLst>
                                    <p:cond delay="0"/>
                                  </p:stCondLst>
                                  <p:childTnLst>
                                    <p:animMotion origin="layout" path="M 0.06979 -0.04259 C 0.08958 -0.18426 0.10955 -0.32615 0.07135 -0.33518 C 0.03316 -0.34398 -0.12153 -0.13657 -0.15972 -0.09722 " pathEditMode="relative" rAng="0" ptsTypes="aaA">
                                      <p:cBhvr>
                                        <p:cTn id="22" dur="500" fill="hold"/>
                                        <p:tgtEl>
                                          <p:spTgt spid="9"/>
                                        </p:tgtEl>
                                        <p:attrNameLst>
                                          <p:attrName>ppt_x</p:attrName>
                                          <p:attrName>ppt_y</p:attrName>
                                        </p:attrNameLst>
                                      </p:cBhvr>
                                      <p:rCtr x="-95" y="-151"/>
                                    </p:animMotion>
                                  </p:childTnLst>
                                </p:cTn>
                              </p:par>
                            </p:childTnLst>
                          </p:cTn>
                        </p:par>
                        <p:par>
                          <p:cTn id="23" fill="hold">
                            <p:stCondLst>
                              <p:cond delay="500"/>
                            </p:stCondLst>
                            <p:childTnLst>
                              <p:par>
                                <p:cTn id="24" presetID="22" presetClass="entr" presetSubtype="1" fill="hold" nodeType="afterEffect">
                                  <p:stCondLst>
                                    <p:cond delay="0"/>
                                  </p:stCondLst>
                                  <p:childTnLst>
                                    <p:set>
                                      <p:cBhvr>
                                        <p:cTn id="25" dur="1" fill="hold">
                                          <p:stCondLst>
                                            <p:cond delay="0"/>
                                          </p:stCondLst>
                                        </p:cTn>
                                        <p:tgtEl>
                                          <p:spTgt spid="34"/>
                                        </p:tgtEl>
                                        <p:attrNameLst>
                                          <p:attrName>style.visibility</p:attrName>
                                        </p:attrNameLst>
                                      </p:cBhvr>
                                      <p:to>
                                        <p:strVal val="visible"/>
                                      </p:to>
                                    </p:set>
                                    <p:animEffect transition="in" filter="wipe(up)">
                                      <p:cBhvr>
                                        <p:cTn id="26" dur="500"/>
                                        <p:tgtEl>
                                          <p:spTgt spid="34"/>
                                        </p:tgtEl>
                                      </p:cBhvr>
                                    </p:animEffect>
                                  </p:childTnLst>
                                </p:cTn>
                              </p:par>
                            </p:childTnLst>
                          </p:cTn>
                        </p:par>
                      </p:childTnLst>
                    </p:cTn>
                  </p:par>
                  <p:par>
                    <p:cTn id="27" fill="hold">
                      <p:stCondLst>
                        <p:cond delay="indefinite"/>
                      </p:stCondLst>
                      <p:childTnLst>
                        <p:par>
                          <p:cTn id="28" fill="hold">
                            <p:stCondLst>
                              <p:cond delay="0"/>
                            </p:stCondLst>
                            <p:childTnLst>
                              <p:par>
                                <p:cTn id="29" presetID="0" presetClass="path" presetSubtype="0" accel="50000" decel="50000" fill="hold" nodeType="clickEffect">
                                  <p:stCondLst>
                                    <p:cond delay="0"/>
                                  </p:stCondLst>
                                  <p:childTnLst>
                                    <p:animMotion origin="layout" path="M -0.00781 0.01158 L 0.19306 0.01297 " pathEditMode="relative" rAng="0" ptsTypes="AA">
                                      <p:cBhvr>
                                        <p:cTn id="30" dur="500" fill="hold"/>
                                        <p:tgtEl>
                                          <p:spTgt spid="34"/>
                                        </p:tgtEl>
                                        <p:attrNameLst>
                                          <p:attrName>ppt_x</p:attrName>
                                          <p:attrName>ppt_y</p:attrName>
                                        </p:attrNameLst>
                                      </p:cBhvr>
                                      <p:rCtr x="100" y="1"/>
                                    </p:animMotion>
                                  </p:childTnLst>
                                </p:cTn>
                              </p:par>
                            </p:childTnLst>
                          </p:cTn>
                        </p:par>
                        <p:par>
                          <p:cTn id="31" fill="hold">
                            <p:stCondLst>
                              <p:cond delay="500"/>
                            </p:stCondLst>
                            <p:childTnLst>
                              <p:par>
                                <p:cTn id="32" presetID="22" presetClass="entr" presetSubtype="1"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up)">
                                      <p:cBhvr>
                                        <p:cTn id="34" dur="500"/>
                                        <p:tgtEl>
                                          <p:spTgt spid="11"/>
                                        </p:tgtEl>
                                      </p:cBhvr>
                                    </p:animEffect>
                                  </p:childTnLst>
                                </p:cTn>
                              </p:par>
                            </p:childTnLst>
                          </p:cTn>
                        </p:par>
                      </p:childTnLst>
                    </p:cTn>
                  </p:par>
                  <p:par>
                    <p:cTn id="35" fill="hold">
                      <p:stCondLst>
                        <p:cond delay="indefinite"/>
                      </p:stCondLst>
                      <p:childTnLst>
                        <p:par>
                          <p:cTn id="36" fill="hold">
                            <p:stCondLst>
                              <p:cond delay="0"/>
                            </p:stCondLst>
                            <p:childTnLst>
                              <p:par>
                                <p:cTn id="37" presetID="0" presetClass="path" presetSubtype="0" accel="50000" decel="50000" fill="hold" grpId="1" nodeType="clickEffect">
                                  <p:stCondLst>
                                    <p:cond delay="0"/>
                                  </p:stCondLst>
                                  <p:childTnLst>
                                    <p:animMotion origin="layout" path="M -0.01216 -0.06181 C -0.05504 -0.23912 -0.09775 -0.4162 -0.15972 -0.43958 C -0.2217 -0.46296 -0.30295 -0.33241 -0.3842 -0.20139 " pathEditMode="relative" rAng="0" ptsTypes="aaA">
                                      <p:cBhvr>
                                        <p:cTn id="38" dur="500" fill="hold"/>
                                        <p:tgtEl>
                                          <p:spTgt spid="11"/>
                                        </p:tgtEl>
                                        <p:attrNameLst>
                                          <p:attrName>ppt_x</p:attrName>
                                          <p:attrName>ppt_y</p:attrName>
                                        </p:attrNameLst>
                                      </p:cBhvr>
                                      <p:rCtr x="-186" y="-201"/>
                                    </p:animMotion>
                                  </p:childTnLst>
                                </p:cTn>
                              </p:par>
                            </p:childTnLst>
                          </p:cTn>
                        </p:par>
                        <p:par>
                          <p:cTn id="39" fill="hold">
                            <p:stCondLst>
                              <p:cond delay="500"/>
                            </p:stCondLst>
                            <p:childTnLst>
                              <p:par>
                                <p:cTn id="40" presetID="22" presetClass="entr" presetSubtype="1" fill="hold" grpId="0" nodeType="after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up)">
                                      <p:cBhvr>
                                        <p:cTn id="42" dur="500"/>
                                        <p:tgtEl>
                                          <p:spTgt spid="4"/>
                                        </p:tgtEl>
                                      </p:cBhvr>
                                    </p:animEffect>
                                  </p:childTnLst>
                                </p:cTn>
                              </p:par>
                            </p:childTnLst>
                          </p:cTn>
                        </p:par>
                      </p:childTnLst>
                    </p:cTn>
                  </p:par>
                  <p:par>
                    <p:cTn id="43" fill="hold">
                      <p:stCondLst>
                        <p:cond delay="indefinite"/>
                      </p:stCondLst>
                      <p:childTnLst>
                        <p:par>
                          <p:cTn id="44" fill="hold">
                            <p:stCondLst>
                              <p:cond delay="0"/>
                            </p:stCondLst>
                            <p:childTnLst>
                              <p:par>
                                <p:cTn id="45" presetID="0" presetClass="path" presetSubtype="0" accel="50000" decel="50000" fill="hold" grpId="1" nodeType="clickEffect">
                                  <p:stCondLst>
                                    <p:cond delay="0"/>
                                  </p:stCondLst>
                                  <p:childTnLst>
                                    <p:animMotion origin="layout" path="M 0 0 C 0.05469 -0.28324 0.10955 -0.56648 0.07205 -0.62868 C 0.03455 -0.69087 -0.09514 -0.53203 -0.22465 -0.37318 " pathEditMode="relative" ptsTypes="aaA">
                                      <p:cBhvr>
                                        <p:cTn id="46" dur="500" fill="hold"/>
                                        <p:tgtEl>
                                          <p:spTgt spid="4"/>
                                        </p:tgtEl>
                                        <p:attrNameLst>
                                          <p:attrName>ppt_x</p:attrName>
                                          <p:attrName>ppt_y</p:attrName>
                                        </p:attrNameLst>
                                      </p:cBhvr>
                                    </p:animMotion>
                                  </p:childTnLst>
                                </p:cTn>
                              </p:par>
                            </p:childTnLst>
                          </p:cTn>
                        </p:par>
                        <p:par>
                          <p:cTn id="47" fill="hold">
                            <p:stCondLst>
                              <p:cond delay="500"/>
                            </p:stCondLst>
                            <p:childTnLst>
                              <p:par>
                                <p:cTn id="48" presetID="22" presetClass="entr" presetSubtype="1" fill="hold" nodeType="afterEffect">
                                  <p:stCondLst>
                                    <p:cond delay="0"/>
                                  </p:stCondLst>
                                  <p:childTnLst>
                                    <p:set>
                                      <p:cBhvr>
                                        <p:cTn id="49" dur="1" fill="hold">
                                          <p:stCondLst>
                                            <p:cond delay="0"/>
                                          </p:stCondLst>
                                        </p:cTn>
                                        <p:tgtEl>
                                          <p:spTgt spid="3"/>
                                        </p:tgtEl>
                                        <p:attrNameLst>
                                          <p:attrName>style.visibility</p:attrName>
                                        </p:attrNameLst>
                                      </p:cBhvr>
                                      <p:to>
                                        <p:strVal val="visible"/>
                                      </p:to>
                                    </p:set>
                                    <p:animEffect transition="in" filter="wipe(up)">
                                      <p:cBhvr>
                                        <p:cTn id="50" dur="500"/>
                                        <p:tgtEl>
                                          <p:spTgt spid="3"/>
                                        </p:tgtEl>
                                      </p:cBhvr>
                                    </p:animEffect>
                                  </p:childTnLst>
                                </p:cTn>
                              </p:par>
                            </p:childTnLst>
                          </p:cTn>
                        </p:par>
                      </p:childTnLst>
                    </p:cTn>
                  </p:par>
                  <p:par>
                    <p:cTn id="51" fill="hold">
                      <p:stCondLst>
                        <p:cond delay="indefinite"/>
                      </p:stCondLst>
                      <p:childTnLst>
                        <p:par>
                          <p:cTn id="52" fill="hold">
                            <p:stCondLst>
                              <p:cond delay="0"/>
                            </p:stCondLst>
                            <p:childTnLst>
                              <p:par>
                                <p:cTn id="53" presetID="0" presetClass="path" presetSubtype="0" accel="50000" decel="50000" fill="hold" nodeType="clickEffect">
                                  <p:stCondLst>
                                    <p:cond delay="0"/>
                                  </p:stCondLst>
                                  <p:childTnLst>
                                    <p:animMotion origin="layout" path="M -0.06702 1.11022E-16 C -0.09566 -0.26921 -0.12431 -0.53843 -0.09132 -0.63171 C -0.05834 -0.72477 0.03628 -0.64236 0.13107 -0.55995 " pathEditMode="relative" rAng="0" ptsTypes="aaA">
                                      <p:cBhvr>
                                        <p:cTn id="54" dur="500" fill="hold"/>
                                        <p:tgtEl>
                                          <p:spTgt spid="3"/>
                                        </p:tgtEl>
                                        <p:attrNameLst>
                                          <p:attrName>ppt_x</p:attrName>
                                          <p:attrName>ppt_y</p:attrName>
                                        </p:attrNameLst>
                                      </p:cBhvr>
                                      <p:rCtr x="70" y="-363"/>
                                    </p:animMotion>
                                  </p:childTnLst>
                                </p:cTn>
                              </p:par>
                            </p:childTnLst>
                          </p:cTn>
                        </p:par>
                        <p:par>
                          <p:cTn id="55" fill="hold">
                            <p:stCondLst>
                              <p:cond delay="500"/>
                            </p:stCondLst>
                            <p:childTnLst>
                              <p:par>
                                <p:cTn id="56" presetID="10" presetClass="entr" presetSubtype="0" fill="hold" nodeType="afterEffect">
                                  <p:stCondLst>
                                    <p:cond delay="0"/>
                                  </p:stCondLst>
                                  <p:childTnLst>
                                    <p:set>
                                      <p:cBhvr>
                                        <p:cTn id="57" dur="1" fill="hold">
                                          <p:stCondLst>
                                            <p:cond delay="0"/>
                                          </p:stCondLst>
                                        </p:cTn>
                                        <p:tgtEl>
                                          <p:spTgt spid="39"/>
                                        </p:tgtEl>
                                        <p:attrNameLst>
                                          <p:attrName>style.visibility</p:attrName>
                                        </p:attrNameLst>
                                      </p:cBhvr>
                                      <p:to>
                                        <p:strVal val="visible"/>
                                      </p:to>
                                    </p:set>
                                    <p:animEffect transition="in" filter="fade">
                                      <p:cBhvr>
                                        <p:cTn id="58" dur="500"/>
                                        <p:tgtEl>
                                          <p:spTgt spid="39"/>
                                        </p:tgtEl>
                                      </p:cBhvr>
                                    </p:animEffect>
                                  </p:childTnLst>
                                </p:cTn>
                              </p:par>
                            </p:childTnLst>
                          </p:cTn>
                        </p:par>
                      </p:childTnLst>
                    </p:cTn>
                  </p:par>
                  <p:par>
                    <p:cTn id="59" fill="hold">
                      <p:stCondLst>
                        <p:cond delay="indefinite"/>
                      </p:stCondLst>
                      <p:childTnLst>
                        <p:par>
                          <p:cTn id="60" fill="hold">
                            <p:stCondLst>
                              <p:cond delay="0"/>
                            </p:stCondLst>
                            <p:childTnLst>
                              <p:par>
                                <p:cTn id="61" presetID="0" presetClass="path" presetSubtype="0" accel="50000" decel="50000" fill="hold" nodeType="clickEffect">
                                  <p:stCondLst>
                                    <p:cond delay="0"/>
                                  </p:stCondLst>
                                  <p:childTnLst>
                                    <p:animMotion origin="layout" path="M 0.02048 0.0669 C 0.06041 -0.02199 0.10034 -0.11088 0.16371 -0.11759 C 0.22708 -0.12431 0.36111 0.00278 0.40034 0.02685 " pathEditMode="relative" rAng="0" ptsTypes="aaA">
                                      <p:cBhvr>
                                        <p:cTn id="62" dur="500" fill="hold"/>
                                        <p:tgtEl>
                                          <p:spTgt spid="39"/>
                                        </p:tgtEl>
                                        <p:attrNameLst>
                                          <p:attrName>ppt_x</p:attrName>
                                          <p:attrName>ppt_y</p:attrName>
                                        </p:attrNameLst>
                                      </p:cBhvr>
                                      <p:rCtr x="190" y="-96"/>
                                    </p:animMotion>
                                  </p:childTnLst>
                                </p:cTn>
                              </p:par>
                            </p:childTnLst>
                          </p:cTn>
                        </p:par>
                        <p:par>
                          <p:cTn id="63" fill="hold">
                            <p:stCondLst>
                              <p:cond delay="500"/>
                            </p:stCondLst>
                            <p:childTnLst>
                              <p:par>
                                <p:cTn id="64" presetID="22" presetClass="entr" presetSubtype="1" fill="hold" grpId="0" nodeType="afterEffect">
                                  <p:stCondLst>
                                    <p:cond delay="0"/>
                                  </p:stCondLst>
                                  <p:childTnLst>
                                    <p:set>
                                      <p:cBhvr>
                                        <p:cTn id="65" dur="1" fill="hold">
                                          <p:stCondLst>
                                            <p:cond delay="0"/>
                                          </p:stCondLst>
                                        </p:cTn>
                                        <p:tgtEl>
                                          <p:spTgt spid="6"/>
                                        </p:tgtEl>
                                        <p:attrNameLst>
                                          <p:attrName>style.visibility</p:attrName>
                                        </p:attrNameLst>
                                      </p:cBhvr>
                                      <p:to>
                                        <p:strVal val="visible"/>
                                      </p:to>
                                    </p:set>
                                    <p:animEffect transition="in" filter="wipe(up)">
                                      <p:cBhvr>
                                        <p:cTn id="66" dur="500"/>
                                        <p:tgtEl>
                                          <p:spTgt spid="6"/>
                                        </p:tgtEl>
                                      </p:cBhvr>
                                    </p:animEffect>
                                  </p:childTnLst>
                                </p:cTn>
                              </p:par>
                            </p:childTnLst>
                          </p:cTn>
                        </p:par>
                      </p:childTnLst>
                    </p:cTn>
                  </p:par>
                  <p:par>
                    <p:cTn id="67" fill="hold">
                      <p:stCondLst>
                        <p:cond delay="indefinite"/>
                      </p:stCondLst>
                      <p:childTnLst>
                        <p:par>
                          <p:cTn id="68" fill="hold">
                            <p:stCondLst>
                              <p:cond delay="0"/>
                            </p:stCondLst>
                            <p:childTnLst>
                              <p:par>
                                <p:cTn id="69" presetID="0" presetClass="path" presetSubtype="0" accel="50000" decel="50000" fill="hold" grpId="1" nodeType="clickEffect">
                                  <p:stCondLst>
                                    <p:cond delay="0"/>
                                  </p:stCondLst>
                                  <p:childTnLst>
                                    <p:animMotion origin="layout" path="M 0.05486 4.07407E-6 C 0.01458 -0.08612 -0.02569 -0.17199 -0.08941 -0.17246 C -0.15312 -0.17292 -0.2401 -0.08774 -0.32708 -0.00209 " pathEditMode="relative" rAng="0" ptsTypes="aaA">
                                      <p:cBhvr>
                                        <p:cTn id="70" dur="500" fill="hold"/>
                                        <p:tgtEl>
                                          <p:spTgt spid="6"/>
                                        </p:tgtEl>
                                        <p:attrNameLst>
                                          <p:attrName>ppt_x</p:attrName>
                                          <p:attrName>ppt_y</p:attrName>
                                        </p:attrNameLst>
                                      </p:cBhvr>
                                      <p:rCtr x="-191" y="-87"/>
                                    </p:animMotion>
                                  </p:childTnLst>
                                </p:cTn>
                              </p:par>
                            </p:childTnLst>
                          </p:cTn>
                        </p:par>
                        <p:par>
                          <p:cTn id="71" fill="hold">
                            <p:stCondLst>
                              <p:cond delay="500"/>
                            </p:stCondLst>
                            <p:childTnLst>
                              <p:par>
                                <p:cTn id="72" presetID="22" presetClass="entr" presetSubtype="1" fill="hold" grpId="0" nodeType="afterEffect">
                                  <p:stCondLst>
                                    <p:cond delay="0"/>
                                  </p:stCondLst>
                                  <p:childTnLst>
                                    <p:set>
                                      <p:cBhvr>
                                        <p:cTn id="73" dur="1" fill="hold">
                                          <p:stCondLst>
                                            <p:cond delay="0"/>
                                          </p:stCondLst>
                                        </p:cTn>
                                        <p:tgtEl>
                                          <p:spTgt spid="20"/>
                                        </p:tgtEl>
                                        <p:attrNameLst>
                                          <p:attrName>style.visibility</p:attrName>
                                        </p:attrNameLst>
                                      </p:cBhvr>
                                      <p:to>
                                        <p:strVal val="visible"/>
                                      </p:to>
                                    </p:set>
                                    <p:animEffect transition="in" filter="wipe(up)">
                                      <p:cBhvr>
                                        <p:cTn id="74" dur="500"/>
                                        <p:tgtEl>
                                          <p:spTgt spid="20"/>
                                        </p:tgtEl>
                                      </p:cBhvr>
                                    </p:animEffect>
                                  </p:childTnLst>
                                </p:cTn>
                              </p:par>
                            </p:childTnLst>
                          </p:cTn>
                        </p:par>
                      </p:childTnLst>
                    </p:cTn>
                  </p:par>
                  <p:par>
                    <p:cTn id="75" fill="hold">
                      <p:stCondLst>
                        <p:cond delay="indefinite"/>
                      </p:stCondLst>
                      <p:childTnLst>
                        <p:par>
                          <p:cTn id="76" fill="hold">
                            <p:stCondLst>
                              <p:cond delay="0"/>
                            </p:stCondLst>
                            <p:childTnLst>
                              <p:par>
                                <p:cTn id="77" presetID="0" presetClass="path" presetSubtype="0" accel="50000" decel="50000" fill="hold" grpId="1" nodeType="clickEffect">
                                  <p:stCondLst>
                                    <p:cond delay="0"/>
                                  </p:stCondLst>
                                  <p:childTnLst>
                                    <p:animMotion origin="layout" path="M -0.01771 -0.0993 C -0.03021 -0.30694 -0.04254 -0.51435 0.01667 -0.53796 C 0.07587 -0.56157 0.20694 -0.40138 0.33802 -0.24097 " pathEditMode="relative" rAng="0" ptsTypes="aaA">
                                      <p:cBhvr>
                                        <p:cTn id="78" dur="500" fill="hold"/>
                                        <p:tgtEl>
                                          <p:spTgt spid="20"/>
                                        </p:tgtEl>
                                        <p:attrNameLst>
                                          <p:attrName>ppt_x</p:attrName>
                                          <p:attrName>ppt_y</p:attrName>
                                        </p:attrNameLst>
                                      </p:cBhvr>
                                      <p:rCtr x="165" y="-231"/>
                                    </p:animMotion>
                                  </p:childTnLst>
                                </p:cTn>
                              </p:par>
                            </p:childTnLst>
                          </p:cTn>
                        </p:par>
                        <p:par>
                          <p:cTn id="79" fill="hold">
                            <p:stCondLst>
                              <p:cond delay="500"/>
                            </p:stCondLst>
                            <p:childTnLst>
                              <p:par>
                                <p:cTn id="80" presetID="22" presetClass="entr" presetSubtype="1" fill="hold" grpId="0" nodeType="afterEffect">
                                  <p:stCondLst>
                                    <p:cond delay="0"/>
                                  </p:stCondLst>
                                  <p:childTnLst>
                                    <p:set>
                                      <p:cBhvr>
                                        <p:cTn id="81" dur="1" fill="hold">
                                          <p:stCondLst>
                                            <p:cond delay="0"/>
                                          </p:stCondLst>
                                        </p:cTn>
                                        <p:tgtEl>
                                          <p:spTgt spid="8"/>
                                        </p:tgtEl>
                                        <p:attrNameLst>
                                          <p:attrName>style.visibility</p:attrName>
                                        </p:attrNameLst>
                                      </p:cBhvr>
                                      <p:to>
                                        <p:strVal val="visible"/>
                                      </p:to>
                                    </p:set>
                                    <p:animEffect transition="in" filter="wipe(up)">
                                      <p:cBhvr>
                                        <p:cTn id="82" dur="500"/>
                                        <p:tgtEl>
                                          <p:spTgt spid="8"/>
                                        </p:tgtEl>
                                      </p:cBhvr>
                                    </p:animEffect>
                                  </p:childTnLst>
                                </p:cTn>
                              </p:par>
                            </p:childTnLst>
                          </p:cTn>
                        </p:par>
                      </p:childTnLst>
                    </p:cTn>
                  </p:par>
                  <p:par>
                    <p:cTn id="83" fill="hold">
                      <p:stCondLst>
                        <p:cond delay="indefinite"/>
                      </p:stCondLst>
                      <p:childTnLst>
                        <p:par>
                          <p:cTn id="84" fill="hold">
                            <p:stCondLst>
                              <p:cond delay="0"/>
                            </p:stCondLst>
                            <p:childTnLst>
                              <p:par>
                                <p:cTn id="85" presetID="0" presetClass="path" presetSubtype="0" accel="50000" decel="50000" fill="hold" grpId="1" nodeType="clickEffect">
                                  <p:stCondLst>
                                    <p:cond delay="0"/>
                                  </p:stCondLst>
                                  <p:childTnLst>
                                    <p:animMotion origin="layout" path="M 0.06424 -0.09537 C 0.14619 -0.37431 0.22848 -0.65301 0.19566 -0.74167 C 0.16303 -0.83056 0.01528 -0.72917 -0.13211 -0.62778 " pathEditMode="relative" rAng="0" ptsTypes="aaA">
                                      <p:cBhvr>
                                        <p:cTn id="86" dur="500" fill="hold"/>
                                        <p:tgtEl>
                                          <p:spTgt spid="8"/>
                                        </p:tgtEl>
                                        <p:attrNameLst>
                                          <p:attrName>ppt_x</p:attrName>
                                          <p:attrName>ppt_y</p:attrName>
                                        </p:attrNameLst>
                                      </p:cBhvr>
                                      <p:rCtr x="-16" y="-368"/>
                                    </p:animMotion>
                                  </p:childTnLst>
                                </p:cTn>
                              </p:par>
                            </p:childTnLst>
                          </p:cTn>
                        </p:par>
                        <p:par>
                          <p:cTn id="87" fill="hold">
                            <p:stCondLst>
                              <p:cond delay="500"/>
                            </p:stCondLst>
                            <p:childTnLst>
                              <p:par>
                                <p:cTn id="88" presetID="22" presetClass="entr" presetSubtype="1" fill="hold" grpId="0" nodeType="afterEffect">
                                  <p:stCondLst>
                                    <p:cond delay="0"/>
                                  </p:stCondLst>
                                  <p:childTnLst>
                                    <p:set>
                                      <p:cBhvr>
                                        <p:cTn id="89" dur="1" fill="hold">
                                          <p:stCondLst>
                                            <p:cond delay="0"/>
                                          </p:stCondLst>
                                        </p:cTn>
                                        <p:tgtEl>
                                          <p:spTgt spid="5"/>
                                        </p:tgtEl>
                                        <p:attrNameLst>
                                          <p:attrName>style.visibility</p:attrName>
                                        </p:attrNameLst>
                                      </p:cBhvr>
                                      <p:to>
                                        <p:strVal val="visible"/>
                                      </p:to>
                                    </p:set>
                                    <p:animEffect transition="in" filter="wipe(up)">
                                      <p:cBhvr>
                                        <p:cTn id="90" dur="500"/>
                                        <p:tgtEl>
                                          <p:spTgt spid="5"/>
                                        </p:tgtEl>
                                      </p:cBhvr>
                                    </p:animEffect>
                                  </p:childTnLst>
                                </p:cTn>
                              </p:par>
                            </p:childTnLst>
                          </p:cTn>
                        </p:par>
                      </p:childTnLst>
                    </p:cTn>
                  </p:par>
                  <p:par>
                    <p:cTn id="91" fill="hold">
                      <p:stCondLst>
                        <p:cond delay="indefinite"/>
                      </p:stCondLst>
                      <p:childTnLst>
                        <p:par>
                          <p:cTn id="92" fill="hold">
                            <p:stCondLst>
                              <p:cond delay="0"/>
                            </p:stCondLst>
                            <p:childTnLst>
                              <p:par>
                                <p:cTn id="93" presetID="0" presetClass="path" presetSubtype="0" accel="50000" decel="50000" fill="hold" grpId="1" nodeType="clickEffect">
                                  <p:stCondLst>
                                    <p:cond delay="0"/>
                                  </p:stCondLst>
                                  <p:childTnLst>
                                    <p:animMotion origin="layout" path="M 0.07448 0.07268 C 0.03107 -0.21366 -0.01216 -0.49954 0.03298 -0.60834 C 0.07812 -0.7169 0.2934 -0.58426 0.34566 -0.57987 " pathEditMode="relative" rAng="0" ptsTypes="aaA">
                                      <p:cBhvr>
                                        <p:cTn id="94" dur="500" fill="hold"/>
                                        <p:tgtEl>
                                          <p:spTgt spid="5"/>
                                        </p:tgtEl>
                                        <p:attrNameLst>
                                          <p:attrName>ppt_x</p:attrName>
                                          <p:attrName>ppt_y</p:attrName>
                                        </p:attrNameLst>
                                      </p:cBhvr>
                                      <p:rCtr x="92" y="-39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8" grpId="0" animBg="1"/>
      <p:bldP spid="8" grpId="1" animBg="1"/>
      <p:bldP spid="9" grpId="0" animBg="1"/>
      <p:bldP spid="9" grpId="1" animBg="1"/>
      <p:bldP spid="10" grpId="0" animBg="1"/>
      <p:bldP spid="11" grpId="0" animBg="1"/>
      <p:bldP spid="11" grpId="1" animBg="1"/>
      <p:bldP spid="20" grpId="0" animBg="1"/>
      <p:bldP spid="20"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Line 28"/>
          <p:cNvSpPr>
            <a:spLocks noChangeShapeType="1"/>
          </p:cNvSpPr>
          <p:nvPr/>
        </p:nvSpPr>
        <p:spPr bwMode="auto">
          <a:xfrm>
            <a:off x="395288" y="1982788"/>
            <a:ext cx="8424862" cy="0"/>
          </a:xfrm>
          <a:prstGeom prst="line">
            <a:avLst/>
          </a:prstGeom>
          <a:noFill/>
          <a:ln w="9525">
            <a:solidFill>
              <a:srgbClr val="969696"/>
            </a:solidFill>
            <a:round/>
            <a:headEnd/>
            <a:tailEnd/>
          </a:ln>
        </p:spPr>
        <p:txBody>
          <a:bodyPr/>
          <a:lstStyle/>
          <a:p>
            <a:endParaRPr lang="ru-RU"/>
          </a:p>
        </p:txBody>
      </p:sp>
      <p:sp>
        <p:nvSpPr>
          <p:cNvPr id="21507" name="Line 18"/>
          <p:cNvSpPr>
            <a:spLocks noChangeShapeType="1"/>
          </p:cNvSpPr>
          <p:nvPr/>
        </p:nvSpPr>
        <p:spPr bwMode="auto">
          <a:xfrm>
            <a:off x="4572000" y="0"/>
            <a:ext cx="0" cy="6858000"/>
          </a:xfrm>
          <a:prstGeom prst="line">
            <a:avLst/>
          </a:prstGeom>
          <a:noFill/>
          <a:ln w="9525">
            <a:solidFill>
              <a:srgbClr val="969696"/>
            </a:solidFill>
            <a:round/>
            <a:headEnd/>
            <a:tailEnd/>
          </a:ln>
        </p:spPr>
        <p:txBody>
          <a:bodyPr/>
          <a:lstStyle/>
          <a:p>
            <a:endParaRPr lang="ru-RU"/>
          </a:p>
        </p:txBody>
      </p:sp>
      <p:sp>
        <p:nvSpPr>
          <p:cNvPr id="21508" name="Line 16"/>
          <p:cNvSpPr>
            <a:spLocks noChangeShapeType="1"/>
          </p:cNvSpPr>
          <p:nvPr/>
        </p:nvSpPr>
        <p:spPr bwMode="auto">
          <a:xfrm>
            <a:off x="3144838" y="73025"/>
            <a:ext cx="0" cy="6858000"/>
          </a:xfrm>
          <a:prstGeom prst="line">
            <a:avLst/>
          </a:prstGeom>
          <a:noFill/>
          <a:ln w="9525">
            <a:solidFill>
              <a:srgbClr val="969696"/>
            </a:solidFill>
            <a:round/>
            <a:headEnd/>
            <a:tailEnd/>
          </a:ln>
        </p:spPr>
        <p:txBody>
          <a:bodyPr/>
          <a:lstStyle/>
          <a:p>
            <a:endParaRPr lang="ru-RU"/>
          </a:p>
        </p:txBody>
      </p:sp>
      <p:sp>
        <p:nvSpPr>
          <p:cNvPr id="21509" name="Line 30"/>
          <p:cNvSpPr>
            <a:spLocks noChangeShapeType="1"/>
          </p:cNvSpPr>
          <p:nvPr/>
        </p:nvSpPr>
        <p:spPr bwMode="auto">
          <a:xfrm>
            <a:off x="395288" y="3429000"/>
            <a:ext cx="8424862" cy="0"/>
          </a:xfrm>
          <a:prstGeom prst="line">
            <a:avLst/>
          </a:prstGeom>
          <a:noFill/>
          <a:ln w="9525">
            <a:solidFill>
              <a:srgbClr val="969696"/>
            </a:solidFill>
            <a:round/>
            <a:headEnd/>
            <a:tailEnd/>
          </a:ln>
        </p:spPr>
        <p:txBody>
          <a:bodyPr/>
          <a:lstStyle/>
          <a:p>
            <a:endParaRPr lang="ru-RU"/>
          </a:p>
        </p:txBody>
      </p:sp>
      <p:sp>
        <p:nvSpPr>
          <p:cNvPr id="21510" name="Line 20"/>
          <p:cNvSpPr>
            <a:spLocks noChangeShapeType="1"/>
          </p:cNvSpPr>
          <p:nvPr/>
        </p:nvSpPr>
        <p:spPr bwMode="auto">
          <a:xfrm>
            <a:off x="5992813" y="0"/>
            <a:ext cx="0" cy="6858000"/>
          </a:xfrm>
          <a:prstGeom prst="line">
            <a:avLst/>
          </a:prstGeom>
          <a:noFill/>
          <a:ln w="9525">
            <a:solidFill>
              <a:srgbClr val="969696"/>
            </a:solidFill>
            <a:round/>
            <a:headEnd/>
            <a:tailEnd/>
          </a:ln>
        </p:spPr>
        <p:txBody>
          <a:bodyPr/>
          <a:lstStyle/>
          <a:p>
            <a:endParaRPr lang="ru-RU"/>
          </a:p>
        </p:txBody>
      </p:sp>
      <p:sp>
        <p:nvSpPr>
          <p:cNvPr id="21511" name="Line 26"/>
          <p:cNvSpPr>
            <a:spLocks noChangeShapeType="1"/>
          </p:cNvSpPr>
          <p:nvPr/>
        </p:nvSpPr>
        <p:spPr bwMode="auto">
          <a:xfrm>
            <a:off x="430213" y="546100"/>
            <a:ext cx="8426450" cy="0"/>
          </a:xfrm>
          <a:prstGeom prst="line">
            <a:avLst/>
          </a:prstGeom>
          <a:noFill/>
          <a:ln w="9525">
            <a:solidFill>
              <a:srgbClr val="969696"/>
            </a:solidFill>
            <a:round/>
            <a:headEnd/>
            <a:tailEnd/>
          </a:ln>
        </p:spPr>
        <p:txBody>
          <a:bodyPr/>
          <a:lstStyle/>
          <a:p>
            <a:endParaRPr lang="ru-RU"/>
          </a:p>
        </p:txBody>
      </p:sp>
      <p:sp>
        <p:nvSpPr>
          <p:cNvPr id="21512" name="Line 13"/>
          <p:cNvSpPr>
            <a:spLocks noChangeShapeType="1"/>
          </p:cNvSpPr>
          <p:nvPr/>
        </p:nvSpPr>
        <p:spPr bwMode="auto">
          <a:xfrm>
            <a:off x="971550" y="-71438"/>
            <a:ext cx="0" cy="6858001"/>
          </a:xfrm>
          <a:prstGeom prst="line">
            <a:avLst/>
          </a:prstGeom>
          <a:noFill/>
          <a:ln w="9525">
            <a:solidFill>
              <a:srgbClr val="969696"/>
            </a:solidFill>
            <a:round/>
            <a:headEnd/>
            <a:tailEnd/>
          </a:ln>
        </p:spPr>
        <p:txBody>
          <a:bodyPr/>
          <a:lstStyle/>
          <a:p>
            <a:endParaRPr lang="ru-RU"/>
          </a:p>
        </p:txBody>
      </p:sp>
      <p:sp>
        <p:nvSpPr>
          <p:cNvPr id="21513" name="Line 14"/>
          <p:cNvSpPr>
            <a:spLocks noChangeShapeType="1"/>
          </p:cNvSpPr>
          <p:nvPr/>
        </p:nvSpPr>
        <p:spPr bwMode="auto">
          <a:xfrm>
            <a:off x="1682750" y="73025"/>
            <a:ext cx="0" cy="6858000"/>
          </a:xfrm>
          <a:prstGeom prst="line">
            <a:avLst/>
          </a:prstGeom>
          <a:noFill/>
          <a:ln w="9525">
            <a:solidFill>
              <a:srgbClr val="969696"/>
            </a:solidFill>
            <a:round/>
            <a:headEnd/>
            <a:tailEnd/>
          </a:ln>
        </p:spPr>
        <p:txBody>
          <a:bodyPr/>
          <a:lstStyle/>
          <a:p>
            <a:endParaRPr lang="ru-RU"/>
          </a:p>
        </p:txBody>
      </p:sp>
      <p:sp>
        <p:nvSpPr>
          <p:cNvPr id="21514" name="Line 15"/>
          <p:cNvSpPr>
            <a:spLocks noChangeShapeType="1"/>
          </p:cNvSpPr>
          <p:nvPr/>
        </p:nvSpPr>
        <p:spPr bwMode="auto">
          <a:xfrm>
            <a:off x="2411413" y="73025"/>
            <a:ext cx="0" cy="6858000"/>
          </a:xfrm>
          <a:prstGeom prst="line">
            <a:avLst/>
          </a:prstGeom>
          <a:noFill/>
          <a:ln w="9525">
            <a:solidFill>
              <a:srgbClr val="969696"/>
            </a:solidFill>
            <a:round/>
            <a:headEnd/>
            <a:tailEnd/>
          </a:ln>
        </p:spPr>
        <p:txBody>
          <a:bodyPr/>
          <a:lstStyle/>
          <a:p>
            <a:endParaRPr lang="ru-RU"/>
          </a:p>
        </p:txBody>
      </p:sp>
      <p:sp>
        <p:nvSpPr>
          <p:cNvPr id="21515" name="Line 17"/>
          <p:cNvSpPr>
            <a:spLocks noChangeShapeType="1"/>
          </p:cNvSpPr>
          <p:nvPr/>
        </p:nvSpPr>
        <p:spPr bwMode="auto">
          <a:xfrm>
            <a:off x="3852863" y="42863"/>
            <a:ext cx="0" cy="6858000"/>
          </a:xfrm>
          <a:prstGeom prst="line">
            <a:avLst/>
          </a:prstGeom>
          <a:noFill/>
          <a:ln w="9525">
            <a:solidFill>
              <a:srgbClr val="969696"/>
            </a:solidFill>
            <a:round/>
            <a:headEnd/>
            <a:tailEnd/>
          </a:ln>
        </p:spPr>
        <p:txBody>
          <a:bodyPr/>
          <a:lstStyle/>
          <a:p>
            <a:endParaRPr lang="ru-RU"/>
          </a:p>
        </p:txBody>
      </p:sp>
      <p:sp>
        <p:nvSpPr>
          <p:cNvPr id="21516" name="Line 19"/>
          <p:cNvSpPr>
            <a:spLocks noChangeShapeType="1"/>
          </p:cNvSpPr>
          <p:nvPr/>
        </p:nvSpPr>
        <p:spPr bwMode="auto">
          <a:xfrm>
            <a:off x="5294313" y="0"/>
            <a:ext cx="0" cy="6858000"/>
          </a:xfrm>
          <a:prstGeom prst="line">
            <a:avLst/>
          </a:prstGeom>
          <a:noFill/>
          <a:ln w="9525">
            <a:solidFill>
              <a:srgbClr val="969696"/>
            </a:solidFill>
            <a:round/>
            <a:headEnd/>
            <a:tailEnd/>
          </a:ln>
        </p:spPr>
        <p:txBody>
          <a:bodyPr/>
          <a:lstStyle/>
          <a:p>
            <a:endParaRPr lang="ru-RU"/>
          </a:p>
        </p:txBody>
      </p:sp>
      <p:sp>
        <p:nvSpPr>
          <p:cNvPr id="21517" name="Line 21"/>
          <p:cNvSpPr>
            <a:spLocks noChangeShapeType="1"/>
          </p:cNvSpPr>
          <p:nvPr/>
        </p:nvSpPr>
        <p:spPr bwMode="auto">
          <a:xfrm>
            <a:off x="6732588" y="0"/>
            <a:ext cx="0" cy="6858000"/>
          </a:xfrm>
          <a:prstGeom prst="line">
            <a:avLst/>
          </a:prstGeom>
          <a:noFill/>
          <a:ln w="9525">
            <a:solidFill>
              <a:srgbClr val="969696"/>
            </a:solidFill>
            <a:round/>
            <a:headEnd/>
            <a:tailEnd/>
          </a:ln>
        </p:spPr>
        <p:txBody>
          <a:bodyPr/>
          <a:lstStyle/>
          <a:p>
            <a:endParaRPr lang="ru-RU"/>
          </a:p>
        </p:txBody>
      </p:sp>
      <p:sp>
        <p:nvSpPr>
          <p:cNvPr id="21518" name="Line 22"/>
          <p:cNvSpPr>
            <a:spLocks noChangeShapeType="1"/>
          </p:cNvSpPr>
          <p:nvPr/>
        </p:nvSpPr>
        <p:spPr bwMode="auto">
          <a:xfrm>
            <a:off x="7453313" y="0"/>
            <a:ext cx="0" cy="6858000"/>
          </a:xfrm>
          <a:prstGeom prst="line">
            <a:avLst/>
          </a:prstGeom>
          <a:noFill/>
          <a:ln w="9525">
            <a:solidFill>
              <a:srgbClr val="969696"/>
            </a:solidFill>
            <a:round/>
            <a:headEnd/>
            <a:tailEnd/>
          </a:ln>
        </p:spPr>
        <p:txBody>
          <a:bodyPr/>
          <a:lstStyle/>
          <a:p>
            <a:endParaRPr lang="ru-RU"/>
          </a:p>
        </p:txBody>
      </p:sp>
      <p:sp>
        <p:nvSpPr>
          <p:cNvPr id="21519" name="Line 23"/>
          <p:cNvSpPr>
            <a:spLocks noChangeShapeType="1"/>
          </p:cNvSpPr>
          <p:nvPr/>
        </p:nvSpPr>
        <p:spPr bwMode="auto">
          <a:xfrm>
            <a:off x="8172450" y="0"/>
            <a:ext cx="0" cy="6858000"/>
          </a:xfrm>
          <a:prstGeom prst="line">
            <a:avLst/>
          </a:prstGeom>
          <a:noFill/>
          <a:ln w="9525">
            <a:solidFill>
              <a:srgbClr val="969696"/>
            </a:solidFill>
            <a:round/>
            <a:headEnd/>
            <a:tailEnd/>
          </a:ln>
        </p:spPr>
        <p:txBody>
          <a:bodyPr/>
          <a:lstStyle/>
          <a:p>
            <a:endParaRPr lang="ru-RU"/>
          </a:p>
        </p:txBody>
      </p:sp>
      <p:sp>
        <p:nvSpPr>
          <p:cNvPr id="21520" name="Line 24"/>
          <p:cNvSpPr>
            <a:spLocks noChangeShapeType="1"/>
          </p:cNvSpPr>
          <p:nvPr/>
        </p:nvSpPr>
        <p:spPr bwMode="auto">
          <a:xfrm>
            <a:off x="395288" y="6308725"/>
            <a:ext cx="8424862" cy="0"/>
          </a:xfrm>
          <a:prstGeom prst="line">
            <a:avLst/>
          </a:prstGeom>
          <a:noFill/>
          <a:ln w="9525">
            <a:solidFill>
              <a:srgbClr val="969696"/>
            </a:solidFill>
            <a:round/>
            <a:headEnd/>
            <a:tailEnd/>
          </a:ln>
        </p:spPr>
        <p:txBody>
          <a:bodyPr/>
          <a:lstStyle/>
          <a:p>
            <a:endParaRPr lang="ru-RU"/>
          </a:p>
        </p:txBody>
      </p:sp>
      <p:sp>
        <p:nvSpPr>
          <p:cNvPr id="21521" name="Line 25"/>
          <p:cNvSpPr>
            <a:spLocks noChangeShapeType="1"/>
          </p:cNvSpPr>
          <p:nvPr/>
        </p:nvSpPr>
        <p:spPr bwMode="auto">
          <a:xfrm>
            <a:off x="360363" y="1268413"/>
            <a:ext cx="8423275" cy="0"/>
          </a:xfrm>
          <a:prstGeom prst="line">
            <a:avLst/>
          </a:prstGeom>
          <a:noFill/>
          <a:ln w="9525">
            <a:solidFill>
              <a:srgbClr val="969696"/>
            </a:solidFill>
            <a:round/>
            <a:headEnd/>
            <a:tailEnd/>
          </a:ln>
        </p:spPr>
        <p:txBody>
          <a:bodyPr/>
          <a:lstStyle/>
          <a:p>
            <a:endParaRPr lang="ru-RU"/>
          </a:p>
        </p:txBody>
      </p:sp>
      <p:sp>
        <p:nvSpPr>
          <p:cNvPr id="21522" name="Line 27"/>
          <p:cNvSpPr>
            <a:spLocks noChangeShapeType="1"/>
          </p:cNvSpPr>
          <p:nvPr/>
        </p:nvSpPr>
        <p:spPr bwMode="auto">
          <a:xfrm>
            <a:off x="360363" y="2708275"/>
            <a:ext cx="8423275" cy="0"/>
          </a:xfrm>
          <a:prstGeom prst="line">
            <a:avLst/>
          </a:prstGeom>
          <a:noFill/>
          <a:ln w="9525">
            <a:solidFill>
              <a:srgbClr val="969696"/>
            </a:solidFill>
            <a:round/>
            <a:headEnd/>
            <a:tailEnd/>
          </a:ln>
        </p:spPr>
        <p:txBody>
          <a:bodyPr/>
          <a:lstStyle/>
          <a:p>
            <a:endParaRPr lang="ru-RU"/>
          </a:p>
        </p:txBody>
      </p:sp>
      <p:sp>
        <p:nvSpPr>
          <p:cNvPr id="21523" name="Line 29"/>
          <p:cNvSpPr>
            <a:spLocks noChangeShapeType="1"/>
          </p:cNvSpPr>
          <p:nvPr/>
        </p:nvSpPr>
        <p:spPr bwMode="auto">
          <a:xfrm>
            <a:off x="360363" y="4149725"/>
            <a:ext cx="8423275" cy="0"/>
          </a:xfrm>
          <a:prstGeom prst="line">
            <a:avLst/>
          </a:prstGeom>
          <a:noFill/>
          <a:ln w="9525">
            <a:solidFill>
              <a:srgbClr val="969696"/>
            </a:solidFill>
            <a:round/>
            <a:headEnd/>
            <a:tailEnd/>
          </a:ln>
        </p:spPr>
        <p:txBody>
          <a:bodyPr/>
          <a:lstStyle/>
          <a:p>
            <a:endParaRPr lang="ru-RU"/>
          </a:p>
        </p:txBody>
      </p:sp>
      <p:sp>
        <p:nvSpPr>
          <p:cNvPr id="21524" name="Line 31"/>
          <p:cNvSpPr>
            <a:spLocks noChangeShapeType="1"/>
          </p:cNvSpPr>
          <p:nvPr/>
        </p:nvSpPr>
        <p:spPr bwMode="auto">
          <a:xfrm>
            <a:off x="395288" y="5589588"/>
            <a:ext cx="8424862" cy="0"/>
          </a:xfrm>
          <a:prstGeom prst="line">
            <a:avLst/>
          </a:prstGeom>
          <a:noFill/>
          <a:ln w="9525">
            <a:solidFill>
              <a:srgbClr val="969696"/>
            </a:solidFill>
            <a:round/>
            <a:headEnd/>
            <a:tailEnd/>
          </a:ln>
        </p:spPr>
        <p:txBody>
          <a:bodyPr/>
          <a:lstStyle/>
          <a:p>
            <a:endParaRPr lang="ru-RU"/>
          </a:p>
        </p:txBody>
      </p:sp>
      <p:sp>
        <p:nvSpPr>
          <p:cNvPr id="21525" name="Line 32"/>
          <p:cNvSpPr>
            <a:spLocks noChangeShapeType="1"/>
          </p:cNvSpPr>
          <p:nvPr/>
        </p:nvSpPr>
        <p:spPr bwMode="auto">
          <a:xfrm>
            <a:off x="400050" y="4868863"/>
            <a:ext cx="8424863" cy="0"/>
          </a:xfrm>
          <a:prstGeom prst="line">
            <a:avLst/>
          </a:prstGeom>
          <a:noFill/>
          <a:ln w="9525">
            <a:solidFill>
              <a:srgbClr val="969696"/>
            </a:solidFill>
            <a:round/>
            <a:headEnd/>
            <a:tailEnd/>
          </a:ln>
        </p:spPr>
        <p:txBody>
          <a:bodyPr/>
          <a:lstStyle/>
          <a:p>
            <a:endParaRPr lang="ru-RU"/>
          </a:p>
        </p:txBody>
      </p:sp>
      <p:cxnSp>
        <p:nvCxnSpPr>
          <p:cNvPr id="24" name="Прямая соединительная линия 23"/>
          <p:cNvCxnSpPr/>
          <p:nvPr/>
        </p:nvCxnSpPr>
        <p:spPr>
          <a:xfrm rot="5400000">
            <a:off x="200819" y="4860132"/>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rot="5400000">
            <a:off x="3088481" y="4858544"/>
            <a:ext cx="2886075" cy="15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rot="5400000">
            <a:off x="4509294" y="3421857"/>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p:nvPr/>
        </p:nvCxnSpPr>
        <p:spPr>
          <a:xfrm rot="5400000">
            <a:off x="1662906" y="3421857"/>
            <a:ext cx="2886075" cy="1588"/>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rot="10800000">
            <a:off x="3106738" y="1979613"/>
            <a:ext cx="2886075" cy="3175"/>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rot="10800000">
            <a:off x="1663700" y="6303963"/>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p:nvPr/>
        </p:nvCxnSpPr>
        <p:spPr>
          <a:xfrm rot="10800000">
            <a:off x="3106738" y="4867275"/>
            <a:ext cx="2886075" cy="1588"/>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rot="10800000">
            <a:off x="1641475" y="3417888"/>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rot="10800000" flipV="1">
            <a:off x="1663700" y="1979613"/>
            <a:ext cx="1441450" cy="14366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rot="10800000" flipV="1">
            <a:off x="4510088" y="1984375"/>
            <a:ext cx="1441450" cy="14366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rot="10800000" flipV="1">
            <a:off x="4510088" y="4868863"/>
            <a:ext cx="1441450" cy="14366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rot="10800000" flipV="1">
            <a:off x="1665288" y="4868863"/>
            <a:ext cx="1441450" cy="1436687"/>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1538" name="Группа 48"/>
          <p:cNvGrpSpPr>
            <a:grpSpLocks/>
          </p:cNvGrpSpPr>
          <p:nvPr/>
        </p:nvGrpSpPr>
        <p:grpSpPr bwMode="auto">
          <a:xfrm>
            <a:off x="6370638" y="227013"/>
            <a:ext cx="2247900" cy="1912937"/>
            <a:chOff x="5682471" y="73025"/>
            <a:chExt cx="4350545" cy="4325148"/>
          </a:xfrm>
        </p:grpSpPr>
        <p:cxnSp>
          <p:nvCxnSpPr>
            <p:cNvPr id="37" name="Прямая соединительная линия 36"/>
            <p:cNvCxnSpPr/>
            <p:nvPr/>
          </p:nvCxnSpPr>
          <p:spPr>
            <a:xfrm rot="5400000">
              <a:off x="4239300" y="2951930"/>
              <a:ext cx="2889414" cy="3071"/>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Прямая соединительная линия 37"/>
            <p:cNvCxnSpPr/>
            <p:nvPr/>
          </p:nvCxnSpPr>
          <p:spPr>
            <a:xfrm rot="5400000">
              <a:off x="7129169" y="2950135"/>
              <a:ext cx="2885826" cy="3071"/>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p:nvPr/>
          </p:nvCxnSpPr>
          <p:spPr>
            <a:xfrm rot="5400000">
              <a:off x="8550161" y="1515938"/>
              <a:ext cx="2885826"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Прямая соединительная линия 39"/>
            <p:cNvCxnSpPr/>
            <p:nvPr/>
          </p:nvCxnSpPr>
          <p:spPr>
            <a:xfrm rot="5400000">
              <a:off x="5703566" y="1514401"/>
              <a:ext cx="2885826" cy="3071"/>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Прямая соединительная линия 40"/>
            <p:cNvCxnSpPr/>
            <p:nvPr/>
          </p:nvCxnSpPr>
          <p:spPr>
            <a:xfrm rot="10800000">
              <a:off x="7148014" y="73025"/>
              <a:ext cx="288500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Прямая соединительная линия 41"/>
            <p:cNvCxnSpPr/>
            <p:nvPr/>
          </p:nvCxnSpPr>
          <p:spPr>
            <a:xfrm rot="10800000">
              <a:off x="5703977" y="4398173"/>
              <a:ext cx="288500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Прямая соединительная линия 42"/>
            <p:cNvCxnSpPr/>
            <p:nvPr/>
          </p:nvCxnSpPr>
          <p:spPr>
            <a:xfrm rot="10800000">
              <a:off x="7148014" y="2958851"/>
              <a:ext cx="2885002" cy="3588"/>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Прямая соединительная линия 43"/>
            <p:cNvCxnSpPr/>
            <p:nvPr/>
          </p:nvCxnSpPr>
          <p:spPr>
            <a:xfrm rot="10800000">
              <a:off x="5682471" y="1508759"/>
              <a:ext cx="2885000" cy="35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Прямая соединительная линия 44"/>
            <p:cNvCxnSpPr/>
            <p:nvPr/>
          </p:nvCxnSpPr>
          <p:spPr>
            <a:xfrm rot="10800000" flipV="1">
              <a:off x="5703977" y="73025"/>
              <a:ext cx="1440965" cy="143573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Прямая соединительная линия 45"/>
            <p:cNvCxnSpPr/>
            <p:nvPr/>
          </p:nvCxnSpPr>
          <p:spPr>
            <a:xfrm rot="10800000" flipV="1">
              <a:off x="8549037" y="76613"/>
              <a:ext cx="1444037" cy="143573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p:nvPr/>
          </p:nvCxnSpPr>
          <p:spPr>
            <a:xfrm rot="10800000" flipV="1">
              <a:off x="8549037" y="2962439"/>
              <a:ext cx="1444037" cy="143573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rot="10800000" flipV="1">
              <a:off x="5703977" y="2962439"/>
              <a:ext cx="1444037" cy="1435734"/>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1539" name="Группа 49"/>
          <p:cNvGrpSpPr>
            <a:grpSpLocks/>
          </p:cNvGrpSpPr>
          <p:nvPr/>
        </p:nvGrpSpPr>
        <p:grpSpPr bwMode="auto">
          <a:xfrm>
            <a:off x="636588" y="342900"/>
            <a:ext cx="2092325" cy="1639888"/>
            <a:chOff x="6722266" y="73025"/>
            <a:chExt cx="4298157" cy="4327526"/>
          </a:xfrm>
        </p:grpSpPr>
        <p:cxnSp>
          <p:nvCxnSpPr>
            <p:cNvPr id="51" name="Прямая соединительная линия 50"/>
            <p:cNvCxnSpPr/>
            <p:nvPr/>
          </p:nvCxnSpPr>
          <p:spPr>
            <a:xfrm rot="5400000">
              <a:off x="6681341" y="2953156"/>
              <a:ext cx="288641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Прямая соединительная линия 51"/>
            <p:cNvCxnSpPr/>
            <p:nvPr/>
          </p:nvCxnSpPr>
          <p:spPr>
            <a:xfrm rot="5400000">
              <a:off x="9577216" y="2953156"/>
              <a:ext cx="288641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Прямая соединительная линия 52"/>
            <p:cNvCxnSpPr/>
            <p:nvPr/>
          </p:nvCxnSpPr>
          <p:spPr>
            <a:xfrm rot="5400000">
              <a:off x="8126016" y="1516232"/>
              <a:ext cx="2886414" cy="0"/>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Прямая соединительная линия 53"/>
            <p:cNvCxnSpPr/>
            <p:nvPr/>
          </p:nvCxnSpPr>
          <p:spPr>
            <a:xfrm rot="5400000">
              <a:off x="5279059" y="1516232"/>
              <a:ext cx="2886414"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Прямая соединительная линия 54"/>
            <p:cNvCxnSpPr/>
            <p:nvPr/>
          </p:nvCxnSpPr>
          <p:spPr>
            <a:xfrm rot="10800000">
              <a:off x="6722266" y="73025"/>
              <a:ext cx="2886091"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Прямая соединительная линия 55"/>
            <p:cNvCxnSpPr/>
            <p:nvPr/>
          </p:nvCxnSpPr>
          <p:spPr>
            <a:xfrm rot="10800000">
              <a:off x="8124548" y="4400551"/>
              <a:ext cx="2886091"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Прямая соединительная линия 56"/>
            <p:cNvCxnSpPr/>
            <p:nvPr/>
          </p:nvCxnSpPr>
          <p:spPr>
            <a:xfrm rot="10800000">
              <a:off x="6722266" y="2959439"/>
              <a:ext cx="2886091" cy="0"/>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Прямая соединительная линия 57"/>
            <p:cNvCxnSpPr/>
            <p:nvPr/>
          </p:nvCxnSpPr>
          <p:spPr>
            <a:xfrm rot="10800000">
              <a:off x="8124548" y="1518327"/>
              <a:ext cx="2886091" cy="41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Прямая соединительная линия 58"/>
            <p:cNvCxnSpPr/>
            <p:nvPr/>
          </p:nvCxnSpPr>
          <p:spPr>
            <a:xfrm rot="16200000" flipH="1">
              <a:off x="6698662" y="96629"/>
              <a:ext cx="1449490" cy="140228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Прямая соединительная линия 59"/>
            <p:cNvCxnSpPr/>
            <p:nvPr/>
          </p:nvCxnSpPr>
          <p:spPr>
            <a:xfrm>
              <a:off x="9569223" y="77216"/>
              <a:ext cx="1451200" cy="144111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Прямая соединительная линия 60"/>
            <p:cNvCxnSpPr/>
            <p:nvPr/>
          </p:nvCxnSpPr>
          <p:spPr>
            <a:xfrm>
              <a:off x="9569223" y="2959439"/>
              <a:ext cx="1451200" cy="1441112"/>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Прямая соединительная линия 61"/>
            <p:cNvCxnSpPr/>
            <p:nvPr/>
          </p:nvCxnSpPr>
          <p:spPr>
            <a:xfrm rot="16200000" flipH="1">
              <a:off x="6704947" y="2976758"/>
              <a:ext cx="1436921" cy="140228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75" name="TextBox 74"/>
          <p:cNvSpPr txBox="1"/>
          <p:nvPr/>
        </p:nvSpPr>
        <p:spPr>
          <a:xfrm>
            <a:off x="5632450" y="192088"/>
            <a:ext cx="638175" cy="708025"/>
          </a:xfrm>
          <a:prstGeom prst="rect">
            <a:avLst/>
          </a:prstGeom>
          <a:noFill/>
        </p:spPr>
        <p:txBody>
          <a:bodyPr>
            <a:spAutoFit/>
          </a:bodyPr>
          <a:lstStyle/>
          <a:p>
            <a:pPr>
              <a:defRPr/>
            </a:pPr>
            <a:r>
              <a:rPr lang="ru-RU" sz="4000" b="1" i="1" dirty="0">
                <a:solidFill>
                  <a:schemeClr val="tx2">
                    <a:lumMod val="50000"/>
                  </a:schemeClr>
                </a:solidFill>
                <a:effectLst>
                  <a:outerShdw blurRad="38100" dist="38100" dir="2700000" algn="tl">
                    <a:srgbClr val="000000">
                      <a:alpha val="43137"/>
                    </a:srgbClr>
                  </a:outerShdw>
                </a:effectLst>
              </a:rPr>
              <a:t>В</a:t>
            </a:r>
          </a:p>
        </p:txBody>
      </p:sp>
      <p:sp>
        <p:nvSpPr>
          <p:cNvPr id="76" name="TextBox 75"/>
          <p:cNvSpPr txBox="1"/>
          <p:nvPr/>
        </p:nvSpPr>
        <p:spPr>
          <a:xfrm>
            <a:off x="2728913" y="228600"/>
            <a:ext cx="638175" cy="708025"/>
          </a:xfrm>
          <a:prstGeom prst="rect">
            <a:avLst/>
          </a:prstGeom>
          <a:noFill/>
        </p:spPr>
        <p:txBody>
          <a:bodyPr>
            <a:spAutoFit/>
          </a:bodyPr>
          <a:lstStyle/>
          <a:p>
            <a:pPr>
              <a:defRPr/>
            </a:pPr>
            <a:r>
              <a:rPr lang="ru-RU" sz="4000" b="1" i="1" dirty="0">
                <a:solidFill>
                  <a:schemeClr val="tx2">
                    <a:lumMod val="50000"/>
                  </a:schemeClr>
                </a:solidFill>
                <a:effectLst>
                  <a:outerShdw blurRad="38100" dist="38100" dir="2700000" algn="tl">
                    <a:srgbClr val="000000">
                      <a:alpha val="43137"/>
                    </a:srgbClr>
                  </a:outerShdw>
                </a:effectLst>
              </a:rPr>
              <a:t>А</a:t>
            </a:r>
          </a:p>
        </p:txBody>
      </p:sp>
      <p:grpSp>
        <p:nvGrpSpPr>
          <p:cNvPr id="21542" name="Group 3"/>
          <p:cNvGrpSpPr>
            <a:grpSpLocks/>
          </p:cNvGrpSpPr>
          <p:nvPr/>
        </p:nvGrpSpPr>
        <p:grpSpPr bwMode="auto">
          <a:xfrm>
            <a:off x="0" y="0"/>
            <a:ext cx="9144000" cy="6858000"/>
            <a:chOff x="168" y="176"/>
            <a:chExt cx="5408" cy="3928"/>
          </a:xfrm>
        </p:grpSpPr>
        <p:sp>
          <p:nvSpPr>
            <p:cNvPr id="21543"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21544"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21545"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21546"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21547"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1548"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1549"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1550"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wipe(down)">
                                      <p:cBhvr>
                                        <p:cTn id="7" dur="500"/>
                                        <p:tgtEl>
                                          <p:spTgt spid="31"/>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34"/>
                                        </p:tgtEl>
                                        <p:attrNameLst>
                                          <p:attrName>style.visibility</p:attrName>
                                        </p:attrNameLst>
                                      </p:cBhvr>
                                      <p:to>
                                        <p:strVal val="visible"/>
                                      </p:to>
                                    </p:set>
                                    <p:animEffect transition="in" filter="wipe(down)">
                                      <p:cBhvr>
                                        <p:cTn id="11" dur="500"/>
                                        <p:tgtEl>
                                          <p:spTgt spid="34"/>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down)">
                                      <p:cBhvr>
                                        <p:cTn id="15" dur="500"/>
                                        <p:tgtEl>
                                          <p:spTgt spid="28"/>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up)">
                                      <p:cBhvr>
                                        <p:cTn id="19" dur="500"/>
                                        <p:tgtEl>
                                          <p:spTgt spid="26"/>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up)">
                                      <p:cBhvr>
                                        <p:cTn id="23" dur="500"/>
                                        <p:tgtEl>
                                          <p:spTgt spid="25"/>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wipe(up)">
                                      <p:cBhvr>
                                        <p:cTn id="27" dur="500"/>
                                        <p:tgtEl>
                                          <p:spTgt spid="27"/>
                                        </p:tgtEl>
                                      </p:cBhvr>
                                    </p:animEffect>
                                  </p:childTnLst>
                                </p:cTn>
                              </p:par>
                            </p:childTnLst>
                          </p:cTn>
                        </p:par>
                        <p:par>
                          <p:cTn id="28" fill="hold">
                            <p:stCondLst>
                              <p:cond delay="3000"/>
                            </p:stCondLst>
                            <p:childTnLst>
                              <p:par>
                                <p:cTn id="29" presetID="22" presetClass="entr" presetSubtype="4"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wipe(down)">
                                      <p:cBhvr>
                                        <p:cTn id="31"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Line 28"/>
          <p:cNvSpPr>
            <a:spLocks noChangeShapeType="1"/>
          </p:cNvSpPr>
          <p:nvPr/>
        </p:nvSpPr>
        <p:spPr bwMode="auto">
          <a:xfrm>
            <a:off x="395288" y="1982788"/>
            <a:ext cx="8424862" cy="0"/>
          </a:xfrm>
          <a:prstGeom prst="line">
            <a:avLst/>
          </a:prstGeom>
          <a:noFill/>
          <a:ln w="9525">
            <a:solidFill>
              <a:srgbClr val="969696"/>
            </a:solidFill>
            <a:round/>
            <a:headEnd/>
            <a:tailEnd/>
          </a:ln>
        </p:spPr>
        <p:txBody>
          <a:bodyPr/>
          <a:lstStyle/>
          <a:p>
            <a:endParaRPr lang="ru-RU"/>
          </a:p>
        </p:txBody>
      </p:sp>
      <p:sp>
        <p:nvSpPr>
          <p:cNvPr id="22531" name="Line 18"/>
          <p:cNvSpPr>
            <a:spLocks noChangeShapeType="1"/>
          </p:cNvSpPr>
          <p:nvPr/>
        </p:nvSpPr>
        <p:spPr bwMode="auto">
          <a:xfrm>
            <a:off x="4572000" y="0"/>
            <a:ext cx="0" cy="6858000"/>
          </a:xfrm>
          <a:prstGeom prst="line">
            <a:avLst/>
          </a:prstGeom>
          <a:noFill/>
          <a:ln w="9525">
            <a:solidFill>
              <a:srgbClr val="969696"/>
            </a:solidFill>
            <a:round/>
            <a:headEnd/>
            <a:tailEnd/>
          </a:ln>
        </p:spPr>
        <p:txBody>
          <a:bodyPr/>
          <a:lstStyle/>
          <a:p>
            <a:endParaRPr lang="ru-RU"/>
          </a:p>
        </p:txBody>
      </p:sp>
      <p:sp>
        <p:nvSpPr>
          <p:cNvPr id="22532" name="Line 16"/>
          <p:cNvSpPr>
            <a:spLocks noChangeShapeType="1"/>
          </p:cNvSpPr>
          <p:nvPr/>
        </p:nvSpPr>
        <p:spPr bwMode="auto">
          <a:xfrm>
            <a:off x="3144838" y="73025"/>
            <a:ext cx="0" cy="6858000"/>
          </a:xfrm>
          <a:prstGeom prst="line">
            <a:avLst/>
          </a:prstGeom>
          <a:noFill/>
          <a:ln w="9525">
            <a:solidFill>
              <a:srgbClr val="969696"/>
            </a:solidFill>
            <a:round/>
            <a:headEnd/>
            <a:tailEnd/>
          </a:ln>
        </p:spPr>
        <p:txBody>
          <a:bodyPr/>
          <a:lstStyle/>
          <a:p>
            <a:endParaRPr lang="ru-RU"/>
          </a:p>
        </p:txBody>
      </p:sp>
      <p:sp>
        <p:nvSpPr>
          <p:cNvPr id="22533" name="Line 30"/>
          <p:cNvSpPr>
            <a:spLocks noChangeShapeType="1"/>
          </p:cNvSpPr>
          <p:nvPr/>
        </p:nvSpPr>
        <p:spPr bwMode="auto">
          <a:xfrm>
            <a:off x="395288" y="3429000"/>
            <a:ext cx="8424862" cy="0"/>
          </a:xfrm>
          <a:prstGeom prst="line">
            <a:avLst/>
          </a:prstGeom>
          <a:noFill/>
          <a:ln w="9525">
            <a:solidFill>
              <a:srgbClr val="969696"/>
            </a:solidFill>
            <a:round/>
            <a:headEnd/>
            <a:tailEnd/>
          </a:ln>
        </p:spPr>
        <p:txBody>
          <a:bodyPr/>
          <a:lstStyle/>
          <a:p>
            <a:endParaRPr lang="ru-RU"/>
          </a:p>
        </p:txBody>
      </p:sp>
      <p:sp>
        <p:nvSpPr>
          <p:cNvPr id="22534" name="Line 20"/>
          <p:cNvSpPr>
            <a:spLocks noChangeShapeType="1"/>
          </p:cNvSpPr>
          <p:nvPr/>
        </p:nvSpPr>
        <p:spPr bwMode="auto">
          <a:xfrm>
            <a:off x="5992813" y="0"/>
            <a:ext cx="0" cy="6858000"/>
          </a:xfrm>
          <a:prstGeom prst="line">
            <a:avLst/>
          </a:prstGeom>
          <a:noFill/>
          <a:ln w="9525">
            <a:solidFill>
              <a:srgbClr val="969696"/>
            </a:solidFill>
            <a:round/>
            <a:headEnd/>
            <a:tailEnd/>
          </a:ln>
        </p:spPr>
        <p:txBody>
          <a:bodyPr/>
          <a:lstStyle/>
          <a:p>
            <a:endParaRPr lang="ru-RU"/>
          </a:p>
        </p:txBody>
      </p:sp>
      <p:sp>
        <p:nvSpPr>
          <p:cNvPr id="22535" name="Line 26"/>
          <p:cNvSpPr>
            <a:spLocks noChangeShapeType="1"/>
          </p:cNvSpPr>
          <p:nvPr/>
        </p:nvSpPr>
        <p:spPr bwMode="auto">
          <a:xfrm>
            <a:off x="430213" y="546100"/>
            <a:ext cx="8426450" cy="0"/>
          </a:xfrm>
          <a:prstGeom prst="line">
            <a:avLst/>
          </a:prstGeom>
          <a:noFill/>
          <a:ln w="9525">
            <a:solidFill>
              <a:srgbClr val="969696"/>
            </a:solidFill>
            <a:round/>
            <a:headEnd/>
            <a:tailEnd/>
          </a:ln>
        </p:spPr>
        <p:txBody>
          <a:bodyPr/>
          <a:lstStyle/>
          <a:p>
            <a:endParaRPr lang="ru-RU"/>
          </a:p>
        </p:txBody>
      </p:sp>
      <p:sp>
        <p:nvSpPr>
          <p:cNvPr id="22536" name="Line 13"/>
          <p:cNvSpPr>
            <a:spLocks noChangeShapeType="1"/>
          </p:cNvSpPr>
          <p:nvPr/>
        </p:nvSpPr>
        <p:spPr bwMode="auto">
          <a:xfrm>
            <a:off x="971550" y="-71438"/>
            <a:ext cx="0" cy="6858001"/>
          </a:xfrm>
          <a:prstGeom prst="line">
            <a:avLst/>
          </a:prstGeom>
          <a:noFill/>
          <a:ln w="9525">
            <a:solidFill>
              <a:srgbClr val="969696"/>
            </a:solidFill>
            <a:round/>
            <a:headEnd/>
            <a:tailEnd/>
          </a:ln>
        </p:spPr>
        <p:txBody>
          <a:bodyPr/>
          <a:lstStyle/>
          <a:p>
            <a:endParaRPr lang="ru-RU"/>
          </a:p>
        </p:txBody>
      </p:sp>
      <p:sp>
        <p:nvSpPr>
          <p:cNvPr id="22537" name="Line 14"/>
          <p:cNvSpPr>
            <a:spLocks noChangeShapeType="1"/>
          </p:cNvSpPr>
          <p:nvPr/>
        </p:nvSpPr>
        <p:spPr bwMode="auto">
          <a:xfrm>
            <a:off x="1682750" y="73025"/>
            <a:ext cx="0" cy="6858000"/>
          </a:xfrm>
          <a:prstGeom prst="line">
            <a:avLst/>
          </a:prstGeom>
          <a:noFill/>
          <a:ln w="9525">
            <a:solidFill>
              <a:srgbClr val="969696"/>
            </a:solidFill>
            <a:round/>
            <a:headEnd/>
            <a:tailEnd/>
          </a:ln>
        </p:spPr>
        <p:txBody>
          <a:bodyPr/>
          <a:lstStyle/>
          <a:p>
            <a:endParaRPr lang="ru-RU"/>
          </a:p>
        </p:txBody>
      </p:sp>
      <p:sp>
        <p:nvSpPr>
          <p:cNvPr id="22538" name="Line 15"/>
          <p:cNvSpPr>
            <a:spLocks noChangeShapeType="1"/>
          </p:cNvSpPr>
          <p:nvPr/>
        </p:nvSpPr>
        <p:spPr bwMode="auto">
          <a:xfrm>
            <a:off x="2411413" y="73025"/>
            <a:ext cx="0" cy="6858000"/>
          </a:xfrm>
          <a:prstGeom prst="line">
            <a:avLst/>
          </a:prstGeom>
          <a:noFill/>
          <a:ln w="9525">
            <a:solidFill>
              <a:srgbClr val="969696"/>
            </a:solidFill>
            <a:round/>
            <a:headEnd/>
            <a:tailEnd/>
          </a:ln>
        </p:spPr>
        <p:txBody>
          <a:bodyPr/>
          <a:lstStyle/>
          <a:p>
            <a:endParaRPr lang="ru-RU"/>
          </a:p>
        </p:txBody>
      </p:sp>
      <p:sp>
        <p:nvSpPr>
          <p:cNvPr id="22539" name="Line 17"/>
          <p:cNvSpPr>
            <a:spLocks noChangeShapeType="1"/>
          </p:cNvSpPr>
          <p:nvPr/>
        </p:nvSpPr>
        <p:spPr bwMode="auto">
          <a:xfrm>
            <a:off x="3852863" y="42863"/>
            <a:ext cx="0" cy="6858000"/>
          </a:xfrm>
          <a:prstGeom prst="line">
            <a:avLst/>
          </a:prstGeom>
          <a:noFill/>
          <a:ln w="9525">
            <a:solidFill>
              <a:srgbClr val="969696"/>
            </a:solidFill>
            <a:round/>
            <a:headEnd/>
            <a:tailEnd/>
          </a:ln>
        </p:spPr>
        <p:txBody>
          <a:bodyPr/>
          <a:lstStyle/>
          <a:p>
            <a:endParaRPr lang="ru-RU"/>
          </a:p>
        </p:txBody>
      </p:sp>
      <p:sp>
        <p:nvSpPr>
          <p:cNvPr id="22540" name="Line 19"/>
          <p:cNvSpPr>
            <a:spLocks noChangeShapeType="1"/>
          </p:cNvSpPr>
          <p:nvPr/>
        </p:nvSpPr>
        <p:spPr bwMode="auto">
          <a:xfrm>
            <a:off x="5294313" y="0"/>
            <a:ext cx="0" cy="6858000"/>
          </a:xfrm>
          <a:prstGeom prst="line">
            <a:avLst/>
          </a:prstGeom>
          <a:noFill/>
          <a:ln w="9525">
            <a:solidFill>
              <a:srgbClr val="969696"/>
            </a:solidFill>
            <a:round/>
            <a:headEnd/>
            <a:tailEnd/>
          </a:ln>
        </p:spPr>
        <p:txBody>
          <a:bodyPr/>
          <a:lstStyle/>
          <a:p>
            <a:endParaRPr lang="ru-RU"/>
          </a:p>
        </p:txBody>
      </p:sp>
      <p:sp>
        <p:nvSpPr>
          <p:cNvPr id="22541" name="Line 21"/>
          <p:cNvSpPr>
            <a:spLocks noChangeShapeType="1"/>
          </p:cNvSpPr>
          <p:nvPr/>
        </p:nvSpPr>
        <p:spPr bwMode="auto">
          <a:xfrm>
            <a:off x="6732588" y="0"/>
            <a:ext cx="0" cy="6858000"/>
          </a:xfrm>
          <a:prstGeom prst="line">
            <a:avLst/>
          </a:prstGeom>
          <a:noFill/>
          <a:ln w="9525">
            <a:solidFill>
              <a:srgbClr val="969696"/>
            </a:solidFill>
            <a:round/>
            <a:headEnd/>
            <a:tailEnd/>
          </a:ln>
        </p:spPr>
        <p:txBody>
          <a:bodyPr/>
          <a:lstStyle/>
          <a:p>
            <a:endParaRPr lang="ru-RU"/>
          </a:p>
        </p:txBody>
      </p:sp>
      <p:sp>
        <p:nvSpPr>
          <p:cNvPr id="22542" name="Line 22"/>
          <p:cNvSpPr>
            <a:spLocks noChangeShapeType="1"/>
          </p:cNvSpPr>
          <p:nvPr/>
        </p:nvSpPr>
        <p:spPr bwMode="auto">
          <a:xfrm>
            <a:off x="7453313" y="0"/>
            <a:ext cx="0" cy="6858000"/>
          </a:xfrm>
          <a:prstGeom prst="line">
            <a:avLst/>
          </a:prstGeom>
          <a:noFill/>
          <a:ln w="9525">
            <a:solidFill>
              <a:srgbClr val="969696"/>
            </a:solidFill>
            <a:round/>
            <a:headEnd/>
            <a:tailEnd/>
          </a:ln>
        </p:spPr>
        <p:txBody>
          <a:bodyPr/>
          <a:lstStyle/>
          <a:p>
            <a:endParaRPr lang="ru-RU"/>
          </a:p>
        </p:txBody>
      </p:sp>
      <p:sp>
        <p:nvSpPr>
          <p:cNvPr id="22543" name="Line 23"/>
          <p:cNvSpPr>
            <a:spLocks noChangeShapeType="1"/>
          </p:cNvSpPr>
          <p:nvPr/>
        </p:nvSpPr>
        <p:spPr bwMode="auto">
          <a:xfrm>
            <a:off x="8172450" y="0"/>
            <a:ext cx="0" cy="6858000"/>
          </a:xfrm>
          <a:prstGeom prst="line">
            <a:avLst/>
          </a:prstGeom>
          <a:noFill/>
          <a:ln w="9525">
            <a:solidFill>
              <a:srgbClr val="969696"/>
            </a:solidFill>
            <a:round/>
            <a:headEnd/>
            <a:tailEnd/>
          </a:ln>
        </p:spPr>
        <p:txBody>
          <a:bodyPr/>
          <a:lstStyle/>
          <a:p>
            <a:endParaRPr lang="ru-RU"/>
          </a:p>
        </p:txBody>
      </p:sp>
      <p:sp>
        <p:nvSpPr>
          <p:cNvPr id="22544" name="Line 24"/>
          <p:cNvSpPr>
            <a:spLocks noChangeShapeType="1"/>
          </p:cNvSpPr>
          <p:nvPr/>
        </p:nvSpPr>
        <p:spPr bwMode="auto">
          <a:xfrm>
            <a:off x="395288" y="6308725"/>
            <a:ext cx="8424862" cy="0"/>
          </a:xfrm>
          <a:prstGeom prst="line">
            <a:avLst/>
          </a:prstGeom>
          <a:noFill/>
          <a:ln w="9525">
            <a:solidFill>
              <a:srgbClr val="969696"/>
            </a:solidFill>
            <a:round/>
            <a:headEnd/>
            <a:tailEnd/>
          </a:ln>
        </p:spPr>
        <p:txBody>
          <a:bodyPr/>
          <a:lstStyle/>
          <a:p>
            <a:endParaRPr lang="ru-RU"/>
          </a:p>
        </p:txBody>
      </p:sp>
      <p:sp>
        <p:nvSpPr>
          <p:cNvPr id="22545" name="Line 25"/>
          <p:cNvSpPr>
            <a:spLocks noChangeShapeType="1"/>
          </p:cNvSpPr>
          <p:nvPr/>
        </p:nvSpPr>
        <p:spPr bwMode="auto">
          <a:xfrm>
            <a:off x="360363" y="1268413"/>
            <a:ext cx="8423275" cy="0"/>
          </a:xfrm>
          <a:prstGeom prst="line">
            <a:avLst/>
          </a:prstGeom>
          <a:noFill/>
          <a:ln w="9525">
            <a:solidFill>
              <a:srgbClr val="969696"/>
            </a:solidFill>
            <a:round/>
            <a:headEnd/>
            <a:tailEnd/>
          </a:ln>
        </p:spPr>
        <p:txBody>
          <a:bodyPr/>
          <a:lstStyle/>
          <a:p>
            <a:endParaRPr lang="ru-RU"/>
          </a:p>
        </p:txBody>
      </p:sp>
      <p:sp>
        <p:nvSpPr>
          <p:cNvPr id="22546" name="Line 27"/>
          <p:cNvSpPr>
            <a:spLocks noChangeShapeType="1"/>
          </p:cNvSpPr>
          <p:nvPr/>
        </p:nvSpPr>
        <p:spPr bwMode="auto">
          <a:xfrm>
            <a:off x="360363" y="2708275"/>
            <a:ext cx="8423275" cy="0"/>
          </a:xfrm>
          <a:prstGeom prst="line">
            <a:avLst/>
          </a:prstGeom>
          <a:noFill/>
          <a:ln w="9525">
            <a:solidFill>
              <a:srgbClr val="969696"/>
            </a:solidFill>
            <a:round/>
            <a:headEnd/>
            <a:tailEnd/>
          </a:ln>
        </p:spPr>
        <p:txBody>
          <a:bodyPr/>
          <a:lstStyle/>
          <a:p>
            <a:endParaRPr lang="ru-RU"/>
          </a:p>
        </p:txBody>
      </p:sp>
      <p:sp>
        <p:nvSpPr>
          <p:cNvPr id="22547" name="Line 29"/>
          <p:cNvSpPr>
            <a:spLocks noChangeShapeType="1"/>
          </p:cNvSpPr>
          <p:nvPr/>
        </p:nvSpPr>
        <p:spPr bwMode="auto">
          <a:xfrm>
            <a:off x="360363" y="4149725"/>
            <a:ext cx="8423275" cy="0"/>
          </a:xfrm>
          <a:prstGeom prst="line">
            <a:avLst/>
          </a:prstGeom>
          <a:noFill/>
          <a:ln w="9525">
            <a:solidFill>
              <a:srgbClr val="969696"/>
            </a:solidFill>
            <a:round/>
            <a:headEnd/>
            <a:tailEnd/>
          </a:ln>
        </p:spPr>
        <p:txBody>
          <a:bodyPr/>
          <a:lstStyle/>
          <a:p>
            <a:endParaRPr lang="ru-RU"/>
          </a:p>
        </p:txBody>
      </p:sp>
      <p:sp>
        <p:nvSpPr>
          <p:cNvPr id="22548" name="Line 31"/>
          <p:cNvSpPr>
            <a:spLocks noChangeShapeType="1"/>
          </p:cNvSpPr>
          <p:nvPr/>
        </p:nvSpPr>
        <p:spPr bwMode="auto">
          <a:xfrm>
            <a:off x="395288" y="5589588"/>
            <a:ext cx="8424862" cy="0"/>
          </a:xfrm>
          <a:prstGeom prst="line">
            <a:avLst/>
          </a:prstGeom>
          <a:noFill/>
          <a:ln w="9525">
            <a:solidFill>
              <a:srgbClr val="969696"/>
            </a:solidFill>
            <a:round/>
            <a:headEnd/>
            <a:tailEnd/>
          </a:ln>
        </p:spPr>
        <p:txBody>
          <a:bodyPr/>
          <a:lstStyle/>
          <a:p>
            <a:endParaRPr lang="ru-RU"/>
          </a:p>
        </p:txBody>
      </p:sp>
      <p:sp>
        <p:nvSpPr>
          <p:cNvPr id="22549" name="Line 32"/>
          <p:cNvSpPr>
            <a:spLocks noChangeShapeType="1"/>
          </p:cNvSpPr>
          <p:nvPr/>
        </p:nvSpPr>
        <p:spPr bwMode="auto">
          <a:xfrm>
            <a:off x="400050" y="4868863"/>
            <a:ext cx="8424863" cy="0"/>
          </a:xfrm>
          <a:prstGeom prst="line">
            <a:avLst/>
          </a:prstGeom>
          <a:noFill/>
          <a:ln w="9525">
            <a:solidFill>
              <a:srgbClr val="969696"/>
            </a:solidFill>
            <a:round/>
            <a:headEnd/>
            <a:tailEnd/>
          </a:ln>
        </p:spPr>
        <p:txBody>
          <a:bodyPr/>
          <a:lstStyle/>
          <a:p>
            <a:endParaRPr lang="ru-RU"/>
          </a:p>
        </p:txBody>
      </p:sp>
      <p:cxnSp>
        <p:nvCxnSpPr>
          <p:cNvPr id="24" name="Прямая соединительная линия 23"/>
          <p:cNvCxnSpPr/>
          <p:nvPr/>
        </p:nvCxnSpPr>
        <p:spPr>
          <a:xfrm rot="5400000">
            <a:off x="2790031" y="5018882"/>
            <a:ext cx="2886075" cy="15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rot="5400000">
            <a:off x="5684044" y="5018882"/>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rot="5400000">
            <a:off x="4234656" y="3582194"/>
            <a:ext cx="2886075" cy="1588"/>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p:nvPr/>
        </p:nvCxnSpPr>
        <p:spPr>
          <a:xfrm rot="5400000">
            <a:off x="1388269" y="3582194"/>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rot="10800000">
            <a:off x="2832100" y="2139950"/>
            <a:ext cx="2886075" cy="15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rot="10800000">
            <a:off x="4233863" y="6465888"/>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p:nvPr/>
        </p:nvCxnSpPr>
        <p:spPr>
          <a:xfrm rot="10800000">
            <a:off x="2832100" y="5026025"/>
            <a:ext cx="2886075" cy="1588"/>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rot="10800000">
            <a:off x="4233863" y="3586163"/>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rot="16200000" flipH="1">
            <a:off x="2808288" y="2162175"/>
            <a:ext cx="1447800" cy="140335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a:off x="5676900" y="2143125"/>
            <a:ext cx="1450975" cy="144303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a:off x="5676900" y="5027613"/>
            <a:ext cx="1449388" cy="1438275"/>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rot="16200000" flipH="1">
            <a:off x="2814638" y="5045075"/>
            <a:ext cx="1435100" cy="1400175"/>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nvGrpSpPr>
          <p:cNvPr id="22562" name="Группа 65"/>
          <p:cNvGrpSpPr>
            <a:grpSpLocks/>
          </p:cNvGrpSpPr>
          <p:nvPr/>
        </p:nvGrpSpPr>
        <p:grpSpPr bwMode="auto">
          <a:xfrm>
            <a:off x="677863" y="228600"/>
            <a:ext cx="2092325" cy="1639888"/>
            <a:chOff x="6722266" y="73025"/>
            <a:chExt cx="4298157" cy="4327526"/>
          </a:xfrm>
        </p:grpSpPr>
        <p:cxnSp>
          <p:nvCxnSpPr>
            <p:cNvPr id="67" name="Прямая соединительная линия 66"/>
            <p:cNvCxnSpPr/>
            <p:nvPr/>
          </p:nvCxnSpPr>
          <p:spPr>
            <a:xfrm rot="5400000">
              <a:off x="6681341" y="2953156"/>
              <a:ext cx="288641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8" name="Прямая соединительная линия 67"/>
            <p:cNvCxnSpPr/>
            <p:nvPr/>
          </p:nvCxnSpPr>
          <p:spPr>
            <a:xfrm rot="5400000">
              <a:off x="9577216" y="2953156"/>
              <a:ext cx="288641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9" name="Прямая соединительная линия 68"/>
            <p:cNvCxnSpPr/>
            <p:nvPr/>
          </p:nvCxnSpPr>
          <p:spPr>
            <a:xfrm rot="5400000">
              <a:off x="8126016" y="1516232"/>
              <a:ext cx="2886414" cy="0"/>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0" name="Прямая соединительная линия 69"/>
            <p:cNvCxnSpPr/>
            <p:nvPr/>
          </p:nvCxnSpPr>
          <p:spPr>
            <a:xfrm rot="5400000">
              <a:off x="5279059" y="1516232"/>
              <a:ext cx="2886414"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Прямая соединительная линия 70"/>
            <p:cNvCxnSpPr/>
            <p:nvPr/>
          </p:nvCxnSpPr>
          <p:spPr>
            <a:xfrm rot="10800000">
              <a:off x="6722266" y="73025"/>
              <a:ext cx="2886091"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Прямая соединительная линия 71"/>
            <p:cNvCxnSpPr/>
            <p:nvPr/>
          </p:nvCxnSpPr>
          <p:spPr>
            <a:xfrm rot="10800000">
              <a:off x="8124548" y="4400551"/>
              <a:ext cx="2886091"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Прямая соединительная линия 72"/>
            <p:cNvCxnSpPr/>
            <p:nvPr/>
          </p:nvCxnSpPr>
          <p:spPr>
            <a:xfrm rot="10800000">
              <a:off x="6722266" y="2959439"/>
              <a:ext cx="2886091" cy="0"/>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4" name="Прямая соединительная линия 73"/>
            <p:cNvCxnSpPr/>
            <p:nvPr/>
          </p:nvCxnSpPr>
          <p:spPr>
            <a:xfrm rot="10800000">
              <a:off x="8124548" y="1518327"/>
              <a:ext cx="2886091" cy="41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Прямая соединительная линия 74"/>
            <p:cNvCxnSpPr/>
            <p:nvPr/>
          </p:nvCxnSpPr>
          <p:spPr>
            <a:xfrm rot="16200000" flipH="1">
              <a:off x="6698662" y="96629"/>
              <a:ext cx="1449490" cy="140228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Прямая соединительная линия 75"/>
            <p:cNvCxnSpPr/>
            <p:nvPr/>
          </p:nvCxnSpPr>
          <p:spPr>
            <a:xfrm>
              <a:off x="9569223" y="77216"/>
              <a:ext cx="1451200" cy="144111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Прямая соединительная линия 76"/>
            <p:cNvCxnSpPr/>
            <p:nvPr/>
          </p:nvCxnSpPr>
          <p:spPr>
            <a:xfrm>
              <a:off x="9569223" y="2959439"/>
              <a:ext cx="1451200" cy="1441112"/>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78" name="Прямая соединительная линия 77"/>
            <p:cNvCxnSpPr/>
            <p:nvPr/>
          </p:nvCxnSpPr>
          <p:spPr>
            <a:xfrm rot="16200000" flipH="1">
              <a:off x="6704947" y="2976758"/>
              <a:ext cx="1436921" cy="140228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22563" name="Группа 78"/>
          <p:cNvGrpSpPr>
            <a:grpSpLocks/>
          </p:cNvGrpSpPr>
          <p:nvPr/>
        </p:nvGrpSpPr>
        <p:grpSpPr bwMode="auto">
          <a:xfrm>
            <a:off x="6370638" y="227013"/>
            <a:ext cx="2247900" cy="1912937"/>
            <a:chOff x="5682471" y="73025"/>
            <a:chExt cx="4350545" cy="4325148"/>
          </a:xfrm>
        </p:grpSpPr>
        <p:cxnSp>
          <p:nvCxnSpPr>
            <p:cNvPr id="80" name="Прямая соединительная линия 79"/>
            <p:cNvCxnSpPr/>
            <p:nvPr/>
          </p:nvCxnSpPr>
          <p:spPr>
            <a:xfrm rot="5400000">
              <a:off x="4239300" y="2951930"/>
              <a:ext cx="2889414" cy="3071"/>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1" name="Прямая соединительная линия 80"/>
            <p:cNvCxnSpPr/>
            <p:nvPr/>
          </p:nvCxnSpPr>
          <p:spPr>
            <a:xfrm rot="5400000">
              <a:off x="7129169" y="2950135"/>
              <a:ext cx="2885826" cy="3071"/>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2" name="Прямая соединительная линия 81"/>
            <p:cNvCxnSpPr/>
            <p:nvPr/>
          </p:nvCxnSpPr>
          <p:spPr>
            <a:xfrm rot="5400000">
              <a:off x="8550161" y="1515938"/>
              <a:ext cx="2885826"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3" name="Прямая соединительная линия 82"/>
            <p:cNvCxnSpPr/>
            <p:nvPr/>
          </p:nvCxnSpPr>
          <p:spPr>
            <a:xfrm rot="5400000">
              <a:off x="5703566" y="1514401"/>
              <a:ext cx="2885826" cy="3071"/>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4" name="Прямая соединительная линия 83"/>
            <p:cNvCxnSpPr/>
            <p:nvPr/>
          </p:nvCxnSpPr>
          <p:spPr>
            <a:xfrm rot="10800000">
              <a:off x="7148014" y="73025"/>
              <a:ext cx="288500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5" name="Прямая соединительная линия 84"/>
            <p:cNvCxnSpPr/>
            <p:nvPr/>
          </p:nvCxnSpPr>
          <p:spPr>
            <a:xfrm rot="10800000">
              <a:off x="5703977" y="4398173"/>
              <a:ext cx="288500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6" name="Прямая соединительная линия 85"/>
            <p:cNvCxnSpPr/>
            <p:nvPr/>
          </p:nvCxnSpPr>
          <p:spPr>
            <a:xfrm rot="10800000">
              <a:off x="7148014" y="2958851"/>
              <a:ext cx="2885002" cy="3588"/>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87" name="Прямая соединительная линия 86"/>
            <p:cNvCxnSpPr/>
            <p:nvPr/>
          </p:nvCxnSpPr>
          <p:spPr>
            <a:xfrm rot="10800000">
              <a:off x="5682471" y="1508759"/>
              <a:ext cx="2885000" cy="35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8" name="Прямая соединительная линия 87"/>
            <p:cNvCxnSpPr/>
            <p:nvPr/>
          </p:nvCxnSpPr>
          <p:spPr>
            <a:xfrm rot="10800000" flipV="1">
              <a:off x="5703977" y="73025"/>
              <a:ext cx="1440965" cy="143573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89" name="Прямая соединительная линия 88"/>
            <p:cNvCxnSpPr/>
            <p:nvPr/>
          </p:nvCxnSpPr>
          <p:spPr>
            <a:xfrm rot="10800000" flipV="1">
              <a:off x="8549037" y="76613"/>
              <a:ext cx="1444037" cy="143573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0" name="Прямая соединительная линия 89"/>
            <p:cNvCxnSpPr/>
            <p:nvPr/>
          </p:nvCxnSpPr>
          <p:spPr>
            <a:xfrm rot="10800000" flipV="1">
              <a:off x="8549037" y="2962439"/>
              <a:ext cx="1444037" cy="143573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91" name="Прямая соединительная линия 90"/>
            <p:cNvCxnSpPr/>
            <p:nvPr/>
          </p:nvCxnSpPr>
          <p:spPr>
            <a:xfrm rot="10800000" flipV="1">
              <a:off x="5703977" y="2962439"/>
              <a:ext cx="1444037" cy="1435734"/>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grpSp>
      <p:sp>
        <p:nvSpPr>
          <p:cNvPr id="92" name="TextBox 91"/>
          <p:cNvSpPr txBox="1"/>
          <p:nvPr/>
        </p:nvSpPr>
        <p:spPr>
          <a:xfrm>
            <a:off x="5678488" y="192088"/>
            <a:ext cx="638175" cy="708025"/>
          </a:xfrm>
          <a:prstGeom prst="rect">
            <a:avLst/>
          </a:prstGeom>
          <a:noFill/>
        </p:spPr>
        <p:txBody>
          <a:bodyPr>
            <a:spAutoFit/>
          </a:bodyPr>
          <a:lstStyle/>
          <a:p>
            <a:pPr>
              <a:defRPr/>
            </a:pPr>
            <a:r>
              <a:rPr lang="ru-RU" sz="4000" b="1" i="1" dirty="0">
                <a:solidFill>
                  <a:schemeClr val="tx2">
                    <a:lumMod val="50000"/>
                  </a:schemeClr>
                </a:solidFill>
                <a:effectLst>
                  <a:outerShdw blurRad="38100" dist="38100" dir="2700000" algn="tl">
                    <a:srgbClr val="000000">
                      <a:alpha val="43137"/>
                    </a:srgbClr>
                  </a:outerShdw>
                </a:effectLst>
              </a:rPr>
              <a:t>В</a:t>
            </a:r>
          </a:p>
        </p:txBody>
      </p:sp>
      <p:sp>
        <p:nvSpPr>
          <p:cNvPr id="93" name="TextBox 92"/>
          <p:cNvSpPr txBox="1"/>
          <p:nvPr/>
        </p:nvSpPr>
        <p:spPr>
          <a:xfrm>
            <a:off x="2728913" y="228600"/>
            <a:ext cx="638175" cy="708025"/>
          </a:xfrm>
          <a:prstGeom prst="rect">
            <a:avLst/>
          </a:prstGeom>
          <a:noFill/>
        </p:spPr>
        <p:txBody>
          <a:bodyPr>
            <a:spAutoFit/>
          </a:bodyPr>
          <a:lstStyle/>
          <a:p>
            <a:pPr>
              <a:defRPr/>
            </a:pPr>
            <a:r>
              <a:rPr lang="ru-RU" sz="4000" b="1" i="1" dirty="0">
                <a:solidFill>
                  <a:schemeClr val="tx2">
                    <a:lumMod val="50000"/>
                  </a:schemeClr>
                </a:solidFill>
                <a:effectLst>
                  <a:outerShdw blurRad="38100" dist="38100" dir="2700000" algn="tl">
                    <a:srgbClr val="000000">
                      <a:alpha val="43137"/>
                    </a:srgbClr>
                  </a:outerShdw>
                </a:effectLst>
              </a:rPr>
              <a:t>А</a:t>
            </a:r>
          </a:p>
        </p:txBody>
      </p:sp>
      <p:grpSp>
        <p:nvGrpSpPr>
          <p:cNvPr id="22566" name="Group 3"/>
          <p:cNvGrpSpPr>
            <a:grpSpLocks/>
          </p:cNvGrpSpPr>
          <p:nvPr/>
        </p:nvGrpSpPr>
        <p:grpSpPr bwMode="auto">
          <a:xfrm>
            <a:off x="0" y="0"/>
            <a:ext cx="9144000" cy="6858000"/>
            <a:chOff x="168" y="176"/>
            <a:chExt cx="5408" cy="3928"/>
          </a:xfrm>
        </p:grpSpPr>
        <p:sp>
          <p:nvSpPr>
            <p:cNvPr id="22567"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22568"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22569"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22570"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22571"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2572"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2573"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2574"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500"/>
                                        <p:tgtEl>
                                          <p:spTgt spid="24"/>
                                        </p:tgtEl>
                                      </p:cBhvr>
                                    </p:animEffect>
                                  </p:childTnLst>
                                </p:cTn>
                              </p:par>
                            </p:childTnLst>
                          </p:cTn>
                        </p:par>
                        <p:par>
                          <p:cTn id="8" fill="hold">
                            <p:stCondLst>
                              <p:cond delay="500"/>
                            </p:stCondLst>
                            <p:childTnLst>
                              <p:par>
                                <p:cTn id="9" presetID="22" presetClass="entr" presetSubtype="4" fill="hold" nodeType="afterEffect">
                                  <p:stCondLst>
                                    <p:cond delay="0"/>
                                  </p:stCondLst>
                                  <p:childTnLst>
                                    <p:set>
                                      <p:cBhvr>
                                        <p:cTn id="10" dur="1" fill="hold">
                                          <p:stCondLst>
                                            <p:cond delay="0"/>
                                          </p:stCondLst>
                                        </p:cTn>
                                        <p:tgtEl>
                                          <p:spTgt spid="29"/>
                                        </p:tgtEl>
                                        <p:attrNameLst>
                                          <p:attrName>style.visibility</p:attrName>
                                        </p:attrNameLst>
                                      </p:cBhvr>
                                      <p:to>
                                        <p:strVal val="visible"/>
                                      </p:to>
                                    </p:set>
                                    <p:animEffect transition="in" filter="wipe(down)">
                                      <p:cBhvr>
                                        <p:cTn id="11" dur="500"/>
                                        <p:tgtEl>
                                          <p:spTgt spid="29"/>
                                        </p:tgtEl>
                                      </p:cBhvr>
                                    </p:animEffect>
                                  </p:childTnLst>
                                </p:cTn>
                              </p:par>
                            </p:childTnLst>
                          </p:cTn>
                        </p:par>
                        <p:par>
                          <p:cTn id="12" fill="hold">
                            <p:stCondLst>
                              <p:cond delay="1000"/>
                            </p:stCondLst>
                            <p:childTnLst>
                              <p:par>
                                <p:cTn id="13" presetID="22" presetClass="entr" presetSubtype="4" fill="hold" nodeType="afterEffect">
                                  <p:stCondLst>
                                    <p:cond delay="0"/>
                                  </p:stCondLst>
                                  <p:childTnLst>
                                    <p:set>
                                      <p:cBhvr>
                                        <p:cTn id="14" dur="1" fill="hold">
                                          <p:stCondLst>
                                            <p:cond delay="0"/>
                                          </p:stCondLst>
                                        </p:cTn>
                                        <p:tgtEl>
                                          <p:spTgt spid="34"/>
                                        </p:tgtEl>
                                        <p:attrNameLst>
                                          <p:attrName>style.visibility</p:attrName>
                                        </p:attrNameLst>
                                      </p:cBhvr>
                                      <p:to>
                                        <p:strVal val="visible"/>
                                      </p:to>
                                    </p:set>
                                    <p:animEffect transition="in" filter="wipe(down)">
                                      <p:cBhvr>
                                        <p:cTn id="15" dur="500"/>
                                        <p:tgtEl>
                                          <p:spTgt spid="34"/>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down)">
                                      <p:cBhvr>
                                        <p:cTn id="19" dur="500"/>
                                        <p:tgtEl>
                                          <p:spTgt spid="28"/>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6"/>
                                        </p:tgtEl>
                                        <p:attrNameLst>
                                          <p:attrName>style.visibility</p:attrName>
                                        </p:attrNameLst>
                                      </p:cBhvr>
                                      <p:to>
                                        <p:strVal val="visible"/>
                                      </p:to>
                                    </p:set>
                                    <p:animEffect transition="in" filter="wipe(up)">
                                      <p:cBhvr>
                                        <p:cTn id="23" dur="500"/>
                                        <p:tgtEl>
                                          <p:spTgt spid="36"/>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5"/>
                                        </p:tgtEl>
                                        <p:attrNameLst>
                                          <p:attrName>style.visibility</p:attrName>
                                        </p:attrNameLst>
                                      </p:cBhvr>
                                      <p:to>
                                        <p:strVal val="visible"/>
                                      </p:to>
                                    </p:set>
                                    <p:animEffect transition="in" filter="wipe(up)">
                                      <p:cBhvr>
                                        <p:cTn id="27" dur="500"/>
                                        <p:tgtEl>
                                          <p:spTgt spid="35"/>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wipe(up)">
                                      <p:cBhvr>
                                        <p:cTn id="3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Line 28"/>
          <p:cNvSpPr>
            <a:spLocks noChangeShapeType="1"/>
          </p:cNvSpPr>
          <p:nvPr/>
        </p:nvSpPr>
        <p:spPr bwMode="auto">
          <a:xfrm>
            <a:off x="395288" y="1982788"/>
            <a:ext cx="8424862" cy="0"/>
          </a:xfrm>
          <a:prstGeom prst="line">
            <a:avLst/>
          </a:prstGeom>
          <a:noFill/>
          <a:ln w="9525">
            <a:solidFill>
              <a:srgbClr val="969696"/>
            </a:solidFill>
            <a:round/>
            <a:headEnd/>
            <a:tailEnd/>
          </a:ln>
        </p:spPr>
        <p:txBody>
          <a:bodyPr/>
          <a:lstStyle/>
          <a:p>
            <a:endParaRPr lang="ru-RU"/>
          </a:p>
        </p:txBody>
      </p:sp>
      <p:sp>
        <p:nvSpPr>
          <p:cNvPr id="23555" name="Line 18"/>
          <p:cNvSpPr>
            <a:spLocks noChangeShapeType="1"/>
          </p:cNvSpPr>
          <p:nvPr/>
        </p:nvSpPr>
        <p:spPr bwMode="auto">
          <a:xfrm>
            <a:off x="4572000" y="0"/>
            <a:ext cx="0" cy="6858000"/>
          </a:xfrm>
          <a:prstGeom prst="line">
            <a:avLst/>
          </a:prstGeom>
          <a:noFill/>
          <a:ln w="9525">
            <a:solidFill>
              <a:srgbClr val="969696"/>
            </a:solidFill>
            <a:round/>
            <a:headEnd/>
            <a:tailEnd/>
          </a:ln>
        </p:spPr>
        <p:txBody>
          <a:bodyPr/>
          <a:lstStyle/>
          <a:p>
            <a:endParaRPr lang="ru-RU"/>
          </a:p>
        </p:txBody>
      </p:sp>
      <p:sp>
        <p:nvSpPr>
          <p:cNvPr id="23556" name="Line 16"/>
          <p:cNvSpPr>
            <a:spLocks noChangeShapeType="1"/>
          </p:cNvSpPr>
          <p:nvPr/>
        </p:nvSpPr>
        <p:spPr bwMode="auto">
          <a:xfrm>
            <a:off x="3144838" y="73025"/>
            <a:ext cx="0" cy="6858000"/>
          </a:xfrm>
          <a:prstGeom prst="line">
            <a:avLst/>
          </a:prstGeom>
          <a:noFill/>
          <a:ln w="9525">
            <a:solidFill>
              <a:srgbClr val="969696"/>
            </a:solidFill>
            <a:round/>
            <a:headEnd/>
            <a:tailEnd/>
          </a:ln>
        </p:spPr>
        <p:txBody>
          <a:bodyPr/>
          <a:lstStyle/>
          <a:p>
            <a:endParaRPr lang="ru-RU"/>
          </a:p>
        </p:txBody>
      </p:sp>
      <p:sp>
        <p:nvSpPr>
          <p:cNvPr id="23557" name="Line 30"/>
          <p:cNvSpPr>
            <a:spLocks noChangeShapeType="1"/>
          </p:cNvSpPr>
          <p:nvPr/>
        </p:nvSpPr>
        <p:spPr bwMode="auto">
          <a:xfrm>
            <a:off x="395288" y="3429000"/>
            <a:ext cx="8424862" cy="0"/>
          </a:xfrm>
          <a:prstGeom prst="line">
            <a:avLst/>
          </a:prstGeom>
          <a:noFill/>
          <a:ln w="9525">
            <a:solidFill>
              <a:srgbClr val="969696"/>
            </a:solidFill>
            <a:round/>
            <a:headEnd/>
            <a:tailEnd/>
          </a:ln>
        </p:spPr>
        <p:txBody>
          <a:bodyPr/>
          <a:lstStyle/>
          <a:p>
            <a:endParaRPr lang="ru-RU"/>
          </a:p>
        </p:txBody>
      </p:sp>
      <p:sp>
        <p:nvSpPr>
          <p:cNvPr id="23558" name="Line 20"/>
          <p:cNvSpPr>
            <a:spLocks noChangeShapeType="1"/>
          </p:cNvSpPr>
          <p:nvPr/>
        </p:nvSpPr>
        <p:spPr bwMode="auto">
          <a:xfrm>
            <a:off x="5992813" y="0"/>
            <a:ext cx="0" cy="6858000"/>
          </a:xfrm>
          <a:prstGeom prst="line">
            <a:avLst/>
          </a:prstGeom>
          <a:noFill/>
          <a:ln w="9525">
            <a:solidFill>
              <a:srgbClr val="969696"/>
            </a:solidFill>
            <a:round/>
            <a:headEnd/>
            <a:tailEnd/>
          </a:ln>
        </p:spPr>
        <p:txBody>
          <a:bodyPr/>
          <a:lstStyle/>
          <a:p>
            <a:endParaRPr lang="ru-RU"/>
          </a:p>
        </p:txBody>
      </p:sp>
      <p:sp>
        <p:nvSpPr>
          <p:cNvPr id="23559" name="Line 26"/>
          <p:cNvSpPr>
            <a:spLocks noChangeShapeType="1"/>
          </p:cNvSpPr>
          <p:nvPr/>
        </p:nvSpPr>
        <p:spPr bwMode="auto">
          <a:xfrm>
            <a:off x="430213" y="546100"/>
            <a:ext cx="8426450" cy="0"/>
          </a:xfrm>
          <a:prstGeom prst="line">
            <a:avLst/>
          </a:prstGeom>
          <a:noFill/>
          <a:ln w="9525">
            <a:solidFill>
              <a:srgbClr val="969696"/>
            </a:solidFill>
            <a:round/>
            <a:headEnd/>
            <a:tailEnd/>
          </a:ln>
        </p:spPr>
        <p:txBody>
          <a:bodyPr/>
          <a:lstStyle/>
          <a:p>
            <a:endParaRPr lang="ru-RU"/>
          </a:p>
        </p:txBody>
      </p:sp>
      <p:sp>
        <p:nvSpPr>
          <p:cNvPr id="23560" name="Line 13"/>
          <p:cNvSpPr>
            <a:spLocks noChangeShapeType="1"/>
          </p:cNvSpPr>
          <p:nvPr/>
        </p:nvSpPr>
        <p:spPr bwMode="auto">
          <a:xfrm>
            <a:off x="971550" y="-71438"/>
            <a:ext cx="0" cy="6858001"/>
          </a:xfrm>
          <a:prstGeom prst="line">
            <a:avLst/>
          </a:prstGeom>
          <a:noFill/>
          <a:ln w="9525">
            <a:solidFill>
              <a:srgbClr val="969696"/>
            </a:solidFill>
            <a:round/>
            <a:headEnd/>
            <a:tailEnd/>
          </a:ln>
        </p:spPr>
        <p:txBody>
          <a:bodyPr/>
          <a:lstStyle/>
          <a:p>
            <a:endParaRPr lang="ru-RU"/>
          </a:p>
        </p:txBody>
      </p:sp>
      <p:sp>
        <p:nvSpPr>
          <p:cNvPr id="23561" name="Line 14"/>
          <p:cNvSpPr>
            <a:spLocks noChangeShapeType="1"/>
          </p:cNvSpPr>
          <p:nvPr/>
        </p:nvSpPr>
        <p:spPr bwMode="auto">
          <a:xfrm>
            <a:off x="1682750" y="73025"/>
            <a:ext cx="0" cy="6858000"/>
          </a:xfrm>
          <a:prstGeom prst="line">
            <a:avLst/>
          </a:prstGeom>
          <a:noFill/>
          <a:ln w="9525">
            <a:solidFill>
              <a:srgbClr val="969696"/>
            </a:solidFill>
            <a:round/>
            <a:headEnd/>
            <a:tailEnd/>
          </a:ln>
        </p:spPr>
        <p:txBody>
          <a:bodyPr/>
          <a:lstStyle/>
          <a:p>
            <a:endParaRPr lang="ru-RU"/>
          </a:p>
        </p:txBody>
      </p:sp>
      <p:sp>
        <p:nvSpPr>
          <p:cNvPr id="23562" name="Line 15"/>
          <p:cNvSpPr>
            <a:spLocks noChangeShapeType="1"/>
          </p:cNvSpPr>
          <p:nvPr/>
        </p:nvSpPr>
        <p:spPr bwMode="auto">
          <a:xfrm>
            <a:off x="2411413" y="73025"/>
            <a:ext cx="0" cy="6858000"/>
          </a:xfrm>
          <a:prstGeom prst="line">
            <a:avLst/>
          </a:prstGeom>
          <a:noFill/>
          <a:ln w="9525">
            <a:solidFill>
              <a:srgbClr val="969696"/>
            </a:solidFill>
            <a:round/>
            <a:headEnd/>
            <a:tailEnd/>
          </a:ln>
        </p:spPr>
        <p:txBody>
          <a:bodyPr/>
          <a:lstStyle/>
          <a:p>
            <a:endParaRPr lang="ru-RU"/>
          </a:p>
        </p:txBody>
      </p:sp>
      <p:sp>
        <p:nvSpPr>
          <p:cNvPr id="23563" name="Line 17"/>
          <p:cNvSpPr>
            <a:spLocks noChangeShapeType="1"/>
          </p:cNvSpPr>
          <p:nvPr/>
        </p:nvSpPr>
        <p:spPr bwMode="auto">
          <a:xfrm>
            <a:off x="3852863" y="42863"/>
            <a:ext cx="0" cy="6858000"/>
          </a:xfrm>
          <a:prstGeom prst="line">
            <a:avLst/>
          </a:prstGeom>
          <a:noFill/>
          <a:ln w="9525">
            <a:solidFill>
              <a:srgbClr val="969696"/>
            </a:solidFill>
            <a:round/>
            <a:headEnd/>
            <a:tailEnd/>
          </a:ln>
        </p:spPr>
        <p:txBody>
          <a:bodyPr/>
          <a:lstStyle/>
          <a:p>
            <a:endParaRPr lang="ru-RU"/>
          </a:p>
        </p:txBody>
      </p:sp>
      <p:sp>
        <p:nvSpPr>
          <p:cNvPr id="23564" name="Line 19"/>
          <p:cNvSpPr>
            <a:spLocks noChangeShapeType="1"/>
          </p:cNvSpPr>
          <p:nvPr/>
        </p:nvSpPr>
        <p:spPr bwMode="auto">
          <a:xfrm>
            <a:off x="5294313" y="0"/>
            <a:ext cx="0" cy="6858000"/>
          </a:xfrm>
          <a:prstGeom prst="line">
            <a:avLst/>
          </a:prstGeom>
          <a:noFill/>
          <a:ln w="9525">
            <a:solidFill>
              <a:srgbClr val="969696"/>
            </a:solidFill>
            <a:round/>
            <a:headEnd/>
            <a:tailEnd/>
          </a:ln>
        </p:spPr>
        <p:txBody>
          <a:bodyPr/>
          <a:lstStyle/>
          <a:p>
            <a:endParaRPr lang="ru-RU"/>
          </a:p>
        </p:txBody>
      </p:sp>
      <p:sp>
        <p:nvSpPr>
          <p:cNvPr id="23565" name="Line 21"/>
          <p:cNvSpPr>
            <a:spLocks noChangeShapeType="1"/>
          </p:cNvSpPr>
          <p:nvPr/>
        </p:nvSpPr>
        <p:spPr bwMode="auto">
          <a:xfrm>
            <a:off x="6732588" y="0"/>
            <a:ext cx="0" cy="6858000"/>
          </a:xfrm>
          <a:prstGeom prst="line">
            <a:avLst/>
          </a:prstGeom>
          <a:noFill/>
          <a:ln w="9525">
            <a:solidFill>
              <a:srgbClr val="969696"/>
            </a:solidFill>
            <a:round/>
            <a:headEnd/>
            <a:tailEnd/>
          </a:ln>
        </p:spPr>
        <p:txBody>
          <a:bodyPr/>
          <a:lstStyle/>
          <a:p>
            <a:endParaRPr lang="ru-RU"/>
          </a:p>
        </p:txBody>
      </p:sp>
      <p:sp>
        <p:nvSpPr>
          <p:cNvPr id="23566" name="Line 22"/>
          <p:cNvSpPr>
            <a:spLocks noChangeShapeType="1"/>
          </p:cNvSpPr>
          <p:nvPr/>
        </p:nvSpPr>
        <p:spPr bwMode="auto">
          <a:xfrm>
            <a:off x="7453313" y="0"/>
            <a:ext cx="0" cy="6858000"/>
          </a:xfrm>
          <a:prstGeom prst="line">
            <a:avLst/>
          </a:prstGeom>
          <a:noFill/>
          <a:ln w="9525">
            <a:solidFill>
              <a:srgbClr val="969696"/>
            </a:solidFill>
            <a:round/>
            <a:headEnd/>
            <a:tailEnd/>
          </a:ln>
        </p:spPr>
        <p:txBody>
          <a:bodyPr/>
          <a:lstStyle/>
          <a:p>
            <a:endParaRPr lang="ru-RU"/>
          </a:p>
        </p:txBody>
      </p:sp>
      <p:sp>
        <p:nvSpPr>
          <p:cNvPr id="23567" name="Line 23"/>
          <p:cNvSpPr>
            <a:spLocks noChangeShapeType="1"/>
          </p:cNvSpPr>
          <p:nvPr/>
        </p:nvSpPr>
        <p:spPr bwMode="auto">
          <a:xfrm>
            <a:off x="8172450" y="0"/>
            <a:ext cx="0" cy="6858000"/>
          </a:xfrm>
          <a:prstGeom prst="line">
            <a:avLst/>
          </a:prstGeom>
          <a:noFill/>
          <a:ln w="9525">
            <a:solidFill>
              <a:srgbClr val="969696"/>
            </a:solidFill>
            <a:round/>
            <a:headEnd/>
            <a:tailEnd/>
          </a:ln>
        </p:spPr>
        <p:txBody>
          <a:bodyPr/>
          <a:lstStyle/>
          <a:p>
            <a:endParaRPr lang="ru-RU"/>
          </a:p>
        </p:txBody>
      </p:sp>
      <p:sp>
        <p:nvSpPr>
          <p:cNvPr id="23568" name="Line 24"/>
          <p:cNvSpPr>
            <a:spLocks noChangeShapeType="1"/>
          </p:cNvSpPr>
          <p:nvPr/>
        </p:nvSpPr>
        <p:spPr bwMode="auto">
          <a:xfrm>
            <a:off x="395288" y="6308725"/>
            <a:ext cx="8424862" cy="0"/>
          </a:xfrm>
          <a:prstGeom prst="line">
            <a:avLst/>
          </a:prstGeom>
          <a:noFill/>
          <a:ln w="9525">
            <a:solidFill>
              <a:srgbClr val="969696"/>
            </a:solidFill>
            <a:round/>
            <a:headEnd/>
            <a:tailEnd/>
          </a:ln>
        </p:spPr>
        <p:txBody>
          <a:bodyPr/>
          <a:lstStyle/>
          <a:p>
            <a:endParaRPr lang="ru-RU"/>
          </a:p>
        </p:txBody>
      </p:sp>
      <p:sp>
        <p:nvSpPr>
          <p:cNvPr id="23569" name="Line 25"/>
          <p:cNvSpPr>
            <a:spLocks noChangeShapeType="1"/>
          </p:cNvSpPr>
          <p:nvPr/>
        </p:nvSpPr>
        <p:spPr bwMode="auto">
          <a:xfrm>
            <a:off x="360363" y="1268413"/>
            <a:ext cx="8423275" cy="0"/>
          </a:xfrm>
          <a:prstGeom prst="line">
            <a:avLst/>
          </a:prstGeom>
          <a:noFill/>
          <a:ln w="9525">
            <a:solidFill>
              <a:srgbClr val="969696"/>
            </a:solidFill>
            <a:round/>
            <a:headEnd/>
            <a:tailEnd/>
          </a:ln>
        </p:spPr>
        <p:txBody>
          <a:bodyPr/>
          <a:lstStyle/>
          <a:p>
            <a:endParaRPr lang="ru-RU"/>
          </a:p>
        </p:txBody>
      </p:sp>
      <p:sp>
        <p:nvSpPr>
          <p:cNvPr id="23570" name="Line 27"/>
          <p:cNvSpPr>
            <a:spLocks noChangeShapeType="1"/>
          </p:cNvSpPr>
          <p:nvPr/>
        </p:nvSpPr>
        <p:spPr bwMode="auto">
          <a:xfrm>
            <a:off x="360363" y="2708275"/>
            <a:ext cx="8423275" cy="0"/>
          </a:xfrm>
          <a:prstGeom prst="line">
            <a:avLst/>
          </a:prstGeom>
          <a:noFill/>
          <a:ln w="9525">
            <a:solidFill>
              <a:srgbClr val="969696"/>
            </a:solidFill>
            <a:round/>
            <a:headEnd/>
            <a:tailEnd/>
          </a:ln>
        </p:spPr>
        <p:txBody>
          <a:bodyPr/>
          <a:lstStyle/>
          <a:p>
            <a:endParaRPr lang="ru-RU"/>
          </a:p>
        </p:txBody>
      </p:sp>
      <p:sp>
        <p:nvSpPr>
          <p:cNvPr id="23571" name="Line 29"/>
          <p:cNvSpPr>
            <a:spLocks noChangeShapeType="1"/>
          </p:cNvSpPr>
          <p:nvPr/>
        </p:nvSpPr>
        <p:spPr bwMode="auto">
          <a:xfrm>
            <a:off x="360363" y="4149725"/>
            <a:ext cx="8423275" cy="0"/>
          </a:xfrm>
          <a:prstGeom prst="line">
            <a:avLst/>
          </a:prstGeom>
          <a:noFill/>
          <a:ln w="9525">
            <a:solidFill>
              <a:srgbClr val="969696"/>
            </a:solidFill>
            <a:round/>
            <a:headEnd/>
            <a:tailEnd/>
          </a:ln>
        </p:spPr>
        <p:txBody>
          <a:bodyPr/>
          <a:lstStyle/>
          <a:p>
            <a:endParaRPr lang="ru-RU"/>
          </a:p>
        </p:txBody>
      </p:sp>
      <p:sp>
        <p:nvSpPr>
          <p:cNvPr id="23572" name="Line 31"/>
          <p:cNvSpPr>
            <a:spLocks noChangeShapeType="1"/>
          </p:cNvSpPr>
          <p:nvPr/>
        </p:nvSpPr>
        <p:spPr bwMode="auto">
          <a:xfrm>
            <a:off x="395288" y="5589588"/>
            <a:ext cx="8424862" cy="0"/>
          </a:xfrm>
          <a:prstGeom prst="line">
            <a:avLst/>
          </a:prstGeom>
          <a:noFill/>
          <a:ln w="9525">
            <a:solidFill>
              <a:srgbClr val="969696"/>
            </a:solidFill>
            <a:round/>
            <a:headEnd/>
            <a:tailEnd/>
          </a:ln>
        </p:spPr>
        <p:txBody>
          <a:bodyPr/>
          <a:lstStyle/>
          <a:p>
            <a:endParaRPr lang="ru-RU"/>
          </a:p>
        </p:txBody>
      </p:sp>
      <p:sp>
        <p:nvSpPr>
          <p:cNvPr id="23573" name="Line 32"/>
          <p:cNvSpPr>
            <a:spLocks noChangeShapeType="1"/>
          </p:cNvSpPr>
          <p:nvPr/>
        </p:nvSpPr>
        <p:spPr bwMode="auto">
          <a:xfrm>
            <a:off x="400050" y="4868863"/>
            <a:ext cx="8424863" cy="0"/>
          </a:xfrm>
          <a:prstGeom prst="line">
            <a:avLst/>
          </a:prstGeom>
          <a:noFill/>
          <a:ln w="9525">
            <a:solidFill>
              <a:srgbClr val="969696"/>
            </a:solidFill>
            <a:round/>
            <a:headEnd/>
            <a:tailEnd/>
          </a:ln>
        </p:spPr>
        <p:txBody>
          <a:bodyPr/>
          <a:lstStyle/>
          <a:p>
            <a:endParaRPr lang="ru-RU"/>
          </a:p>
        </p:txBody>
      </p:sp>
      <p:cxnSp>
        <p:nvCxnSpPr>
          <p:cNvPr id="24" name="Прямая соединительная линия 23"/>
          <p:cNvCxnSpPr/>
          <p:nvPr/>
        </p:nvCxnSpPr>
        <p:spPr>
          <a:xfrm rot="5400000">
            <a:off x="200819" y="4860132"/>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Прямая соединительная линия 24"/>
          <p:cNvCxnSpPr/>
          <p:nvPr/>
        </p:nvCxnSpPr>
        <p:spPr>
          <a:xfrm rot="5400000">
            <a:off x="3088481" y="4858544"/>
            <a:ext cx="2886075" cy="15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Прямая соединительная линия 25"/>
          <p:cNvCxnSpPr/>
          <p:nvPr/>
        </p:nvCxnSpPr>
        <p:spPr>
          <a:xfrm rot="5400000">
            <a:off x="4509294" y="3421857"/>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Прямая соединительная линия 26"/>
          <p:cNvCxnSpPr/>
          <p:nvPr/>
        </p:nvCxnSpPr>
        <p:spPr>
          <a:xfrm rot="5400000">
            <a:off x="1662906" y="3421857"/>
            <a:ext cx="2886075" cy="1588"/>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8" name="Прямая соединительная линия 27"/>
          <p:cNvCxnSpPr/>
          <p:nvPr/>
        </p:nvCxnSpPr>
        <p:spPr>
          <a:xfrm rot="10800000">
            <a:off x="3106738" y="1979613"/>
            <a:ext cx="2886075" cy="3175"/>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Прямая соединительная линия 28"/>
          <p:cNvCxnSpPr/>
          <p:nvPr/>
        </p:nvCxnSpPr>
        <p:spPr>
          <a:xfrm rot="10800000">
            <a:off x="1663700" y="6303963"/>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0" name="Прямая соединительная линия 29"/>
          <p:cNvCxnSpPr/>
          <p:nvPr/>
        </p:nvCxnSpPr>
        <p:spPr>
          <a:xfrm rot="10800000">
            <a:off x="3106738" y="4867275"/>
            <a:ext cx="2886075" cy="1588"/>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31" name="Прямая соединительная линия 30"/>
          <p:cNvCxnSpPr/>
          <p:nvPr/>
        </p:nvCxnSpPr>
        <p:spPr>
          <a:xfrm rot="10800000">
            <a:off x="1641475" y="3417888"/>
            <a:ext cx="2886075" cy="15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3" name="Прямая соединительная линия 32"/>
          <p:cNvCxnSpPr/>
          <p:nvPr/>
        </p:nvCxnSpPr>
        <p:spPr>
          <a:xfrm rot="10800000" flipV="1">
            <a:off x="1663700" y="1979613"/>
            <a:ext cx="1441450" cy="14366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4" name="Прямая соединительная линия 33"/>
          <p:cNvCxnSpPr/>
          <p:nvPr/>
        </p:nvCxnSpPr>
        <p:spPr>
          <a:xfrm rot="10800000" flipV="1">
            <a:off x="4510088" y="1984375"/>
            <a:ext cx="1441450" cy="14366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Прямая соединительная линия 34"/>
          <p:cNvCxnSpPr/>
          <p:nvPr/>
        </p:nvCxnSpPr>
        <p:spPr>
          <a:xfrm rot="10800000" flipV="1">
            <a:off x="4510088" y="4868863"/>
            <a:ext cx="1441450" cy="1436687"/>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Прямая соединительная линия 35"/>
          <p:cNvCxnSpPr/>
          <p:nvPr/>
        </p:nvCxnSpPr>
        <p:spPr>
          <a:xfrm rot="10800000" flipV="1">
            <a:off x="1665288" y="4868863"/>
            <a:ext cx="1441450" cy="1436687"/>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23586" name="Группа 48"/>
          <p:cNvGrpSpPr>
            <a:grpSpLocks/>
          </p:cNvGrpSpPr>
          <p:nvPr/>
        </p:nvGrpSpPr>
        <p:grpSpPr bwMode="auto">
          <a:xfrm>
            <a:off x="6370638" y="227013"/>
            <a:ext cx="2247900" cy="1912937"/>
            <a:chOff x="5682471" y="73025"/>
            <a:chExt cx="4350545" cy="4325148"/>
          </a:xfrm>
        </p:grpSpPr>
        <p:cxnSp>
          <p:nvCxnSpPr>
            <p:cNvPr id="37" name="Прямая соединительная линия 36"/>
            <p:cNvCxnSpPr/>
            <p:nvPr/>
          </p:nvCxnSpPr>
          <p:spPr>
            <a:xfrm rot="5400000">
              <a:off x="4239300" y="2951930"/>
              <a:ext cx="2889414" cy="3071"/>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8" name="Прямая соединительная линия 37"/>
            <p:cNvCxnSpPr/>
            <p:nvPr/>
          </p:nvCxnSpPr>
          <p:spPr>
            <a:xfrm rot="5400000">
              <a:off x="7129169" y="2950135"/>
              <a:ext cx="2885826" cy="3071"/>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39" name="Прямая соединительная линия 38"/>
            <p:cNvCxnSpPr/>
            <p:nvPr/>
          </p:nvCxnSpPr>
          <p:spPr>
            <a:xfrm rot="5400000">
              <a:off x="8550161" y="1515938"/>
              <a:ext cx="2885826"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0" name="Прямая соединительная линия 39"/>
            <p:cNvCxnSpPr/>
            <p:nvPr/>
          </p:nvCxnSpPr>
          <p:spPr>
            <a:xfrm rot="5400000">
              <a:off x="5703566" y="1514401"/>
              <a:ext cx="2885826" cy="3071"/>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1" name="Прямая соединительная линия 40"/>
            <p:cNvCxnSpPr/>
            <p:nvPr/>
          </p:nvCxnSpPr>
          <p:spPr>
            <a:xfrm rot="10800000">
              <a:off x="7148014" y="73025"/>
              <a:ext cx="288500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2" name="Прямая соединительная линия 41"/>
            <p:cNvCxnSpPr/>
            <p:nvPr/>
          </p:nvCxnSpPr>
          <p:spPr>
            <a:xfrm rot="10800000">
              <a:off x="5703977" y="4398173"/>
              <a:ext cx="288500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Прямая соединительная линия 42"/>
            <p:cNvCxnSpPr/>
            <p:nvPr/>
          </p:nvCxnSpPr>
          <p:spPr>
            <a:xfrm rot="10800000">
              <a:off x="7148014" y="2958851"/>
              <a:ext cx="2885002" cy="3588"/>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44" name="Прямая соединительная линия 43"/>
            <p:cNvCxnSpPr/>
            <p:nvPr/>
          </p:nvCxnSpPr>
          <p:spPr>
            <a:xfrm rot="10800000">
              <a:off x="5682471" y="1508759"/>
              <a:ext cx="2885000" cy="35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5" name="Прямая соединительная линия 44"/>
            <p:cNvCxnSpPr/>
            <p:nvPr/>
          </p:nvCxnSpPr>
          <p:spPr>
            <a:xfrm rot="10800000" flipV="1">
              <a:off x="5703977" y="73025"/>
              <a:ext cx="1440965" cy="143573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Прямая соединительная линия 45"/>
            <p:cNvCxnSpPr/>
            <p:nvPr/>
          </p:nvCxnSpPr>
          <p:spPr>
            <a:xfrm rot="10800000" flipV="1">
              <a:off x="8549037" y="76613"/>
              <a:ext cx="1444037" cy="143573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Прямая соединительная линия 46"/>
            <p:cNvCxnSpPr/>
            <p:nvPr/>
          </p:nvCxnSpPr>
          <p:spPr>
            <a:xfrm rot="10800000" flipV="1">
              <a:off x="8549037" y="2962439"/>
              <a:ext cx="1444037" cy="1435734"/>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48" name="Прямая соединительная линия 47"/>
            <p:cNvCxnSpPr/>
            <p:nvPr/>
          </p:nvCxnSpPr>
          <p:spPr>
            <a:xfrm rot="10800000" flipV="1">
              <a:off x="5703977" y="2962439"/>
              <a:ext cx="1444037" cy="1435734"/>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grpSp>
      <p:grpSp>
        <p:nvGrpSpPr>
          <p:cNvPr id="23587" name="Группа 49"/>
          <p:cNvGrpSpPr>
            <a:grpSpLocks/>
          </p:cNvGrpSpPr>
          <p:nvPr/>
        </p:nvGrpSpPr>
        <p:grpSpPr bwMode="auto">
          <a:xfrm>
            <a:off x="636588" y="342900"/>
            <a:ext cx="2092325" cy="1639888"/>
            <a:chOff x="6722266" y="73025"/>
            <a:chExt cx="4298157" cy="4327526"/>
          </a:xfrm>
        </p:grpSpPr>
        <p:cxnSp>
          <p:nvCxnSpPr>
            <p:cNvPr id="51" name="Прямая соединительная линия 50"/>
            <p:cNvCxnSpPr/>
            <p:nvPr/>
          </p:nvCxnSpPr>
          <p:spPr>
            <a:xfrm rot="5400000">
              <a:off x="6681341" y="2953156"/>
              <a:ext cx="288641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2" name="Прямая соединительная линия 51"/>
            <p:cNvCxnSpPr/>
            <p:nvPr/>
          </p:nvCxnSpPr>
          <p:spPr>
            <a:xfrm rot="5400000">
              <a:off x="9577216" y="2953156"/>
              <a:ext cx="2886412"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3" name="Прямая соединительная линия 52"/>
            <p:cNvCxnSpPr/>
            <p:nvPr/>
          </p:nvCxnSpPr>
          <p:spPr>
            <a:xfrm rot="5400000">
              <a:off x="8126016" y="1516232"/>
              <a:ext cx="2886414" cy="0"/>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4" name="Прямая соединительная линия 53"/>
            <p:cNvCxnSpPr/>
            <p:nvPr/>
          </p:nvCxnSpPr>
          <p:spPr>
            <a:xfrm rot="5400000">
              <a:off x="5279059" y="1516232"/>
              <a:ext cx="2886414"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5" name="Прямая соединительная линия 54"/>
            <p:cNvCxnSpPr/>
            <p:nvPr/>
          </p:nvCxnSpPr>
          <p:spPr>
            <a:xfrm rot="10800000">
              <a:off x="6722266" y="73025"/>
              <a:ext cx="2886091"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6" name="Прямая соединительная линия 55"/>
            <p:cNvCxnSpPr/>
            <p:nvPr/>
          </p:nvCxnSpPr>
          <p:spPr>
            <a:xfrm rot="10800000">
              <a:off x="8124548" y="4400551"/>
              <a:ext cx="2886091" cy="0"/>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7" name="Прямая соединительная линия 56"/>
            <p:cNvCxnSpPr/>
            <p:nvPr/>
          </p:nvCxnSpPr>
          <p:spPr>
            <a:xfrm rot="10800000">
              <a:off x="6722266" y="2959439"/>
              <a:ext cx="2886091" cy="0"/>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58" name="Прямая соединительная линия 57"/>
            <p:cNvCxnSpPr/>
            <p:nvPr/>
          </p:nvCxnSpPr>
          <p:spPr>
            <a:xfrm rot="10800000">
              <a:off x="8124548" y="1518327"/>
              <a:ext cx="2886091" cy="4188"/>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59" name="Прямая соединительная линия 58"/>
            <p:cNvCxnSpPr/>
            <p:nvPr/>
          </p:nvCxnSpPr>
          <p:spPr>
            <a:xfrm rot="16200000" flipH="1">
              <a:off x="6698662" y="96629"/>
              <a:ext cx="1449490" cy="140228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0" name="Прямая соединительная линия 59"/>
            <p:cNvCxnSpPr/>
            <p:nvPr/>
          </p:nvCxnSpPr>
          <p:spPr>
            <a:xfrm>
              <a:off x="9569223" y="77216"/>
              <a:ext cx="1451200" cy="144111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cxnSp>
          <p:nvCxnSpPr>
            <p:cNvPr id="61" name="Прямая соединительная линия 60"/>
            <p:cNvCxnSpPr/>
            <p:nvPr/>
          </p:nvCxnSpPr>
          <p:spPr>
            <a:xfrm>
              <a:off x="9569223" y="2959439"/>
              <a:ext cx="1451200" cy="1441112"/>
            </a:xfrm>
            <a:prstGeom prst="line">
              <a:avLst/>
            </a:prstGeom>
            <a:ln w="57150">
              <a:solidFill>
                <a:schemeClr val="tx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62" name="Прямая соединительная линия 61"/>
            <p:cNvCxnSpPr/>
            <p:nvPr/>
          </p:nvCxnSpPr>
          <p:spPr>
            <a:xfrm rot="16200000" flipH="1">
              <a:off x="6704947" y="2976758"/>
              <a:ext cx="1436921" cy="1402282"/>
            </a:xfrm>
            <a:prstGeom prst="line">
              <a:avLst/>
            </a:prstGeom>
            <a:ln w="57150">
              <a:solidFill>
                <a:schemeClr val="tx2">
                  <a:lumMod val="50000"/>
                </a:schemeClr>
              </a:solidFill>
            </a:ln>
          </p:spPr>
          <p:style>
            <a:lnRef idx="1">
              <a:schemeClr val="accent1"/>
            </a:lnRef>
            <a:fillRef idx="0">
              <a:schemeClr val="accent1"/>
            </a:fillRef>
            <a:effectRef idx="0">
              <a:schemeClr val="accent1"/>
            </a:effectRef>
            <a:fontRef idx="minor">
              <a:schemeClr val="tx1"/>
            </a:fontRef>
          </p:style>
        </p:cxnSp>
      </p:grpSp>
      <p:sp>
        <p:nvSpPr>
          <p:cNvPr id="63" name="TextBox 62"/>
          <p:cNvSpPr txBox="1"/>
          <p:nvPr/>
        </p:nvSpPr>
        <p:spPr>
          <a:xfrm>
            <a:off x="2728913" y="228600"/>
            <a:ext cx="638175" cy="708025"/>
          </a:xfrm>
          <a:prstGeom prst="rect">
            <a:avLst/>
          </a:prstGeom>
          <a:noFill/>
        </p:spPr>
        <p:txBody>
          <a:bodyPr>
            <a:spAutoFit/>
          </a:bodyPr>
          <a:lstStyle/>
          <a:p>
            <a:pPr>
              <a:defRPr/>
            </a:pPr>
            <a:r>
              <a:rPr lang="ru-RU" sz="4000" b="1" i="1" dirty="0">
                <a:solidFill>
                  <a:schemeClr val="tx2">
                    <a:lumMod val="50000"/>
                  </a:schemeClr>
                </a:solidFill>
                <a:effectLst>
                  <a:outerShdw blurRad="38100" dist="38100" dir="2700000" algn="tl">
                    <a:srgbClr val="000000">
                      <a:alpha val="43137"/>
                    </a:srgbClr>
                  </a:outerShdw>
                </a:effectLst>
              </a:rPr>
              <a:t>А</a:t>
            </a:r>
          </a:p>
        </p:txBody>
      </p:sp>
      <p:sp>
        <p:nvSpPr>
          <p:cNvPr id="64" name="TextBox 63"/>
          <p:cNvSpPr txBox="1"/>
          <p:nvPr/>
        </p:nvSpPr>
        <p:spPr>
          <a:xfrm>
            <a:off x="5673725" y="227013"/>
            <a:ext cx="638175" cy="708025"/>
          </a:xfrm>
          <a:prstGeom prst="rect">
            <a:avLst/>
          </a:prstGeom>
          <a:noFill/>
        </p:spPr>
        <p:txBody>
          <a:bodyPr>
            <a:spAutoFit/>
          </a:bodyPr>
          <a:lstStyle/>
          <a:p>
            <a:pPr>
              <a:defRPr/>
            </a:pPr>
            <a:r>
              <a:rPr lang="ru-RU" sz="4000" b="1" i="1" dirty="0">
                <a:solidFill>
                  <a:schemeClr val="tx2">
                    <a:lumMod val="50000"/>
                  </a:schemeClr>
                </a:solidFill>
                <a:effectLst>
                  <a:outerShdw blurRad="38100" dist="38100" dir="2700000" algn="tl">
                    <a:srgbClr val="000000">
                      <a:alpha val="43137"/>
                    </a:srgbClr>
                  </a:outerShdw>
                </a:effectLst>
              </a:rPr>
              <a:t>В</a:t>
            </a:r>
          </a:p>
        </p:txBody>
      </p:sp>
      <p:grpSp>
        <p:nvGrpSpPr>
          <p:cNvPr id="23590" name="Group 3"/>
          <p:cNvGrpSpPr>
            <a:grpSpLocks/>
          </p:cNvGrpSpPr>
          <p:nvPr/>
        </p:nvGrpSpPr>
        <p:grpSpPr bwMode="auto">
          <a:xfrm>
            <a:off x="0" y="0"/>
            <a:ext cx="9144000" cy="6858000"/>
            <a:chOff x="168" y="176"/>
            <a:chExt cx="5408" cy="3928"/>
          </a:xfrm>
        </p:grpSpPr>
        <p:sp>
          <p:nvSpPr>
            <p:cNvPr id="23591"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23592"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23593"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23594"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23595"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3596"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3597"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3598"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ransition spd="slow">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down)">
                                      <p:cBhvr>
                                        <p:cTn id="7" dur="500"/>
                                        <p:tgtEl>
                                          <p:spTgt spid="24"/>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up)">
                                      <p:cBhvr>
                                        <p:cTn id="15" dur="500"/>
                                        <p:tgtEl>
                                          <p:spTgt spid="25"/>
                                        </p:tgtEl>
                                      </p:cBhvr>
                                    </p:animEffect>
                                  </p:childTnLst>
                                </p:cTn>
                              </p:par>
                            </p:childTnLst>
                          </p:cTn>
                        </p:par>
                        <p:par>
                          <p:cTn id="16" fill="hold">
                            <p:stCondLst>
                              <p:cond delay="1500"/>
                            </p:stCondLst>
                            <p:childTnLst>
                              <p:par>
                                <p:cTn id="17" presetID="22" presetClass="entr" presetSubtype="4" fill="hold" nodeType="afterEffect">
                                  <p:stCondLst>
                                    <p:cond delay="0"/>
                                  </p:stCondLst>
                                  <p:childTnLst>
                                    <p:set>
                                      <p:cBhvr>
                                        <p:cTn id="18" dur="1" fill="hold">
                                          <p:stCondLst>
                                            <p:cond delay="0"/>
                                          </p:stCondLst>
                                        </p:cTn>
                                        <p:tgtEl>
                                          <p:spTgt spid="34"/>
                                        </p:tgtEl>
                                        <p:attrNameLst>
                                          <p:attrName>style.visibility</p:attrName>
                                        </p:attrNameLst>
                                      </p:cBhvr>
                                      <p:to>
                                        <p:strVal val="visible"/>
                                      </p:to>
                                    </p:set>
                                    <p:animEffect transition="in" filter="wipe(down)">
                                      <p:cBhvr>
                                        <p:cTn id="19" dur="500"/>
                                        <p:tgtEl>
                                          <p:spTgt spid="34"/>
                                        </p:tgtEl>
                                      </p:cBhvr>
                                    </p:animEffect>
                                  </p:childTnLst>
                                </p:cTn>
                              </p:par>
                            </p:childTnLst>
                          </p:cTn>
                        </p:par>
                        <p:par>
                          <p:cTn id="20" fill="hold">
                            <p:stCondLst>
                              <p:cond delay="2000"/>
                            </p:stCondLst>
                            <p:childTnLst>
                              <p:par>
                                <p:cTn id="21" presetID="22" presetClass="entr" presetSubtype="2" fill="hold" nodeType="afterEffect">
                                  <p:stCondLst>
                                    <p:cond delay="0"/>
                                  </p:stCondLst>
                                  <p:childTnLst>
                                    <p:set>
                                      <p:cBhvr>
                                        <p:cTn id="22" dur="1" fill="hold">
                                          <p:stCondLst>
                                            <p:cond delay="0"/>
                                          </p:stCondLst>
                                        </p:cTn>
                                        <p:tgtEl>
                                          <p:spTgt spid="28"/>
                                        </p:tgtEl>
                                        <p:attrNameLst>
                                          <p:attrName>style.visibility</p:attrName>
                                        </p:attrNameLst>
                                      </p:cBhvr>
                                      <p:to>
                                        <p:strVal val="visible"/>
                                      </p:to>
                                    </p:set>
                                    <p:animEffect transition="in" filter="wipe(right)">
                                      <p:cBhvr>
                                        <p:cTn id="23" dur="500"/>
                                        <p:tgtEl>
                                          <p:spTgt spid="28"/>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3"/>
                                        </p:tgtEl>
                                        <p:attrNameLst>
                                          <p:attrName>style.visibility</p:attrName>
                                        </p:attrNameLst>
                                      </p:cBhvr>
                                      <p:to>
                                        <p:strVal val="visible"/>
                                      </p:to>
                                    </p:set>
                                    <p:animEffect transition="in" filter="wipe(up)">
                                      <p:cBhvr>
                                        <p:cTn id="27" dur="500"/>
                                        <p:tgtEl>
                                          <p:spTgt spid="33"/>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36"/>
                                        </p:tgtEl>
                                        <p:attrNameLst>
                                          <p:attrName>style.visibility</p:attrName>
                                        </p:attrNameLst>
                                      </p:cBhvr>
                                      <p:to>
                                        <p:strVal val="visible"/>
                                      </p:to>
                                    </p:set>
                                    <p:animEffect transition="in" filter="wipe(up)">
                                      <p:cBhvr>
                                        <p:cTn id="3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578" name="Group 3"/>
          <p:cNvGrpSpPr>
            <a:grpSpLocks/>
          </p:cNvGrpSpPr>
          <p:nvPr/>
        </p:nvGrpSpPr>
        <p:grpSpPr bwMode="auto">
          <a:xfrm>
            <a:off x="0" y="0"/>
            <a:ext cx="9144000" cy="6858000"/>
            <a:chOff x="168" y="176"/>
            <a:chExt cx="5408" cy="3928"/>
          </a:xfrm>
        </p:grpSpPr>
        <p:sp>
          <p:nvSpPr>
            <p:cNvPr id="24581"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24582"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24583"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24584"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24585"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4586"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4587"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4588"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pic>
        <p:nvPicPr>
          <p:cNvPr id="24579" name="Рисунок 12" descr="dove.gif"/>
          <p:cNvPicPr>
            <a:picLocks noChangeAspect="1"/>
          </p:cNvPicPr>
          <p:nvPr/>
        </p:nvPicPr>
        <p:blipFill>
          <a:blip r:embed="rId3">
            <a:clrChange>
              <a:clrFrom>
                <a:srgbClr val="FFFFFF"/>
              </a:clrFrom>
              <a:clrTo>
                <a:srgbClr val="FFFFFF">
                  <a:alpha val="0"/>
                </a:srgbClr>
              </a:clrTo>
            </a:clrChange>
          </a:blip>
          <a:srcRect/>
          <a:stretch>
            <a:fillRect/>
          </a:stretch>
        </p:blipFill>
        <p:spPr bwMode="auto">
          <a:xfrm>
            <a:off x="677863" y="647700"/>
            <a:ext cx="7788275" cy="5562600"/>
          </a:xfrm>
          <a:prstGeom prst="rect">
            <a:avLst/>
          </a:prstGeom>
          <a:noFill/>
          <a:ln w="9525">
            <a:noFill/>
            <a:miter lim="800000"/>
            <a:headEnd/>
            <a:tailEnd/>
          </a:ln>
        </p:spPr>
      </p:pic>
      <p:pic>
        <p:nvPicPr>
          <p:cNvPr id="12" name="Аудио_0001.wma">
            <a:hlinkClick r:id="" action="ppaction://media"/>
          </p:cNvPr>
          <p:cNvPicPr>
            <a:picLocks noRot="1" noChangeAspect="1"/>
          </p:cNvPicPr>
          <p:nvPr>
            <a:audioFile r:link="rId1"/>
          </p:nvPr>
        </p:nvPicPr>
        <p:blipFill>
          <a:blip r:embed="rId4"/>
          <a:srcRect/>
          <a:stretch>
            <a:fillRect/>
          </a:stretch>
        </p:blipFill>
        <p:spPr bwMode="auto">
          <a:xfrm>
            <a:off x="168275" y="65532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84847"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7"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602" name="Group 3"/>
          <p:cNvGrpSpPr>
            <a:grpSpLocks/>
          </p:cNvGrpSpPr>
          <p:nvPr/>
        </p:nvGrpSpPr>
        <p:grpSpPr bwMode="auto">
          <a:xfrm>
            <a:off x="0" y="0"/>
            <a:ext cx="9144000" cy="6858000"/>
            <a:chOff x="168" y="176"/>
            <a:chExt cx="5408" cy="3928"/>
          </a:xfrm>
        </p:grpSpPr>
        <p:sp>
          <p:nvSpPr>
            <p:cNvPr id="25612"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25613"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25614"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25615"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25616"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5617"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5618"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5619"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15" name="Text Box 11"/>
          <p:cNvSpPr txBox="1">
            <a:spLocks noChangeArrowheads="1"/>
          </p:cNvSpPr>
          <p:nvPr/>
        </p:nvSpPr>
        <p:spPr bwMode="auto">
          <a:xfrm>
            <a:off x="4183063" y="850900"/>
            <a:ext cx="1081087" cy="1555750"/>
          </a:xfrm>
          <a:prstGeom prst="rect">
            <a:avLst/>
          </a:prstGeom>
          <a:noFill/>
          <a:ln w="9525">
            <a:noFill/>
            <a:miter lim="800000"/>
            <a:headEnd/>
            <a:tailEnd/>
          </a:ln>
        </p:spPr>
        <p:txBody>
          <a:bodyPr>
            <a:spAutoFit/>
          </a:bodyPr>
          <a:lstStyle/>
          <a:p>
            <a:pPr>
              <a:spcBef>
                <a:spcPct val="50000"/>
              </a:spcBef>
            </a:pPr>
            <a:r>
              <a:rPr lang="ru-RU" sz="9600">
                <a:solidFill>
                  <a:srgbClr val="000000"/>
                </a:solidFill>
                <a:cs typeface="Arial" charset="0"/>
              </a:rPr>
              <a:t>‛‛</a:t>
            </a:r>
          </a:p>
        </p:txBody>
      </p:sp>
      <p:sp>
        <p:nvSpPr>
          <p:cNvPr id="16" name="Text Box 12"/>
          <p:cNvSpPr txBox="1">
            <a:spLocks noChangeArrowheads="1"/>
          </p:cNvSpPr>
          <p:nvPr/>
        </p:nvSpPr>
        <p:spPr bwMode="auto">
          <a:xfrm>
            <a:off x="1030288" y="90488"/>
            <a:ext cx="2160587" cy="4708525"/>
          </a:xfrm>
          <a:prstGeom prst="rect">
            <a:avLst/>
          </a:prstGeom>
          <a:noFill/>
          <a:ln w="9525">
            <a:noFill/>
            <a:miter lim="800000"/>
            <a:headEnd/>
            <a:tailEnd/>
          </a:ln>
        </p:spPr>
        <p:txBody>
          <a:bodyPr>
            <a:spAutoFit/>
          </a:bodyPr>
          <a:lstStyle/>
          <a:p>
            <a:pPr>
              <a:spcBef>
                <a:spcPct val="50000"/>
              </a:spcBef>
            </a:pPr>
            <a:r>
              <a:rPr lang="ru-RU" sz="30000">
                <a:solidFill>
                  <a:srgbClr val="000000"/>
                </a:solidFill>
                <a:latin typeface="Algerian" pitchFamily="82" charset="0"/>
              </a:rPr>
              <a:t>1</a:t>
            </a:r>
          </a:p>
        </p:txBody>
      </p:sp>
      <p:sp>
        <p:nvSpPr>
          <p:cNvPr id="18" name="Text Box 17"/>
          <p:cNvSpPr txBox="1">
            <a:spLocks noChangeArrowheads="1"/>
          </p:cNvSpPr>
          <p:nvPr/>
        </p:nvSpPr>
        <p:spPr bwMode="auto">
          <a:xfrm>
            <a:off x="252413" y="5589588"/>
            <a:ext cx="1366837" cy="762000"/>
          </a:xfrm>
          <a:prstGeom prst="rect">
            <a:avLst/>
          </a:prstGeom>
          <a:noFill/>
          <a:ln w="9525">
            <a:noFill/>
            <a:miter lim="800000"/>
            <a:headEnd/>
            <a:tailEnd/>
          </a:ln>
        </p:spPr>
        <p:txBody>
          <a:bodyPr>
            <a:spAutoFit/>
          </a:bodyPr>
          <a:lstStyle/>
          <a:p>
            <a:pPr>
              <a:spcBef>
                <a:spcPct val="50000"/>
              </a:spcBef>
            </a:pPr>
            <a:r>
              <a:rPr lang="ru-RU" sz="4400"/>
              <a:t>РАЗ</a:t>
            </a:r>
          </a:p>
        </p:txBody>
      </p:sp>
      <p:sp>
        <p:nvSpPr>
          <p:cNvPr id="19" name="Text Box 18"/>
          <p:cNvSpPr txBox="1">
            <a:spLocks noChangeArrowheads="1"/>
          </p:cNvSpPr>
          <p:nvPr/>
        </p:nvSpPr>
        <p:spPr bwMode="auto">
          <a:xfrm>
            <a:off x="1331913" y="5589588"/>
            <a:ext cx="3384550" cy="762000"/>
          </a:xfrm>
          <a:prstGeom prst="rect">
            <a:avLst/>
          </a:prstGeom>
          <a:noFill/>
          <a:ln w="9525">
            <a:noFill/>
            <a:miter lim="800000"/>
            <a:headEnd/>
            <a:tailEnd/>
          </a:ln>
        </p:spPr>
        <p:txBody>
          <a:bodyPr>
            <a:spAutoFit/>
          </a:bodyPr>
          <a:lstStyle/>
          <a:p>
            <a:pPr>
              <a:spcBef>
                <a:spcPct val="50000"/>
              </a:spcBef>
            </a:pPr>
            <a:r>
              <a:rPr lang="ru-RU" sz="4400"/>
              <a:t>      ВЁРТКА</a:t>
            </a:r>
          </a:p>
        </p:txBody>
      </p:sp>
      <p:sp>
        <p:nvSpPr>
          <p:cNvPr id="20" name="Text Box 19"/>
          <p:cNvSpPr txBox="1">
            <a:spLocks noChangeArrowheads="1"/>
          </p:cNvSpPr>
          <p:nvPr/>
        </p:nvSpPr>
        <p:spPr bwMode="auto">
          <a:xfrm>
            <a:off x="1477963" y="5589588"/>
            <a:ext cx="1079500" cy="762000"/>
          </a:xfrm>
          <a:prstGeom prst="rect">
            <a:avLst/>
          </a:prstGeom>
          <a:noFill/>
          <a:ln w="9525">
            <a:noFill/>
            <a:miter lim="800000"/>
            <a:headEnd/>
            <a:tailEnd/>
          </a:ln>
        </p:spPr>
        <p:txBody>
          <a:bodyPr>
            <a:spAutoFit/>
          </a:bodyPr>
          <a:lstStyle/>
          <a:p>
            <a:pPr>
              <a:spcBef>
                <a:spcPct val="50000"/>
              </a:spcBef>
            </a:pPr>
            <a:r>
              <a:rPr lang="ru-RU" sz="4400"/>
              <a:t>ОТ</a:t>
            </a:r>
          </a:p>
        </p:txBody>
      </p:sp>
      <p:grpSp>
        <p:nvGrpSpPr>
          <p:cNvPr id="3" name="Группа 22"/>
          <p:cNvGrpSpPr>
            <a:grpSpLocks/>
          </p:cNvGrpSpPr>
          <p:nvPr/>
        </p:nvGrpSpPr>
        <p:grpSpPr bwMode="auto">
          <a:xfrm>
            <a:off x="5448300" y="763588"/>
            <a:ext cx="1047750" cy="3986212"/>
            <a:chOff x="5448312" y="763551"/>
            <a:chExt cx="1048066" cy="3986277"/>
          </a:xfrm>
        </p:grpSpPr>
        <p:sp>
          <p:nvSpPr>
            <p:cNvPr id="25609" name="Rectangle 9"/>
            <p:cNvSpPr>
              <a:spLocks noChangeArrowheads="1"/>
            </p:cNvSpPr>
            <p:nvPr/>
          </p:nvSpPr>
          <p:spPr bwMode="auto">
            <a:xfrm rot="-540000">
              <a:off x="5934357" y="3053194"/>
              <a:ext cx="221413" cy="1429713"/>
            </a:xfrm>
            <a:prstGeom prst="rect">
              <a:avLst/>
            </a:prstGeom>
            <a:gradFill rotWithShape="1">
              <a:gsLst>
                <a:gs pos="0">
                  <a:srgbClr val="969696"/>
                </a:gs>
                <a:gs pos="50000">
                  <a:srgbClr val="454545"/>
                </a:gs>
                <a:gs pos="100000">
                  <a:srgbClr val="969696"/>
                </a:gs>
              </a:gsLst>
              <a:lin ang="2700000" scaled="1"/>
            </a:gradFill>
            <a:ln w="9525">
              <a:solidFill>
                <a:schemeClr val="tx1"/>
              </a:solidFill>
              <a:miter lim="800000"/>
              <a:headEnd/>
              <a:tailEnd/>
            </a:ln>
          </p:spPr>
          <p:txBody>
            <a:bodyPr wrap="none" anchor="ctr"/>
            <a:lstStyle/>
            <a:p>
              <a:endParaRPr lang="ru-RU"/>
            </a:p>
          </p:txBody>
        </p:sp>
        <p:sp>
          <p:nvSpPr>
            <p:cNvPr id="25610" name="AutoShape 10"/>
            <p:cNvSpPr>
              <a:spLocks noChangeArrowheads="1"/>
            </p:cNvSpPr>
            <p:nvPr/>
          </p:nvSpPr>
          <p:spPr bwMode="auto">
            <a:xfrm rot="-540000">
              <a:off x="5846225" y="4463885"/>
              <a:ext cx="650153" cy="285943"/>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0 h 21600"/>
                <a:gd name="T8" fmla="*/ 0 60000 65536"/>
                <a:gd name="T9" fmla="*/ 0 60000 65536"/>
                <a:gd name="T10" fmla="*/ 0 60000 65536"/>
                <a:gd name="T11" fmla="*/ 0 60000 65536"/>
                <a:gd name="T12" fmla="*/ 4866 w 21600"/>
                <a:gd name="T13" fmla="*/ 4866 h 21600"/>
                <a:gd name="T14" fmla="*/ 16734 w 21600"/>
                <a:gd name="T15" fmla="*/ 16734 h 21600"/>
              </a:gdLst>
              <a:ahLst/>
              <a:cxnLst>
                <a:cxn ang="T8">
                  <a:pos x="T0" y="T1"/>
                </a:cxn>
                <a:cxn ang="T9">
                  <a:pos x="T2" y="T3"/>
                </a:cxn>
                <a:cxn ang="T10">
                  <a:pos x="T4" y="T5"/>
                </a:cxn>
                <a:cxn ang="T11">
                  <a:pos x="T6" y="T7"/>
                </a:cxn>
              </a:cxnLst>
              <a:rect l="T12" t="T13" r="T14" b="T15"/>
              <a:pathLst>
                <a:path w="21600" h="21600">
                  <a:moveTo>
                    <a:pt x="0" y="0"/>
                  </a:moveTo>
                  <a:lnTo>
                    <a:pt x="6131" y="21600"/>
                  </a:lnTo>
                  <a:lnTo>
                    <a:pt x="15469" y="21600"/>
                  </a:lnTo>
                  <a:lnTo>
                    <a:pt x="21600" y="0"/>
                  </a:lnTo>
                  <a:close/>
                </a:path>
              </a:pathLst>
            </a:custGeom>
            <a:gradFill rotWithShape="1">
              <a:gsLst>
                <a:gs pos="0">
                  <a:srgbClr val="969696"/>
                </a:gs>
                <a:gs pos="50000">
                  <a:srgbClr val="454545"/>
                </a:gs>
                <a:gs pos="100000">
                  <a:srgbClr val="969696"/>
                </a:gs>
              </a:gsLst>
              <a:lin ang="18900000" scaled="1"/>
            </a:gradFill>
            <a:ln w="9525">
              <a:solidFill>
                <a:schemeClr val="tx1"/>
              </a:solidFill>
              <a:miter lim="800000"/>
              <a:headEnd/>
              <a:tailEnd/>
            </a:ln>
          </p:spPr>
          <p:txBody>
            <a:bodyPr wrap="none" anchor="ctr"/>
            <a:lstStyle/>
            <a:p>
              <a:endParaRPr lang="ru-RU"/>
            </a:p>
          </p:txBody>
        </p:sp>
        <p:sp>
          <p:nvSpPr>
            <p:cNvPr id="25611" name="AutoShape 8"/>
            <p:cNvSpPr>
              <a:spLocks noChangeArrowheads="1"/>
            </p:cNvSpPr>
            <p:nvPr/>
          </p:nvSpPr>
          <p:spPr bwMode="auto">
            <a:xfrm rot="-543924">
              <a:off x="5448312" y="763551"/>
              <a:ext cx="634047" cy="2384256"/>
            </a:xfrm>
            <a:prstGeom prst="roundRect">
              <a:avLst>
                <a:gd name="adj" fmla="val 32111"/>
              </a:avLst>
            </a:prstGeom>
            <a:gradFill rotWithShape="1">
              <a:gsLst>
                <a:gs pos="0">
                  <a:srgbClr val="996633"/>
                </a:gs>
                <a:gs pos="100000">
                  <a:srgbClr val="472F18"/>
                </a:gs>
              </a:gsLst>
              <a:path path="rect">
                <a:fillToRect r="100000" b="100000"/>
              </a:path>
            </a:gradFill>
            <a:ln w="9525">
              <a:solidFill>
                <a:srgbClr val="996633"/>
              </a:solidFill>
              <a:round/>
              <a:headEnd/>
              <a:tailEnd/>
            </a:ln>
          </p:spPr>
          <p:txBody>
            <a:bodyPr wrap="none" anchor="ctr"/>
            <a:lstStyle/>
            <a:p>
              <a:endParaRPr lang="ru-RU"/>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1000" fill="hold"/>
                                        <p:tgtEl>
                                          <p:spTgt spid="16"/>
                                        </p:tgtEl>
                                        <p:attrNameLst>
                                          <p:attrName>ppt_w</p:attrName>
                                        </p:attrNameLst>
                                      </p:cBhvr>
                                      <p:tavLst>
                                        <p:tav tm="0">
                                          <p:val>
                                            <p:strVal val="#ppt_w*0.70"/>
                                          </p:val>
                                        </p:tav>
                                        <p:tav tm="100000">
                                          <p:val>
                                            <p:strVal val="#ppt_w"/>
                                          </p:val>
                                        </p:tav>
                                      </p:tavLst>
                                    </p:anim>
                                    <p:anim calcmode="lin" valueType="num">
                                      <p:cBhvr>
                                        <p:cTn id="8" dur="1000" fill="hold"/>
                                        <p:tgtEl>
                                          <p:spTgt spid="16"/>
                                        </p:tgtEl>
                                        <p:attrNameLst>
                                          <p:attrName>ppt_h</p:attrName>
                                        </p:attrNameLst>
                                      </p:cBhvr>
                                      <p:tavLst>
                                        <p:tav tm="0">
                                          <p:val>
                                            <p:strVal val="#ppt_h"/>
                                          </p:val>
                                        </p:tav>
                                        <p:tav tm="100000">
                                          <p:val>
                                            <p:strVal val="#ppt_h"/>
                                          </p:val>
                                        </p:tav>
                                      </p:tavLst>
                                    </p:anim>
                                    <p:animEffect transition="in" filter="fade">
                                      <p:cBhvr>
                                        <p:cTn id="9" dur="1000"/>
                                        <p:tgtEl>
                                          <p:spTgt spid="16"/>
                                        </p:tgtEl>
                                      </p:cBhvr>
                                    </p:animEffect>
                                  </p:childTnLst>
                                </p:cTn>
                              </p:par>
                            </p:childTnLst>
                          </p:cTn>
                        </p:par>
                        <p:par>
                          <p:cTn id="10" fill="hold">
                            <p:stCondLst>
                              <p:cond delay="1000"/>
                            </p:stCondLst>
                            <p:childTnLst>
                              <p:par>
                                <p:cTn id="11" presetID="3" presetClass="entr" presetSubtype="10" fill="hold"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linds(horizontal)">
                                      <p:cBhvr>
                                        <p:cTn id="13" dur="500"/>
                                        <p:tgtEl>
                                          <p:spTgt spid="3"/>
                                        </p:tgtEl>
                                      </p:cBhvr>
                                    </p:animEffect>
                                  </p:childTnLst>
                                </p:cTn>
                              </p:par>
                            </p:childTnLst>
                          </p:cTn>
                        </p:par>
                        <p:par>
                          <p:cTn id="14" fill="hold">
                            <p:stCondLst>
                              <p:cond delay="1500"/>
                            </p:stCondLst>
                            <p:childTnLst>
                              <p:par>
                                <p:cTn id="15" presetID="26" presetClass="entr" presetSubtype="0" fill="hold" grpId="0" nodeType="afterEffect">
                                  <p:stCondLst>
                                    <p:cond delay="0"/>
                                  </p:stCondLst>
                                  <p:childTnLst>
                                    <p:set>
                                      <p:cBhvr>
                                        <p:cTn id="16" dur="1" fill="hold">
                                          <p:stCondLst>
                                            <p:cond delay="0"/>
                                          </p:stCondLst>
                                        </p:cTn>
                                        <p:tgtEl>
                                          <p:spTgt spid="15"/>
                                        </p:tgtEl>
                                        <p:attrNameLst>
                                          <p:attrName>style.visibility</p:attrName>
                                        </p:attrNameLst>
                                      </p:cBhvr>
                                      <p:to>
                                        <p:strVal val="visible"/>
                                      </p:to>
                                    </p:set>
                                    <p:animEffect transition="in" filter="wipe(down)">
                                      <p:cBhvr>
                                        <p:cTn id="17" dur="580">
                                          <p:stCondLst>
                                            <p:cond delay="0"/>
                                          </p:stCondLst>
                                        </p:cTn>
                                        <p:tgtEl>
                                          <p:spTgt spid="15"/>
                                        </p:tgtEl>
                                      </p:cBhvr>
                                    </p:animEffect>
                                    <p:anim calcmode="lin" valueType="num">
                                      <p:cBhvr>
                                        <p:cTn id="1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23" dur="26">
                                          <p:stCondLst>
                                            <p:cond delay="650"/>
                                          </p:stCondLst>
                                        </p:cTn>
                                        <p:tgtEl>
                                          <p:spTgt spid="15"/>
                                        </p:tgtEl>
                                      </p:cBhvr>
                                      <p:to x="100000" y="60000"/>
                                    </p:animScale>
                                    <p:animScale>
                                      <p:cBhvr>
                                        <p:cTn id="24" dur="166" decel="50000">
                                          <p:stCondLst>
                                            <p:cond delay="676"/>
                                          </p:stCondLst>
                                        </p:cTn>
                                        <p:tgtEl>
                                          <p:spTgt spid="15"/>
                                        </p:tgtEl>
                                      </p:cBhvr>
                                      <p:to x="100000" y="100000"/>
                                    </p:animScale>
                                    <p:animScale>
                                      <p:cBhvr>
                                        <p:cTn id="25" dur="26">
                                          <p:stCondLst>
                                            <p:cond delay="1312"/>
                                          </p:stCondLst>
                                        </p:cTn>
                                        <p:tgtEl>
                                          <p:spTgt spid="15"/>
                                        </p:tgtEl>
                                      </p:cBhvr>
                                      <p:to x="100000" y="80000"/>
                                    </p:animScale>
                                    <p:animScale>
                                      <p:cBhvr>
                                        <p:cTn id="26" dur="166" decel="50000">
                                          <p:stCondLst>
                                            <p:cond delay="1338"/>
                                          </p:stCondLst>
                                        </p:cTn>
                                        <p:tgtEl>
                                          <p:spTgt spid="15"/>
                                        </p:tgtEl>
                                      </p:cBhvr>
                                      <p:to x="100000" y="100000"/>
                                    </p:animScale>
                                    <p:animScale>
                                      <p:cBhvr>
                                        <p:cTn id="27" dur="26">
                                          <p:stCondLst>
                                            <p:cond delay="1642"/>
                                          </p:stCondLst>
                                        </p:cTn>
                                        <p:tgtEl>
                                          <p:spTgt spid="15"/>
                                        </p:tgtEl>
                                      </p:cBhvr>
                                      <p:to x="100000" y="90000"/>
                                    </p:animScale>
                                    <p:animScale>
                                      <p:cBhvr>
                                        <p:cTn id="28" dur="166" decel="50000">
                                          <p:stCondLst>
                                            <p:cond delay="1668"/>
                                          </p:stCondLst>
                                        </p:cTn>
                                        <p:tgtEl>
                                          <p:spTgt spid="15"/>
                                        </p:tgtEl>
                                      </p:cBhvr>
                                      <p:to x="100000" y="100000"/>
                                    </p:animScale>
                                    <p:animScale>
                                      <p:cBhvr>
                                        <p:cTn id="29" dur="26">
                                          <p:stCondLst>
                                            <p:cond delay="1808"/>
                                          </p:stCondLst>
                                        </p:cTn>
                                        <p:tgtEl>
                                          <p:spTgt spid="15"/>
                                        </p:tgtEl>
                                      </p:cBhvr>
                                      <p:to x="100000" y="95000"/>
                                    </p:animScale>
                                    <p:animScale>
                                      <p:cBhvr>
                                        <p:cTn id="30" dur="166" decel="50000">
                                          <p:stCondLst>
                                            <p:cond delay="1834"/>
                                          </p:stCondLst>
                                        </p:cTn>
                                        <p:tgtEl>
                                          <p:spTgt spid="15"/>
                                        </p:tgtEl>
                                      </p:cBhvr>
                                      <p:to x="100000" y="100000"/>
                                    </p:animScale>
                                  </p:childTnLst>
                                </p:cTn>
                              </p:par>
                            </p:childTnLst>
                          </p:cTn>
                        </p:par>
                      </p:childTnLst>
                    </p:cTn>
                  </p:par>
                  <p:par>
                    <p:cTn id="31" fill="hold">
                      <p:stCondLst>
                        <p:cond delay="indefinite"/>
                      </p:stCondLst>
                      <p:childTnLst>
                        <p:par>
                          <p:cTn id="32" fill="hold">
                            <p:stCondLst>
                              <p:cond delay="0"/>
                            </p:stCondLst>
                            <p:childTnLst>
                              <p:par>
                                <p:cTn id="33" presetID="23" presetClass="entr" presetSubtype="16" fill="hold" grpId="0" nodeType="clickEffect">
                                  <p:stCondLst>
                                    <p:cond delay="0"/>
                                  </p:stCondLst>
                                  <p:childTnLst>
                                    <p:set>
                                      <p:cBhvr>
                                        <p:cTn id="34" dur="1" fill="hold">
                                          <p:stCondLst>
                                            <p:cond delay="0"/>
                                          </p:stCondLst>
                                        </p:cTn>
                                        <p:tgtEl>
                                          <p:spTgt spid="18"/>
                                        </p:tgtEl>
                                        <p:attrNameLst>
                                          <p:attrName>style.visibility</p:attrName>
                                        </p:attrNameLst>
                                      </p:cBhvr>
                                      <p:to>
                                        <p:strVal val="visible"/>
                                      </p:to>
                                    </p:set>
                                    <p:anim calcmode="lin" valueType="num">
                                      <p:cBhvr>
                                        <p:cTn id="35" dur="500" fill="hold"/>
                                        <p:tgtEl>
                                          <p:spTgt spid="18"/>
                                        </p:tgtEl>
                                        <p:attrNameLst>
                                          <p:attrName>ppt_w</p:attrName>
                                        </p:attrNameLst>
                                      </p:cBhvr>
                                      <p:tavLst>
                                        <p:tav tm="0">
                                          <p:val>
                                            <p:fltVal val="0"/>
                                          </p:val>
                                        </p:tav>
                                        <p:tav tm="100000">
                                          <p:val>
                                            <p:strVal val="#ppt_w"/>
                                          </p:val>
                                        </p:tav>
                                      </p:tavLst>
                                    </p:anim>
                                    <p:anim calcmode="lin" valueType="num">
                                      <p:cBhvr>
                                        <p:cTn id="36" dur="500" fill="hold"/>
                                        <p:tgtEl>
                                          <p:spTgt spid="18"/>
                                        </p:tgtEl>
                                        <p:attrNameLst>
                                          <p:attrName>ppt_h</p:attrName>
                                        </p:attrNameLst>
                                      </p:cBhvr>
                                      <p:tavLst>
                                        <p:tav tm="0">
                                          <p:val>
                                            <p:fltVal val="0"/>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54" presetClass="entr" presetSubtype="0" accel="100000" fill="hold" grpId="0" nodeType="clickEffect">
                                  <p:stCondLst>
                                    <p:cond delay="0"/>
                                  </p:stCondLst>
                                  <p:iterate type="lt">
                                    <p:tmPct val="0"/>
                                  </p:iterate>
                                  <p:childTnLst>
                                    <p:set>
                                      <p:cBhvr>
                                        <p:cTn id="40" dur="1" fill="hold">
                                          <p:stCondLst>
                                            <p:cond delay="0"/>
                                          </p:stCondLst>
                                        </p:cTn>
                                        <p:tgtEl>
                                          <p:spTgt spid="20"/>
                                        </p:tgtEl>
                                        <p:attrNameLst>
                                          <p:attrName>style.visibility</p:attrName>
                                        </p:attrNameLst>
                                      </p:cBhvr>
                                      <p:to>
                                        <p:strVal val="visible"/>
                                      </p:to>
                                    </p:set>
                                    <p:anim calcmode="lin" valueType="num">
                                      <p:cBhvr>
                                        <p:cTn id="41" dur="500" fill="hold"/>
                                        <p:tgtEl>
                                          <p:spTgt spid="20"/>
                                        </p:tgtEl>
                                        <p:attrNameLst>
                                          <p:attrName>ppt_w</p:attrName>
                                        </p:attrNameLst>
                                      </p:cBhvr>
                                      <p:tavLst>
                                        <p:tav tm="0">
                                          <p:val>
                                            <p:strVal val="#ppt_w*0.05"/>
                                          </p:val>
                                        </p:tav>
                                        <p:tav tm="100000">
                                          <p:val>
                                            <p:strVal val="#ppt_w"/>
                                          </p:val>
                                        </p:tav>
                                      </p:tavLst>
                                    </p:anim>
                                    <p:anim calcmode="lin" valueType="num">
                                      <p:cBhvr>
                                        <p:cTn id="42" dur="500" fill="hold"/>
                                        <p:tgtEl>
                                          <p:spTgt spid="20"/>
                                        </p:tgtEl>
                                        <p:attrNameLst>
                                          <p:attrName>ppt_h</p:attrName>
                                        </p:attrNameLst>
                                      </p:cBhvr>
                                      <p:tavLst>
                                        <p:tav tm="0">
                                          <p:val>
                                            <p:strVal val="#ppt_h"/>
                                          </p:val>
                                        </p:tav>
                                        <p:tav tm="100000">
                                          <p:val>
                                            <p:strVal val="#ppt_h"/>
                                          </p:val>
                                        </p:tav>
                                      </p:tavLst>
                                    </p:anim>
                                    <p:anim calcmode="lin" valueType="num">
                                      <p:cBhvr>
                                        <p:cTn id="43" dur="500" fill="hold"/>
                                        <p:tgtEl>
                                          <p:spTgt spid="20"/>
                                        </p:tgtEl>
                                        <p:attrNameLst>
                                          <p:attrName>ppt_x</p:attrName>
                                        </p:attrNameLst>
                                      </p:cBhvr>
                                      <p:tavLst>
                                        <p:tav tm="0">
                                          <p:val>
                                            <p:strVal val="#ppt_x-.2"/>
                                          </p:val>
                                        </p:tav>
                                        <p:tav tm="100000">
                                          <p:val>
                                            <p:strVal val="#ppt_x"/>
                                          </p:val>
                                        </p:tav>
                                      </p:tavLst>
                                    </p:anim>
                                    <p:anim calcmode="lin" valueType="num">
                                      <p:cBhvr>
                                        <p:cTn id="44" dur="500" fill="hold"/>
                                        <p:tgtEl>
                                          <p:spTgt spid="20"/>
                                        </p:tgtEl>
                                        <p:attrNameLst>
                                          <p:attrName>ppt_y</p:attrName>
                                        </p:attrNameLst>
                                      </p:cBhvr>
                                      <p:tavLst>
                                        <p:tav tm="0">
                                          <p:val>
                                            <p:strVal val="#ppt_y"/>
                                          </p:val>
                                        </p:tav>
                                        <p:tav tm="100000">
                                          <p:val>
                                            <p:strVal val="#ppt_y"/>
                                          </p:val>
                                        </p:tav>
                                      </p:tavLst>
                                    </p:anim>
                                    <p:animEffect transition="in" filter="fade">
                                      <p:cBhvr>
                                        <p:cTn id="45" dur="500"/>
                                        <p:tgtEl>
                                          <p:spTgt spid="20"/>
                                        </p:tgtEl>
                                      </p:cBhvr>
                                    </p:animEffect>
                                  </p:childTnLst>
                                </p:cTn>
                              </p:par>
                              <p:par>
                                <p:cTn id="46" presetID="54" presetClass="entr" presetSubtype="0" accel="100000" fill="hold" nodeType="withEffect">
                                  <p:stCondLst>
                                    <p:cond delay="0"/>
                                  </p:stCondLst>
                                  <p:iterate type="lt">
                                    <p:tmPct val="0"/>
                                  </p:iterate>
                                  <p:childTnLst>
                                    <p:set>
                                      <p:cBhvr>
                                        <p:cTn id="47" dur="1" fill="hold">
                                          <p:stCondLst>
                                            <p:cond delay="0"/>
                                          </p:stCondLst>
                                        </p:cTn>
                                        <p:tgtEl>
                                          <p:spTgt spid="19">
                                            <p:txEl>
                                              <p:pRg st="0" end="0"/>
                                            </p:txEl>
                                          </p:spTgt>
                                        </p:tgtEl>
                                        <p:attrNameLst>
                                          <p:attrName>style.visibility</p:attrName>
                                        </p:attrNameLst>
                                      </p:cBhvr>
                                      <p:to>
                                        <p:strVal val="visible"/>
                                      </p:to>
                                    </p:set>
                                    <p:anim calcmode="lin" valueType="num">
                                      <p:cBhvr>
                                        <p:cTn id="48" dur="500" fill="hold"/>
                                        <p:tgtEl>
                                          <p:spTgt spid="19">
                                            <p:txEl>
                                              <p:pRg st="0" end="0"/>
                                            </p:txEl>
                                          </p:spTgt>
                                        </p:tgtEl>
                                        <p:attrNameLst>
                                          <p:attrName>ppt_w</p:attrName>
                                        </p:attrNameLst>
                                      </p:cBhvr>
                                      <p:tavLst>
                                        <p:tav tm="0">
                                          <p:val>
                                            <p:strVal val="#ppt_w*0.05"/>
                                          </p:val>
                                        </p:tav>
                                        <p:tav tm="100000">
                                          <p:val>
                                            <p:strVal val="#ppt_w"/>
                                          </p:val>
                                        </p:tav>
                                      </p:tavLst>
                                    </p:anim>
                                    <p:anim calcmode="lin" valueType="num">
                                      <p:cBhvr>
                                        <p:cTn id="49" dur="500" fill="hold"/>
                                        <p:tgtEl>
                                          <p:spTgt spid="19">
                                            <p:txEl>
                                              <p:pRg st="0" end="0"/>
                                            </p:txEl>
                                          </p:spTgt>
                                        </p:tgtEl>
                                        <p:attrNameLst>
                                          <p:attrName>ppt_h</p:attrName>
                                        </p:attrNameLst>
                                      </p:cBhvr>
                                      <p:tavLst>
                                        <p:tav tm="0">
                                          <p:val>
                                            <p:strVal val="#ppt_h"/>
                                          </p:val>
                                        </p:tav>
                                        <p:tav tm="100000">
                                          <p:val>
                                            <p:strVal val="#ppt_h"/>
                                          </p:val>
                                        </p:tav>
                                      </p:tavLst>
                                    </p:anim>
                                    <p:anim calcmode="lin" valueType="num">
                                      <p:cBhvr>
                                        <p:cTn id="50" dur="500" fill="hold"/>
                                        <p:tgtEl>
                                          <p:spTgt spid="19">
                                            <p:txEl>
                                              <p:pRg st="0" end="0"/>
                                            </p:txEl>
                                          </p:spTgt>
                                        </p:tgtEl>
                                        <p:attrNameLst>
                                          <p:attrName>ppt_x</p:attrName>
                                        </p:attrNameLst>
                                      </p:cBhvr>
                                      <p:tavLst>
                                        <p:tav tm="0">
                                          <p:val>
                                            <p:strVal val="#ppt_x-.2"/>
                                          </p:val>
                                        </p:tav>
                                        <p:tav tm="100000">
                                          <p:val>
                                            <p:strVal val="#ppt_x"/>
                                          </p:val>
                                        </p:tav>
                                      </p:tavLst>
                                    </p:anim>
                                    <p:anim calcmode="lin" valueType="num">
                                      <p:cBhvr>
                                        <p:cTn id="51" dur="500" fill="hold"/>
                                        <p:tgtEl>
                                          <p:spTgt spid="19">
                                            <p:txEl>
                                              <p:pRg st="0" end="0"/>
                                            </p:txEl>
                                          </p:spTgt>
                                        </p:tgtEl>
                                        <p:attrNameLst>
                                          <p:attrName>ppt_y</p:attrName>
                                        </p:attrNameLst>
                                      </p:cBhvr>
                                      <p:tavLst>
                                        <p:tav tm="0">
                                          <p:val>
                                            <p:strVal val="#ppt_y"/>
                                          </p:val>
                                        </p:tav>
                                        <p:tav tm="100000">
                                          <p:val>
                                            <p:strVal val="#ppt_y"/>
                                          </p:val>
                                        </p:tav>
                                      </p:tavLst>
                                    </p:anim>
                                    <p:animEffect transition="in" filter="fade">
                                      <p:cBhvr>
                                        <p:cTn id="52" dur="500"/>
                                        <p:tgtEl>
                                          <p:spTgt spid="19">
                                            <p:txEl>
                                              <p:pRg st="0" end="0"/>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38" presetClass="exit" presetSubtype="0" accel="50000" fill="hold" grpId="1" nodeType="clickEffect">
                                  <p:stCondLst>
                                    <p:cond delay="0"/>
                                  </p:stCondLst>
                                  <p:iterate type="lt">
                                    <p:tmPct val="50000"/>
                                  </p:iterate>
                                  <p:childTnLst>
                                    <p:anim calcmode="lin" valueType="num">
                                      <p:cBhvr>
                                        <p:cTn id="56" dur="1000">
                                          <p:stCondLst>
                                            <p:cond delay="0"/>
                                          </p:stCondLst>
                                        </p:cTn>
                                        <p:tgtEl>
                                          <p:spTgt spid="20"/>
                                        </p:tgtEl>
                                        <p:attrNameLst>
                                          <p:attrName>style.rotation</p:attrName>
                                        </p:attrNameLst>
                                      </p:cBhvr>
                                      <p:tavLst>
                                        <p:tav tm="0">
                                          <p:val>
                                            <p:fltVal val="0"/>
                                          </p:val>
                                        </p:tav>
                                        <p:tav tm="100000">
                                          <p:val>
                                            <p:fltVal val="45"/>
                                          </p:val>
                                        </p:tav>
                                      </p:tavLst>
                                    </p:anim>
                                    <p:anim calcmode="lin" valueType="num">
                                      <p:cBhvr>
                                        <p:cTn id="57" dur="1000">
                                          <p:stCondLst>
                                            <p:cond delay="0"/>
                                          </p:stCondLst>
                                        </p:cTn>
                                        <p:tgtEl>
                                          <p:spTgt spid="20"/>
                                        </p:tgtEl>
                                        <p:attrNameLst>
                                          <p:attrName>ppt_y</p:attrName>
                                        </p:attrNameLst>
                                      </p:cBhvr>
                                      <p:tavLst>
                                        <p:tav tm="0">
                                          <p:val>
                                            <p:strVal val="ppt_y"/>
                                          </p:val>
                                        </p:tav>
                                        <p:tav tm="100000">
                                          <p:val>
                                            <p:strVal val="ppt_y+1"/>
                                          </p:val>
                                        </p:tav>
                                      </p:tavLst>
                                    </p:anim>
                                    <p:set>
                                      <p:cBhvr>
                                        <p:cTn id="58" dur="1" fill="hold">
                                          <p:stCondLst>
                                            <p:cond delay="999"/>
                                          </p:stCondLst>
                                        </p:cTn>
                                        <p:tgtEl>
                                          <p:spTgt spid="20"/>
                                        </p:tgtEl>
                                        <p:attrNameLst>
                                          <p:attrName>style.visibility</p:attrName>
                                        </p:attrNameLst>
                                      </p:cBhvr>
                                      <p:to>
                                        <p:strVal val="hidden"/>
                                      </p:to>
                                    </p:set>
                                  </p:childTnLst>
                                </p:cTn>
                              </p:par>
                            </p:childTnLst>
                          </p:cTn>
                        </p:par>
                        <p:par>
                          <p:cTn id="59" fill="hold">
                            <p:stCondLst>
                              <p:cond delay="1500"/>
                            </p:stCondLst>
                            <p:childTnLst>
                              <p:par>
                                <p:cTn id="60" presetID="35" presetClass="path" presetSubtype="0" accel="50000" decel="50000" fill="hold" grpId="0" nodeType="afterEffect">
                                  <p:stCondLst>
                                    <p:cond delay="0"/>
                                  </p:stCondLst>
                                  <p:iterate type="lt">
                                    <p:tmPct val="0"/>
                                  </p:iterate>
                                  <p:childTnLst>
                                    <p:animMotion origin="layout" path="M 3.61111E-6 4.62428E-6 L -0.10052 -0.00301 " pathEditMode="relative" rAng="0" ptsTypes="AA">
                                      <p:cBhvr>
                                        <p:cTn id="61" dur="2000" fill="hold"/>
                                        <p:tgtEl>
                                          <p:spTgt spid="19">
                                            <p:txEl>
                                              <p:pRg st="0" end="0"/>
                                            </p:txEl>
                                          </p:spTgt>
                                        </p:tgtEl>
                                        <p:attrNameLst>
                                          <p:attrName>ppt_x</p:attrName>
                                          <p:attrName>ppt_y</p:attrName>
                                        </p:attrNameLst>
                                      </p:cBhvr>
                                      <p:rCtr x="-50" y="-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8" grpId="0"/>
      <p:bldP spid="19" grpId="0" build="allAtOnce"/>
      <p:bldP spid="20" grpId="0"/>
      <p:bldP spid="20"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ChangeArrowheads="1"/>
          </p:cNvSpPr>
          <p:nvPr/>
        </p:nvSpPr>
        <p:spPr bwMode="auto">
          <a:xfrm>
            <a:off x="3779838" y="2133600"/>
            <a:ext cx="1511300" cy="1584325"/>
          </a:xfrm>
          <a:prstGeom prst="rect">
            <a:avLst/>
          </a:prstGeom>
          <a:solidFill>
            <a:srgbClr val="00CC66">
              <a:alpha val="50195"/>
            </a:srgbClr>
          </a:solidFill>
          <a:ln w="9525">
            <a:solidFill>
              <a:schemeClr val="tx1"/>
            </a:solidFill>
            <a:prstDash val="dash"/>
            <a:miter lim="800000"/>
            <a:headEnd/>
            <a:tailEnd/>
          </a:ln>
        </p:spPr>
        <p:txBody>
          <a:bodyPr wrap="none" anchor="ctr"/>
          <a:lstStyle/>
          <a:p>
            <a:endParaRPr lang="ru-RU"/>
          </a:p>
        </p:txBody>
      </p:sp>
      <p:sp>
        <p:nvSpPr>
          <p:cNvPr id="26627" name="AutoShape 3"/>
          <p:cNvSpPr>
            <a:spLocks noChangeArrowheads="1"/>
          </p:cNvSpPr>
          <p:nvPr/>
        </p:nvSpPr>
        <p:spPr bwMode="auto">
          <a:xfrm rot="16200000" flipH="1">
            <a:off x="2375694" y="2817019"/>
            <a:ext cx="2087563" cy="720725"/>
          </a:xfrm>
          <a:prstGeom prst="parallelogram">
            <a:avLst>
              <a:gd name="adj" fmla="val 72412"/>
            </a:avLst>
          </a:prstGeom>
          <a:solidFill>
            <a:srgbClr val="00CC66">
              <a:alpha val="50195"/>
            </a:srgbClr>
          </a:solidFill>
          <a:ln w="9525">
            <a:solidFill>
              <a:schemeClr val="tx1"/>
            </a:solidFill>
            <a:prstDash val="dash"/>
            <a:miter lim="800000"/>
            <a:headEnd/>
            <a:tailEnd/>
          </a:ln>
        </p:spPr>
        <p:txBody>
          <a:bodyPr wrap="none" anchor="ctr"/>
          <a:lstStyle/>
          <a:p>
            <a:endParaRPr lang="ru-RU"/>
          </a:p>
        </p:txBody>
      </p:sp>
      <p:sp>
        <p:nvSpPr>
          <p:cNvPr id="26628" name="AutoShape 4"/>
          <p:cNvSpPr>
            <a:spLocks noChangeArrowheads="1"/>
          </p:cNvSpPr>
          <p:nvPr/>
        </p:nvSpPr>
        <p:spPr bwMode="auto">
          <a:xfrm>
            <a:off x="3059113" y="3716338"/>
            <a:ext cx="2232025" cy="503237"/>
          </a:xfrm>
          <a:prstGeom prst="parallelogram">
            <a:avLst>
              <a:gd name="adj" fmla="val 142588"/>
            </a:avLst>
          </a:prstGeom>
          <a:solidFill>
            <a:srgbClr val="00CC66">
              <a:alpha val="50195"/>
            </a:srgbClr>
          </a:solidFill>
          <a:ln w="9525">
            <a:solidFill>
              <a:schemeClr val="tx1"/>
            </a:solidFill>
            <a:prstDash val="dash"/>
            <a:miter lim="800000"/>
            <a:headEnd/>
            <a:tailEnd/>
          </a:ln>
        </p:spPr>
        <p:txBody>
          <a:bodyPr wrap="none" anchor="ctr"/>
          <a:lstStyle/>
          <a:p>
            <a:endParaRPr lang="ru-RU"/>
          </a:p>
        </p:txBody>
      </p:sp>
      <p:sp>
        <p:nvSpPr>
          <p:cNvPr id="26629" name="AutoShape 5"/>
          <p:cNvSpPr>
            <a:spLocks noChangeArrowheads="1"/>
          </p:cNvSpPr>
          <p:nvPr/>
        </p:nvSpPr>
        <p:spPr bwMode="auto">
          <a:xfrm rot="16200000" flipH="1">
            <a:off x="3889375" y="2816225"/>
            <a:ext cx="2087563" cy="722313"/>
          </a:xfrm>
          <a:prstGeom prst="parallelogram">
            <a:avLst>
              <a:gd name="adj" fmla="val 72253"/>
            </a:avLst>
          </a:prstGeom>
          <a:solidFill>
            <a:schemeClr val="tx2"/>
          </a:solidFill>
          <a:ln w="9525">
            <a:solidFill>
              <a:schemeClr val="tx1"/>
            </a:solidFill>
            <a:miter lim="800000"/>
            <a:headEnd/>
            <a:tailEnd/>
          </a:ln>
        </p:spPr>
        <p:txBody>
          <a:bodyPr wrap="none" anchor="ctr"/>
          <a:lstStyle/>
          <a:p>
            <a:endParaRPr lang="ru-RU"/>
          </a:p>
        </p:txBody>
      </p:sp>
      <p:sp>
        <p:nvSpPr>
          <p:cNvPr id="26630" name="AutoShape 6"/>
          <p:cNvSpPr>
            <a:spLocks noChangeArrowheads="1"/>
          </p:cNvSpPr>
          <p:nvPr/>
        </p:nvSpPr>
        <p:spPr bwMode="auto">
          <a:xfrm>
            <a:off x="3059113" y="2133600"/>
            <a:ext cx="2232025" cy="503238"/>
          </a:xfrm>
          <a:prstGeom prst="parallelogram">
            <a:avLst>
              <a:gd name="adj" fmla="val 142588"/>
            </a:avLst>
          </a:prstGeom>
          <a:solidFill>
            <a:schemeClr val="tx2"/>
          </a:solidFill>
          <a:ln w="9525">
            <a:solidFill>
              <a:schemeClr val="tx1"/>
            </a:solidFill>
            <a:miter lim="800000"/>
            <a:headEnd/>
            <a:tailEnd/>
          </a:ln>
        </p:spPr>
        <p:txBody>
          <a:bodyPr wrap="none" anchor="ctr"/>
          <a:lstStyle/>
          <a:p>
            <a:endParaRPr lang="ru-RU"/>
          </a:p>
        </p:txBody>
      </p:sp>
      <p:sp>
        <p:nvSpPr>
          <p:cNvPr id="100359" name="Rectangle 7"/>
          <p:cNvSpPr>
            <a:spLocks noChangeArrowheads="1"/>
          </p:cNvSpPr>
          <p:nvPr/>
        </p:nvSpPr>
        <p:spPr bwMode="auto">
          <a:xfrm>
            <a:off x="1979613" y="476250"/>
            <a:ext cx="5003800" cy="762000"/>
          </a:xfrm>
          <a:prstGeom prst="rect">
            <a:avLst/>
          </a:prstGeom>
          <a:noFill/>
          <a:ln w="9525">
            <a:noFill/>
            <a:miter lim="800000"/>
            <a:headEnd/>
            <a:tailEnd/>
          </a:ln>
          <a:effectLst/>
        </p:spPr>
        <p:txBody>
          <a:bodyPr wrap="none">
            <a:spAutoFit/>
          </a:bodyPr>
          <a:lstStyle/>
          <a:p>
            <a:pPr>
              <a:defRPr/>
            </a:pPr>
            <a:r>
              <a:rPr lang="ru-RU" sz="4400" dirty="0">
                <a:solidFill>
                  <a:schemeClr val="tx2"/>
                </a:solidFill>
                <a:effectLst>
                  <a:outerShdw blurRad="38100" dist="38100" dir="2700000" algn="tl">
                    <a:srgbClr val="000000"/>
                  </a:outerShdw>
                </a:effectLst>
              </a:rPr>
              <a:t>РАЗВЕРТКА КУБА</a:t>
            </a:r>
          </a:p>
        </p:txBody>
      </p:sp>
      <p:sp>
        <p:nvSpPr>
          <p:cNvPr id="26632" name="Rectangle 8"/>
          <p:cNvSpPr>
            <a:spLocks noChangeArrowheads="1"/>
          </p:cNvSpPr>
          <p:nvPr/>
        </p:nvSpPr>
        <p:spPr bwMode="auto">
          <a:xfrm>
            <a:off x="3059113" y="2636838"/>
            <a:ext cx="1511300" cy="1584325"/>
          </a:xfrm>
          <a:prstGeom prst="rect">
            <a:avLst/>
          </a:prstGeom>
          <a:solidFill>
            <a:schemeClr val="tx2"/>
          </a:solidFill>
          <a:ln w="9525">
            <a:solidFill>
              <a:schemeClr val="tx1"/>
            </a:solidFill>
            <a:miter lim="800000"/>
            <a:headEnd/>
            <a:tailEnd/>
          </a:ln>
        </p:spPr>
        <p:txBody>
          <a:bodyPr wrap="none" anchor="ctr"/>
          <a:lstStyle/>
          <a:p>
            <a:endParaRPr lang="ru-RU"/>
          </a:p>
        </p:txBody>
      </p:sp>
      <p:grpSp>
        <p:nvGrpSpPr>
          <p:cNvPr id="26633" name="Group 3"/>
          <p:cNvGrpSpPr>
            <a:grpSpLocks/>
          </p:cNvGrpSpPr>
          <p:nvPr/>
        </p:nvGrpSpPr>
        <p:grpSpPr bwMode="auto">
          <a:xfrm>
            <a:off x="0" y="0"/>
            <a:ext cx="9144000" cy="6858000"/>
            <a:chOff x="168" y="176"/>
            <a:chExt cx="5408" cy="3928"/>
          </a:xfrm>
        </p:grpSpPr>
        <p:sp>
          <p:nvSpPr>
            <p:cNvPr id="26634"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26635"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26636"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26637"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26638"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6639"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6640"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6641"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ransition spd="slow" advClick="0" advTm="1000">
    <p:cut/>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50" name="Rectangle 3"/>
          <p:cNvSpPr>
            <a:spLocks noChangeArrowheads="1"/>
          </p:cNvSpPr>
          <p:nvPr/>
        </p:nvSpPr>
        <p:spPr bwMode="auto">
          <a:xfrm>
            <a:off x="3060700" y="2636838"/>
            <a:ext cx="1511300" cy="1584325"/>
          </a:xfrm>
          <a:prstGeom prst="rect">
            <a:avLst/>
          </a:prstGeom>
          <a:solidFill>
            <a:schemeClr val="tx2"/>
          </a:solidFill>
          <a:ln w="9525">
            <a:solidFill>
              <a:schemeClr val="tx1"/>
            </a:solidFill>
            <a:miter lim="800000"/>
            <a:headEnd/>
            <a:tailEnd/>
          </a:ln>
        </p:spPr>
        <p:txBody>
          <a:bodyPr wrap="none" anchor="ctr"/>
          <a:lstStyle/>
          <a:p>
            <a:endParaRPr lang="ru-RU"/>
          </a:p>
        </p:txBody>
      </p:sp>
      <p:sp>
        <p:nvSpPr>
          <p:cNvPr id="27651" name="AutoShape 4"/>
          <p:cNvSpPr>
            <a:spLocks noChangeArrowheads="1"/>
          </p:cNvSpPr>
          <p:nvPr/>
        </p:nvSpPr>
        <p:spPr bwMode="auto">
          <a:xfrm rot="16200000" flipH="1">
            <a:off x="3889375" y="2816225"/>
            <a:ext cx="2087563" cy="722313"/>
          </a:xfrm>
          <a:prstGeom prst="parallelogram">
            <a:avLst>
              <a:gd name="adj" fmla="val 72253"/>
            </a:avLst>
          </a:prstGeom>
          <a:solidFill>
            <a:schemeClr val="tx2"/>
          </a:solidFill>
          <a:ln w="9525">
            <a:solidFill>
              <a:schemeClr val="tx1"/>
            </a:solidFill>
            <a:miter lim="800000"/>
            <a:headEnd/>
            <a:tailEnd/>
          </a:ln>
        </p:spPr>
        <p:txBody>
          <a:bodyPr wrap="none" anchor="ctr"/>
          <a:lstStyle/>
          <a:p>
            <a:endParaRPr lang="ru-RU"/>
          </a:p>
        </p:txBody>
      </p:sp>
      <p:sp>
        <p:nvSpPr>
          <p:cNvPr id="27652" name="AutoShape 7"/>
          <p:cNvSpPr>
            <a:spLocks noChangeArrowheads="1"/>
          </p:cNvSpPr>
          <p:nvPr/>
        </p:nvSpPr>
        <p:spPr bwMode="auto">
          <a:xfrm rot="5400000">
            <a:off x="4681538" y="2024062"/>
            <a:ext cx="503238" cy="722313"/>
          </a:xfrm>
          <a:prstGeom prst="rtTriangle">
            <a:avLst/>
          </a:prstGeom>
          <a:solidFill>
            <a:schemeClr val="accent1"/>
          </a:solidFill>
          <a:ln w="9525">
            <a:noFill/>
            <a:miter lim="800000"/>
            <a:headEnd/>
            <a:tailEnd/>
          </a:ln>
        </p:spPr>
        <p:txBody>
          <a:bodyPr wrap="none" anchor="ctr"/>
          <a:lstStyle/>
          <a:p>
            <a:endParaRPr lang="ru-RU"/>
          </a:p>
        </p:txBody>
      </p:sp>
      <p:sp>
        <p:nvSpPr>
          <p:cNvPr id="27653" name="Rectangle 8"/>
          <p:cNvSpPr>
            <a:spLocks noChangeArrowheads="1"/>
          </p:cNvSpPr>
          <p:nvPr/>
        </p:nvSpPr>
        <p:spPr bwMode="auto">
          <a:xfrm>
            <a:off x="3779838" y="2133600"/>
            <a:ext cx="792162" cy="503238"/>
          </a:xfrm>
          <a:prstGeom prst="rect">
            <a:avLst/>
          </a:prstGeom>
          <a:solidFill>
            <a:schemeClr val="accent1"/>
          </a:solidFill>
          <a:ln w="9525">
            <a:noFill/>
            <a:miter lim="800000"/>
            <a:headEnd/>
            <a:tailEnd/>
          </a:ln>
        </p:spPr>
        <p:txBody>
          <a:bodyPr wrap="none" anchor="ctr"/>
          <a:lstStyle/>
          <a:p>
            <a:endParaRPr lang="ru-RU"/>
          </a:p>
        </p:txBody>
      </p:sp>
      <p:sp>
        <p:nvSpPr>
          <p:cNvPr id="27654" name="AutoShape 5"/>
          <p:cNvSpPr>
            <a:spLocks noChangeArrowheads="1"/>
          </p:cNvSpPr>
          <p:nvPr/>
        </p:nvSpPr>
        <p:spPr bwMode="auto">
          <a:xfrm rot="-860945">
            <a:off x="4572000" y="1916113"/>
            <a:ext cx="2017713" cy="431800"/>
          </a:xfrm>
          <a:prstGeom prst="parallelogram">
            <a:avLst>
              <a:gd name="adj" fmla="val 257285"/>
            </a:avLst>
          </a:prstGeom>
          <a:solidFill>
            <a:schemeClr val="accent1"/>
          </a:solidFill>
          <a:ln w="9525">
            <a:solidFill>
              <a:schemeClr val="tx1"/>
            </a:solidFill>
            <a:miter lim="800000"/>
            <a:headEnd/>
            <a:tailEnd/>
          </a:ln>
        </p:spPr>
        <p:txBody>
          <a:bodyPr wrap="none" anchor="ctr"/>
          <a:lstStyle/>
          <a:p>
            <a:endParaRPr lang="ru-RU"/>
          </a:p>
        </p:txBody>
      </p:sp>
      <p:sp>
        <p:nvSpPr>
          <p:cNvPr id="27655" name="AutoShape 6"/>
          <p:cNvSpPr>
            <a:spLocks noChangeArrowheads="1"/>
          </p:cNvSpPr>
          <p:nvPr/>
        </p:nvSpPr>
        <p:spPr bwMode="auto">
          <a:xfrm flipH="1">
            <a:off x="3059113" y="2133600"/>
            <a:ext cx="720725" cy="503238"/>
          </a:xfrm>
          <a:prstGeom prst="rtTriangle">
            <a:avLst/>
          </a:prstGeom>
          <a:solidFill>
            <a:schemeClr val="accent1"/>
          </a:solidFill>
          <a:ln w="9525">
            <a:solidFill>
              <a:schemeClr val="tx1"/>
            </a:solidFill>
            <a:miter lim="800000"/>
            <a:headEnd/>
            <a:tailEnd/>
          </a:ln>
        </p:spPr>
        <p:txBody>
          <a:bodyPr wrap="none" anchor="ctr"/>
          <a:lstStyle/>
          <a:p>
            <a:endParaRPr lang="ru-RU"/>
          </a:p>
        </p:txBody>
      </p:sp>
      <p:grpSp>
        <p:nvGrpSpPr>
          <p:cNvPr id="27656" name="Group 3"/>
          <p:cNvGrpSpPr>
            <a:grpSpLocks/>
          </p:cNvGrpSpPr>
          <p:nvPr/>
        </p:nvGrpSpPr>
        <p:grpSpPr bwMode="auto">
          <a:xfrm>
            <a:off x="0" y="0"/>
            <a:ext cx="9144000" cy="6858000"/>
            <a:chOff x="168" y="176"/>
            <a:chExt cx="5408" cy="3928"/>
          </a:xfrm>
        </p:grpSpPr>
        <p:sp>
          <p:nvSpPr>
            <p:cNvPr id="27658"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27659"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27660"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27661"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27662"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7663"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7664"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7665"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19" name="Rectangle 7"/>
          <p:cNvSpPr>
            <a:spLocks noChangeArrowheads="1"/>
          </p:cNvSpPr>
          <p:nvPr/>
        </p:nvSpPr>
        <p:spPr bwMode="auto">
          <a:xfrm>
            <a:off x="1979613" y="476250"/>
            <a:ext cx="5003800" cy="762000"/>
          </a:xfrm>
          <a:prstGeom prst="rect">
            <a:avLst/>
          </a:prstGeom>
          <a:noFill/>
          <a:ln w="9525">
            <a:noFill/>
            <a:miter lim="800000"/>
            <a:headEnd/>
            <a:tailEnd/>
          </a:ln>
          <a:effectLst/>
        </p:spPr>
        <p:txBody>
          <a:bodyPr wrap="none">
            <a:spAutoFit/>
          </a:bodyPr>
          <a:lstStyle/>
          <a:p>
            <a:pPr>
              <a:defRPr/>
            </a:pPr>
            <a:r>
              <a:rPr lang="ru-RU" sz="4400" dirty="0">
                <a:solidFill>
                  <a:schemeClr val="tx2"/>
                </a:solidFill>
                <a:effectLst>
                  <a:outerShdw blurRad="38100" dist="38100" dir="2700000" algn="tl">
                    <a:srgbClr val="000000"/>
                  </a:outerShdw>
                </a:effectLst>
              </a:rPr>
              <a:t>РАЗВЕРТКА КУБА</a:t>
            </a:r>
          </a:p>
        </p:txBody>
      </p:sp>
    </p:spTree>
  </p:cSld>
  <p:clrMapOvr>
    <a:masterClrMapping/>
  </p:clrMapOvr>
  <p:transition advClick="0" advTm="1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AutoShape 14"/>
          <p:cNvSpPr>
            <a:spLocks noChangeArrowheads="1"/>
          </p:cNvSpPr>
          <p:nvPr/>
        </p:nvSpPr>
        <p:spPr bwMode="auto">
          <a:xfrm rot="16333380" flipH="1">
            <a:off x="3856831" y="2848769"/>
            <a:ext cx="2085975" cy="655638"/>
          </a:xfrm>
          <a:prstGeom prst="parallelogram">
            <a:avLst>
              <a:gd name="adj" fmla="val 69701"/>
            </a:avLst>
          </a:prstGeom>
          <a:solidFill>
            <a:schemeClr val="accent1"/>
          </a:solidFill>
          <a:ln w="9525">
            <a:solidFill>
              <a:schemeClr val="tx1"/>
            </a:solidFill>
            <a:miter lim="800000"/>
            <a:headEnd/>
            <a:tailEnd/>
          </a:ln>
        </p:spPr>
        <p:txBody>
          <a:bodyPr wrap="none" anchor="ctr"/>
          <a:lstStyle/>
          <a:p>
            <a:endParaRPr lang="ru-RU"/>
          </a:p>
        </p:txBody>
      </p:sp>
      <p:sp>
        <p:nvSpPr>
          <p:cNvPr id="28675" name="Rectangle 4"/>
          <p:cNvSpPr>
            <a:spLocks noChangeArrowheads="1"/>
          </p:cNvSpPr>
          <p:nvPr/>
        </p:nvSpPr>
        <p:spPr bwMode="auto">
          <a:xfrm>
            <a:off x="3060700" y="2636838"/>
            <a:ext cx="1511300" cy="1584325"/>
          </a:xfrm>
          <a:prstGeom prst="rect">
            <a:avLst/>
          </a:prstGeom>
          <a:solidFill>
            <a:schemeClr val="tx2"/>
          </a:solidFill>
          <a:ln w="9525">
            <a:solidFill>
              <a:schemeClr val="tx1"/>
            </a:solidFill>
            <a:miter lim="800000"/>
            <a:headEnd/>
            <a:tailEnd/>
          </a:ln>
        </p:spPr>
        <p:txBody>
          <a:bodyPr wrap="none" anchor="ctr"/>
          <a:lstStyle/>
          <a:p>
            <a:endParaRPr lang="ru-RU"/>
          </a:p>
        </p:txBody>
      </p:sp>
      <p:sp>
        <p:nvSpPr>
          <p:cNvPr id="28676" name="AutoShape 6"/>
          <p:cNvSpPr>
            <a:spLocks noChangeArrowheads="1"/>
          </p:cNvSpPr>
          <p:nvPr/>
        </p:nvSpPr>
        <p:spPr bwMode="auto">
          <a:xfrm rot="5400000">
            <a:off x="4681538" y="2024062"/>
            <a:ext cx="503238" cy="722313"/>
          </a:xfrm>
          <a:prstGeom prst="rtTriangle">
            <a:avLst/>
          </a:prstGeom>
          <a:solidFill>
            <a:schemeClr val="accent1"/>
          </a:solidFill>
          <a:ln w="9525">
            <a:noFill/>
            <a:miter lim="800000"/>
            <a:headEnd/>
            <a:tailEnd/>
          </a:ln>
        </p:spPr>
        <p:txBody>
          <a:bodyPr wrap="none" anchor="ctr"/>
          <a:lstStyle/>
          <a:p>
            <a:endParaRPr lang="ru-RU"/>
          </a:p>
        </p:txBody>
      </p:sp>
      <p:sp>
        <p:nvSpPr>
          <p:cNvPr id="28677" name="Rectangle 7"/>
          <p:cNvSpPr>
            <a:spLocks noChangeArrowheads="1"/>
          </p:cNvSpPr>
          <p:nvPr/>
        </p:nvSpPr>
        <p:spPr bwMode="auto">
          <a:xfrm>
            <a:off x="3779838" y="2133600"/>
            <a:ext cx="792162" cy="503238"/>
          </a:xfrm>
          <a:prstGeom prst="rect">
            <a:avLst/>
          </a:prstGeom>
          <a:solidFill>
            <a:schemeClr val="accent1"/>
          </a:solidFill>
          <a:ln w="9525">
            <a:noFill/>
            <a:miter lim="800000"/>
            <a:headEnd/>
            <a:tailEnd/>
          </a:ln>
        </p:spPr>
        <p:txBody>
          <a:bodyPr wrap="none" anchor="ctr"/>
          <a:lstStyle/>
          <a:p>
            <a:endParaRPr lang="ru-RU"/>
          </a:p>
        </p:txBody>
      </p:sp>
      <p:sp>
        <p:nvSpPr>
          <p:cNvPr id="28678" name="AutoShape 2"/>
          <p:cNvSpPr>
            <a:spLocks noChangeArrowheads="1"/>
          </p:cNvSpPr>
          <p:nvPr/>
        </p:nvSpPr>
        <p:spPr bwMode="auto">
          <a:xfrm flipH="1">
            <a:off x="3059113" y="2133600"/>
            <a:ext cx="720725" cy="503238"/>
          </a:xfrm>
          <a:prstGeom prst="rtTriangle">
            <a:avLst/>
          </a:prstGeom>
          <a:solidFill>
            <a:schemeClr val="accent1"/>
          </a:solidFill>
          <a:ln w="9525">
            <a:solidFill>
              <a:schemeClr val="tx1"/>
            </a:solidFill>
            <a:miter lim="800000"/>
            <a:headEnd/>
            <a:tailEnd/>
          </a:ln>
        </p:spPr>
        <p:txBody>
          <a:bodyPr wrap="none" anchor="ctr"/>
          <a:lstStyle/>
          <a:p>
            <a:endParaRPr lang="ru-RU"/>
          </a:p>
        </p:txBody>
      </p:sp>
      <p:sp>
        <p:nvSpPr>
          <p:cNvPr id="28679" name="AutoShape 15"/>
          <p:cNvSpPr>
            <a:spLocks noChangeArrowheads="1"/>
          </p:cNvSpPr>
          <p:nvPr/>
        </p:nvSpPr>
        <p:spPr bwMode="auto">
          <a:xfrm rot="10800000" flipH="1">
            <a:off x="4572000" y="3789363"/>
            <a:ext cx="647700" cy="360362"/>
          </a:xfrm>
          <a:prstGeom prst="rtTriangle">
            <a:avLst/>
          </a:prstGeom>
          <a:solidFill>
            <a:schemeClr val="accent1"/>
          </a:solidFill>
          <a:ln w="9525">
            <a:solidFill>
              <a:schemeClr val="tx1"/>
            </a:solidFill>
            <a:miter lim="800000"/>
            <a:headEnd/>
            <a:tailEnd/>
          </a:ln>
        </p:spPr>
        <p:txBody>
          <a:bodyPr wrap="none" anchor="ctr"/>
          <a:lstStyle/>
          <a:p>
            <a:endParaRPr lang="ru-RU"/>
          </a:p>
        </p:txBody>
      </p:sp>
      <p:sp>
        <p:nvSpPr>
          <p:cNvPr id="28680" name="AutoShape 17"/>
          <p:cNvSpPr>
            <a:spLocks noChangeArrowheads="1"/>
          </p:cNvSpPr>
          <p:nvPr/>
        </p:nvSpPr>
        <p:spPr bwMode="auto">
          <a:xfrm>
            <a:off x="4572000" y="3789363"/>
            <a:ext cx="2233613" cy="358775"/>
          </a:xfrm>
          <a:prstGeom prst="parallelogram">
            <a:avLst>
              <a:gd name="adj" fmla="val 178008"/>
            </a:avLst>
          </a:prstGeom>
          <a:solidFill>
            <a:schemeClr val="accent1"/>
          </a:solidFill>
          <a:ln w="9525">
            <a:solidFill>
              <a:schemeClr val="tx1"/>
            </a:solidFill>
            <a:miter lim="800000"/>
            <a:headEnd/>
            <a:tailEnd/>
          </a:ln>
        </p:spPr>
        <p:txBody>
          <a:bodyPr wrap="none" anchor="ctr"/>
          <a:lstStyle/>
          <a:p>
            <a:endParaRPr lang="ru-RU"/>
          </a:p>
        </p:txBody>
      </p:sp>
      <p:sp>
        <p:nvSpPr>
          <p:cNvPr id="28681" name="AutoShape 19"/>
          <p:cNvSpPr>
            <a:spLocks noChangeArrowheads="1"/>
          </p:cNvSpPr>
          <p:nvPr/>
        </p:nvSpPr>
        <p:spPr bwMode="auto">
          <a:xfrm>
            <a:off x="6157913" y="3789363"/>
            <a:ext cx="2230437" cy="358775"/>
          </a:xfrm>
          <a:prstGeom prst="parallelogram">
            <a:avLst>
              <a:gd name="adj" fmla="val 177755"/>
            </a:avLst>
          </a:prstGeom>
          <a:solidFill>
            <a:schemeClr val="accent1"/>
          </a:solidFill>
          <a:ln w="9525">
            <a:solidFill>
              <a:schemeClr val="tx1"/>
            </a:solidFill>
            <a:miter lim="800000"/>
            <a:headEnd/>
            <a:tailEnd/>
          </a:ln>
        </p:spPr>
        <p:txBody>
          <a:bodyPr wrap="none" anchor="ctr"/>
          <a:lstStyle/>
          <a:p>
            <a:endParaRPr lang="ru-RU"/>
          </a:p>
        </p:txBody>
      </p:sp>
      <p:grpSp>
        <p:nvGrpSpPr>
          <p:cNvPr id="28682" name="Group 3"/>
          <p:cNvGrpSpPr>
            <a:grpSpLocks/>
          </p:cNvGrpSpPr>
          <p:nvPr/>
        </p:nvGrpSpPr>
        <p:grpSpPr bwMode="auto">
          <a:xfrm>
            <a:off x="0" y="0"/>
            <a:ext cx="9144000" cy="6858000"/>
            <a:chOff x="168" y="176"/>
            <a:chExt cx="5408" cy="3928"/>
          </a:xfrm>
        </p:grpSpPr>
        <p:sp>
          <p:nvSpPr>
            <p:cNvPr id="28684"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28685"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28686"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28687"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28688"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8689"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8690"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8691"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21" name="Rectangle 7"/>
          <p:cNvSpPr>
            <a:spLocks noChangeArrowheads="1"/>
          </p:cNvSpPr>
          <p:nvPr/>
        </p:nvSpPr>
        <p:spPr bwMode="auto">
          <a:xfrm>
            <a:off x="1979613" y="476250"/>
            <a:ext cx="5003800" cy="762000"/>
          </a:xfrm>
          <a:prstGeom prst="rect">
            <a:avLst/>
          </a:prstGeom>
          <a:noFill/>
          <a:ln w="9525">
            <a:noFill/>
            <a:miter lim="800000"/>
            <a:headEnd/>
            <a:tailEnd/>
          </a:ln>
          <a:effectLst/>
        </p:spPr>
        <p:txBody>
          <a:bodyPr wrap="none">
            <a:spAutoFit/>
          </a:bodyPr>
          <a:lstStyle/>
          <a:p>
            <a:pPr>
              <a:defRPr/>
            </a:pPr>
            <a:r>
              <a:rPr lang="ru-RU" sz="4400" dirty="0">
                <a:solidFill>
                  <a:schemeClr val="tx2"/>
                </a:solidFill>
                <a:effectLst>
                  <a:outerShdw blurRad="38100" dist="38100" dir="2700000" algn="tl">
                    <a:srgbClr val="000000"/>
                  </a:outerShdw>
                </a:effectLst>
              </a:rPr>
              <a:t>РАЗВЕРТКА КУБА</a:t>
            </a:r>
          </a:p>
        </p:txBody>
      </p:sp>
    </p:spTree>
  </p:cSld>
  <p:clrMapOvr>
    <a:masterClrMapping/>
  </p:clrMapOvr>
  <p:transition advClick="0" advTm="1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AutoShape 2"/>
          <p:cNvSpPr>
            <a:spLocks noChangeArrowheads="1"/>
          </p:cNvSpPr>
          <p:nvPr/>
        </p:nvSpPr>
        <p:spPr bwMode="auto">
          <a:xfrm rot="16333380" flipH="1">
            <a:off x="3856831" y="2848769"/>
            <a:ext cx="2085975" cy="655638"/>
          </a:xfrm>
          <a:prstGeom prst="parallelogram">
            <a:avLst>
              <a:gd name="adj" fmla="val 69701"/>
            </a:avLst>
          </a:prstGeom>
          <a:solidFill>
            <a:schemeClr val="accent1"/>
          </a:solidFill>
          <a:ln w="9525">
            <a:noFill/>
            <a:miter lim="800000"/>
            <a:headEnd/>
            <a:tailEnd/>
          </a:ln>
        </p:spPr>
        <p:txBody>
          <a:bodyPr wrap="none" anchor="ctr"/>
          <a:lstStyle/>
          <a:p>
            <a:endParaRPr lang="ru-RU"/>
          </a:p>
        </p:txBody>
      </p:sp>
      <p:sp>
        <p:nvSpPr>
          <p:cNvPr id="29699" name="AutoShape 5"/>
          <p:cNvSpPr>
            <a:spLocks noChangeArrowheads="1"/>
          </p:cNvSpPr>
          <p:nvPr/>
        </p:nvSpPr>
        <p:spPr bwMode="auto">
          <a:xfrm rot="5400000">
            <a:off x="4681538" y="2024062"/>
            <a:ext cx="503238" cy="722313"/>
          </a:xfrm>
          <a:prstGeom prst="rtTriangle">
            <a:avLst/>
          </a:prstGeom>
          <a:solidFill>
            <a:schemeClr val="accent1"/>
          </a:solidFill>
          <a:ln w="9525">
            <a:noFill/>
            <a:miter lim="800000"/>
            <a:headEnd/>
            <a:tailEnd/>
          </a:ln>
        </p:spPr>
        <p:txBody>
          <a:bodyPr wrap="none" anchor="ctr"/>
          <a:lstStyle/>
          <a:p>
            <a:endParaRPr lang="ru-RU"/>
          </a:p>
        </p:txBody>
      </p:sp>
      <p:sp>
        <p:nvSpPr>
          <p:cNvPr id="29700" name="Rectangle 6"/>
          <p:cNvSpPr>
            <a:spLocks noChangeArrowheads="1"/>
          </p:cNvSpPr>
          <p:nvPr/>
        </p:nvSpPr>
        <p:spPr bwMode="auto">
          <a:xfrm>
            <a:off x="3779838" y="2133600"/>
            <a:ext cx="792162" cy="503238"/>
          </a:xfrm>
          <a:prstGeom prst="rect">
            <a:avLst/>
          </a:prstGeom>
          <a:solidFill>
            <a:schemeClr val="accent1"/>
          </a:solidFill>
          <a:ln w="9525">
            <a:noFill/>
            <a:miter lim="800000"/>
            <a:headEnd/>
            <a:tailEnd/>
          </a:ln>
        </p:spPr>
        <p:txBody>
          <a:bodyPr wrap="none" anchor="ctr"/>
          <a:lstStyle/>
          <a:p>
            <a:endParaRPr lang="ru-RU"/>
          </a:p>
        </p:txBody>
      </p:sp>
      <p:sp>
        <p:nvSpPr>
          <p:cNvPr id="29701" name="AutoShape 7"/>
          <p:cNvSpPr>
            <a:spLocks noChangeArrowheads="1"/>
          </p:cNvSpPr>
          <p:nvPr/>
        </p:nvSpPr>
        <p:spPr bwMode="auto">
          <a:xfrm flipH="1">
            <a:off x="3059113" y="2133600"/>
            <a:ext cx="720725" cy="503238"/>
          </a:xfrm>
          <a:prstGeom prst="rtTriangle">
            <a:avLst/>
          </a:prstGeom>
          <a:solidFill>
            <a:schemeClr val="accent1"/>
          </a:solidFill>
          <a:ln w="9525">
            <a:noFill/>
            <a:miter lim="800000"/>
            <a:headEnd/>
            <a:tailEnd/>
          </a:ln>
        </p:spPr>
        <p:txBody>
          <a:bodyPr wrap="none" anchor="ctr"/>
          <a:lstStyle/>
          <a:p>
            <a:endParaRPr lang="ru-RU"/>
          </a:p>
        </p:txBody>
      </p:sp>
      <p:sp>
        <p:nvSpPr>
          <p:cNvPr id="29702" name="AutoShape 9"/>
          <p:cNvSpPr>
            <a:spLocks noChangeArrowheads="1"/>
          </p:cNvSpPr>
          <p:nvPr/>
        </p:nvSpPr>
        <p:spPr bwMode="auto">
          <a:xfrm>
            <a:off x="4787900" y="3789363"/>
            <a:ext cx="2089150" cy="431800"/>
          </a:xfrm>
          <a:prstGeom prst="parallelogram">
            <a:avLst>
              <a:gd name="adj" fmla="val 139346"/>
            </a:avLst>
          </a:prstGeom>
          <a:solidFill>
            <a:schemeClr val="accent1"/>
          </a:solidFill>
          <a:ln w="9525">
            <a:solidFill>
              <a:schemeClr val="tx1"/>
            </a:solidFill>
            <a:miter lim="800000"/>
            <a:headEnd/>
            <a:tailEnd/>
          </a:ln>
        </p:spPr>
        <p:txBody>
          <a:bodyPr wrap="none" anchor="ctr"/>
          <a:lstStyle/>
          <a:p>
            <a:endParaRPr lang="ru-RU"/>
          </a:p>
        </p:txBody>
      </p:sp>
      <p:sp>
        <p:nvSpPr>
          <p:cNvPr id="29703" name="Rectangle 12"/>
          <p:cNvSpPr>
            <a:spLocks noChangeArrowheads="1"/>
          </p:cNvSpPr>
          <p:nvPr/>
        </p:nvSpPr>
        <p:spPr bwMode="auto">
          <a:xfrm>
            <a:off x="3779838" y="2133600"/>
            <a:ext cx="1584325" cy="1655763"/>
          </a:xfrm>
          <a:prstGeom prst="rect">
            <a:avLst/>
          </a:prstGeom>
          <a:solidFill>
            <a:schemeClr val="accent1"/>
          </a:solidFill>
          <a:ln w="9525">
            <a:solidFill>
              <a:schemeClr val="tx1"/>
            </a:solidFill>
            <a:miter lim="800000"/>
            <a:headEnd/>
            <a:tailEnd/>
          </a:ln>
        </p:spPr>
        <p:txBody>
          <a:bodyPr wrap="none" anchor="ctr"/>
          <a:lstStyle/>
          <a:p>
            <a:endParaRPr lang="ru-RU"/>
          </a:p>
        </p:txBody>
      </p:sp>
      <p:sp>
        <p:nvSpPr>
          <p:cNvPr id="29704" name="AutoShape 20"/>
          <p:cNvSpPr>
            <a:spLocks noChangeArrowheads="1"/>
          </p:cNvSpPr>
          <p:nvPr/>
        </p:nvSpPr>
        <p:spPr bwMode="auto">
          <a:xfrm>
            <a:off x="3059113" y="3789363"/>
            <a:ext cx="2305050" cy="431800"/>
          </a:xfrm>
          <a:prstGeom prst="parallelogram">
            <a:avLst>
              <a:gd name="adj" fmla="val 133456"/>
            </a:avLst>
          </a:prstGeom>
          <a:solidFill>
            <a:schemeClr val="accent1"/>
          </a:solidFill>
          <a:ln w="9525">
            <a:solidFill>
              <a:schemeClr val="tx1"/>
            </a:solidFill>
            <a:miter lim="800000"/>
            <a:headEnd/>
            <a:tailEnd/>
          </a:ln>
        </p:spPr>
        <p:txBody>
          <a:bodyPr wrap="none" anchor="ctr"/>
          <a:lstStyle/>
          <a:p>
            <a:endParaRPr lang="ru-RU"/>
          </a:p>
        </p:txBody>
      </p:sp>
      <p:sp>
        <p:nvSpPr>
          <p:cNvPr id="29705" name="AutoShape 21"/>
          <p:cNvSpPr>
            <a:spLocks noChangeArrowheads="1"/>
          </p:cNvSpPr>
          <p:nvPr/>
        </p:nvSpPr>
        <p:spPr bwMode="auto">
          <a:xfrm rot="5400000">
            <a:off x="3210719" y="3637757"/>
            <a:ext cx="427037" cy="730250"/>
          </a:xfrm>
          <a:prstGeom prst="rtTriangle">
            <a:avLst/>
          </a:prstGeom>
          <a:solidFill>
            <a:schemeClr val="accent1"/>
          </a:solidFill>
          <a:ln w="9525">
            <a:solidFill>
              <a:schemeClr val="tx1"/>
            </a:solidFill>
            <a:miter lim="800000"/>
            <a:headEnd/>
            <a:tailEnd/>
          </a:ln>
        </p:spPr>
        <p:txBody>
          <a:bodyPr wrap="none" anchor="ctr"/>
          <a:lstStyle/>
          <a:p>
            <a:endParaRPr lang="ru-RU"/>
          </a:p>
        </p:txBody>
      </p:sp>
      <p:sp>
        <p:nvSpPr>
          <p:cNvPr id="29706" name="Rectangle 18"/>
          <p:cNvSpPr>
            <a:spLocks noChangeArrowheads="1"/>
          </p:cNvSpPr>
          <p:nvPr/>
        </p:nvSpPr>
        <p:spPr bwMode="auto">
          <a:xfrm>
            <a:off x="3059113" y="2636838"/>
            <a:ext cx="720725" cy="1223962"/>
          </a:xfrm>
          <a:prstGeom prst="rect">
            <a:avLst/>
          </a:prstGeom>
          <a:solidFill>
            <a:schemeClr val="accent1"/>
          </a:solidFill>
          <a:ln w="9525">
            <a:noFill/>
            <a:miter lim="800000"/>
            <a:headEnd/>
            <a:tailEnd/>
          </a:ln>
        </p:spPr>
        <p:txBody>
          <a:bodyPr wrap="none" anchor="ctr"/>
          <a:lstStyle/>
          <a:p>
            <a:endParaRPr lang="ru-RU"/>
          </a:p>
        </p:txBody>
      </p:sp>
      <p:sp>
        <p:nvSpPr>
          <p:cNvPr id="29707" name="AutoShape 22"/>
          <p:cNvSpPr>
            <a:spLocks noChangeArrowheads="1"/>
          </p:cNvSpPr>
          <p:nvPr/>
        </p:nvSpPr>
        <p:spPr bwMode="auto">
          <a:xfrm>
            <a:off x="2051050" y="4221163"/>
            <a:ext cx="2736850" cy="576262"/>
          </a:xfrm>
          <a:prstGeom prst="parallelogram">
            <a:avLst>
              <a:gd name="adj" fmla="val 170558"/>
            </a:avLst>
          </a:prstGeom>
          <a:solidFill>
            <a:schemeClr val="accent1"/>
          </a:solidFill>
          <a:ln w="9525">
            <a:solidFill>
              <a:schemeClr val="tx1"/>
            </a:solidFill>
            <a:miter lim="800000"/>
            <a:headEnd/>
            <a:tailEnd/>
          </a:ln>
        </p:spPr>
        <p:txBody>
          <a:bodyPr wrap="none" anchor="ctr"/>
          <a:lstStyle/>
          <a:p>
            <a:endParaRPr lang="ru-RU"/>
          </a:p>
        </p:txBody>
      </p:sp>
      <p:sp>
        <p:nvSpPr>
          <p:cNvPr id="29708" name="AutoShape 23"/>
          <p:cNvSpPr>
            <a:spLocks noChangeArrowheads="1"/>
          </p:cNvSpPr>
          <p:nvPr/>
        </p:nvSpPr>
        <p:spPr bwMode="auto">
          <a:xfrm>
            <a:off x="6300788" y="3789363"/>
            <a:ext cx="2089150" cy="431800"/>
          </a:xfrm>
          <a:prstGeom prst="parallelogram">
            <a:avLst>
              <a:gd name="adj" fmla="val 139346"/>
            </a:avLst>
          </a:prstGeom>
          <a:solidFill>
            <a:schemeClr val="accent1"/>
          </a:solidFill>
          <a:ln w="9525">
            <a:solidFill>
              <a:schemeClr val="tx1"/>
            </a:solidFill>
            <a:miter lim="800000"/>
            <a:headEnd/>
            <a:tailEnd/>
          </a:ln>
        </p:spPr>
        <p:txBody>
          <a:bodyPr wrap="none" anchor="ctr"/>
          <a:lstStyle/>
          <a:p>
            <a:endParaRPr lang="ru-RU"/>
          </a:p>
        </p:txBody>
      </p:sp>
      <p:grpSp>
        <p:nvGrpSpPr>
          <p:cNvPr id="29709" name="Group 3"/>
          <p:cNvGrpSpPr>
            <a:grpSpLocks/>
          </p:cNvGrpSpPr>
          <p:nvPr/>
        </p:nvGrpSpPr>
        <p:grpSpPr bwMode="auto">
          <a:xfrm>
            <a:off x="0" y="0"/>
            <a:ext cx="9144000" cy="6858000"/>
            <a:chOff x="168" y="176"/>
            <a:chExt cx="5408" cy="3928"/>
          </a:xfrm>
        </p:grpSpPr>
        <p:sp>
          <p:nvSpPr>
            <p:cNvPr id="29711"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29712"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29713"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29714"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29715"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9716"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9717"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29718"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24" name="Rectangle 7"/>
          <p:cNvSpPr>
            <a:spLocks noChangeArrowheads="1"/>
          </p:cNvSpPr>
          <p:nvPr/>
        </p:nvSpPr>
        <p:spPr bwMode="auto">
          <a:xfrm>
            <a:off x="1979613" y="476250"/>
            <a:ext cx="5003800" cy="762000"/>
          </a:xfrm>
          <a:prstGeom prst="rect">
            <a:avLst/>
          </a:prstGeom>
          <a:noFill/>
          <a:ln w="9525">
            <a:noFill/>
            <a:miter lim="800000"/>
            <a:headEnd/>
            <a:tailEnd/>
          </a:ln>
          <a:effectLst/>
        </p:spPr>
        <p:txBody>
          <a:bodyPr wrap="none">
            <a:spAutoFit/>
          </a:bodyPr>
          <a:lstStyle/>
          <a:p>
            <a:pPr>
              <a:defRPr/>
            </a:pPr>
            <a:r>
              <a:rPr lang="ru-RU" sz="4400" dirty="0">
                <a:solidFill>
                  <a:schemeClr val="tx2"/>
                </a:solidFill>
                <a:effectLst>
                  <a:outerShdw blurRad="38100" dist="38100" dir="2700000" algn="tl">
                    <a:srgbClr val="000000"/>
                  </a:outerShdw>
                </a:effectLst>
              </a:rPr>
              <a:t>РАЗВЕРТКА КУБА</a:t>
            </a:r>
          </a:p>
        </p:txBody>
      </p:sp>
    </p:spTree>
  </p:cSld>
  <p:clrMapOvr>
    <a:masterClrMapping/>
  </p:clrMapOvr>
  <p:transition advClick="0" advTm="1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AutoShape 6"/>
          <p:cNvSpPr>
            <a:spLocks noChangeArrowheads="1"/>
          </p:cNvSpPr>
          <p:nvPr/>
        </p:nvSpPr>
        <p:spPr bwMode="auto">
          <a:xfrm flipH="1">
            <a:off x="3059113" y="2133600"/>
            <a:ext cx="720725" cy="503238"/>
          </a:xfrm>
          <a:prstGeom prst="rtTriangle">
            <a:avLst/>
          </a:prstGeom>
          <a:solidFill>
            <a:schemeClr val="accent1"/>
          </a:solidFill>
          <a:ln w="9525">
            <a:noFill/>
            <a:miter lim="800000"/>
            <a:headEnd/>
            <a:tailEnd/>
          </a:ln>
        </p:spPr>
        <p:txBody>
          <a:bodyPr wrap="none" anchor="ctr"/>
          <a:lstStyle/>
          <a:p>
            <a:endParaRPr lang="ru-RU"/>
          </a:p>
        </p:txBody>
      </p:sp>
      <p:sp>
        <p:nvSpPr>
          <p:cNvPr id="30723" name="AutoShape 7"/>
          <p:cNvSpPr>
            <a:spLocks noChangeArrowheads="1"/>
          </p:cNvSpPr>
          <p:nvPr/>
        </p:nvSpPr>
        <p:spPr bwMode="auto">
          <a:xfrm>
            <a:off x="4787900" y="3789363"/>
            <a:ext cx="2089150" cy="431800"/>
          </a:xfrm>
          <a:prstGeom prst="parallelogram">
            <a:avLst>
              <a:gd name="adj" fmla="val 139346"/>
            </a:avLst>
          </a:prstGeom>
          <a:solidFill>
            <a:schemeClr val="accent1"/>
          </a:solidFill>
          <a:ln w="9525">
            <a:solidFill>
              <a:schemeClr val="tx1"/>
            </a:solidFill>
            <a:miter lim="800000"/>
            <a:headEnd/>
            <a:tailEnd/>
          </a:ln>
        </p:spPr>
        <p:txBody>
          <a:bodyPr wrap="none" anchor="ctr"/>
          <a:lstStyle/>
          <a:p>
            <a:endParaRPr lang="ru-RU"/>
          </a:p>
        </p:txBody>
      </p:sp>
      <p:sp>
        <p:nvSpPr>
          <p:cNvPr id="30724" name="AutoShape 9"/>
          <p:cNvSpPr>
            <a:spLocks noChangeArrowheads="1"/>
          </p:cNvSpPr>
          <p:nvPr/>
        </p:nvSpPr>
        <p:spPr bwMode="auto">
          <a:xfrm>
            <a:off x="3059113" y="3789363"/>
            <a:ext cx="2305050" cy="431800"/>
          </a:xfrm>
          <a:prstGeom prst="parallelogram">
            <a:avLst>
              <a:gd name="adj" fmla="val 133456"/>
            </a:avLst>
          </a:prstGeom>
          <a:solidFill>
            <a:schemeClr val="accent1"/>
          </a:solidFill>
          <a:ln w="9525">
            <a:solidFill>
              <a:schemeClr val="tx1"/>
            </a:solidFill>
            <a:miter lim="800000"/>
            <a:headEnd/>
            <a:tailEnd/>
          </a:ln>
        </p:spPr>
        <p:txBody>
          <a:bodyPr wrap="none" anchor="ctr"/>
          <a:lstStyle/>
          <a:p>
            <a:endParaRPr lang="ru-RU"/>
          </a:p>
        </p:txBody>
      </p:sp>
      <p:sp>
        <p:nvSpPr>
          <p:cNvPr id="30725" name="AutoShape 10"/>
          <p:cNvSpPr>
            <a:spLocks noChangeArrowheads="1"/>
          </p:cNvSpPr>
          <p:nvPr/>
        </p:nvSpPr>
        <p:spPr bwMode="auto">
          <a:xfrm rot="5400000">
            <a:off x="3210719" y="3637757"/>
            <a:ext cx="427037" cy="730250"/>
          </a:xfrm>
          <a:prstGeom prst="rtTriangle">
            <a:avLst/>
          </a:prstGeom>
          <a:solidFill>
            <a:schemeClr val="accent1"/>
          </a:solidFill>
          <a:ln w="9525">
            <a:solidFill>
              <a:schemeClr val="tx1"/>
            </a:solidFill>
            <a:miter lim="800000"/>
            <a:headEnd/>
            <a:tailEnd/>
          </a:ln>
        </p:spPr>
        <p:txBody>
          <a:bodyPr wrap="none" anchor="ctr"/>
          <a:lstStyle/>
          <a:p>
            <a:endParaRPr lang="ru-RU"/>
          </a:p>
        </p:txBody>
      </p:sp>
      <p:sp>
        <p:nvSpPr>
          <p:cNvPr id="30726" name="Rectangle 11"/>
          <p:cNvSpPr>
            <a:spLocks noChangeArrowheads="1"/>
          </p:cNvSpPr>
          <p:nvPr/>
        </p:nvSpPr>
        <p:spPr bwMode="auto">
          <a:xfrm>
            <a:off x="3059113" y="2636838"/>
            <a:ext cx="720725" cy="1223962"/>
          </a:xfrm>
          <a:prstGeom prst="rect">
            <a:avLst/>
          </a:prstGeom>
          <a:solidFill>
            <a:schemeClr val="accent1"/>
          </a:solidFill>
          <a:ln w="9525">
            <a:noFill/>
            <a:miter lim="800000"/>
            <a:headEnd/>
            <a:tailEnd/>
          </a:ln>
        </p:spPr>
        <p:txBody>
          <a:bodyPr wrap="none" anchor="ctr"/>
          <a:lstStyle/>
          <a:p>
            <a:endParaRPr lang="ru-RU"/>
          </a:p>
        </p:txBody>
      </p:sp>
      <p:sp>
        <p:nvSpPr>
          <p:cNvPr id="30727" name="AutoShape 12"/>
          <p:cNvSpPr>
            <a:spLocks noChangeArrowheads="1"/>
          </p:cNvSpPr>
          <p:nvPr/>
        </p:nvSpPr>
        <p:spPr bwMode="auto">
          <a:xfrm>
            <a:off x="2051050" y="4221163"/>
            <a:ext cx="2736850" cy="576262"/>
          </a:xfrm>
          <a:prstGeom prst="parallelogram">
            <a:avLst>
              <a:gd name="adj" fmla="val 170558"/>
            </a:avLst>
          </a:prstGeom>
          <a:solidFill>
            <a:schemeClr val="accent1"/>
          </a:solidFill>
          <a:ln w="9525">
            <a:solidFill>
              <a:schemeClr val="tx1"/>
            </a:solidFill>
            <a:miter lim="800000"/>
            <a:headEnd/>
            <a:tailEnd/>
          </a:ln>
        </p:spPr>
        <p:txBody>
          <a:bodyPr wrap="none" anchor="ctr"/>
          <a:lstStyle/>
          <a:p>
            <a:endParaRPr lang="ru-RU"/>
          </a:p>
        </p:txBody>
      </p:sp>
      <p:sp>
        <p:nvSpPr>
          <p:cNvPr id="30728" name="AutoShape 13"/>
          <p:cNvSpPr>
            <a:spLocks noChangeArrowheads="1"/>
          </p:cNvSpPr>
          <p:nvPr/>
        </p:nvSpPr>
        <p:spPr bwMode="auto">
          <a:xfrm>
            <a:off x="6300788" y="3789363"/>
            <a:ext cx="2089150" cy="431800"/>
          </a:xfrm>
          <a:prstGeom prst="parallelogram">
            <a:avLst>
              <a:gd name="adj" fmla="val 139346"/>
            </a:avLst>
          </a:prstGeom>
          <a:solidFill>
            <a:schemeClr val="accent1"/>
          </a:solidFill>
          <a:ln w="9525">
            <a:solidFill>
              <a:schemeClr val="tx1"/>
            </a:solidFill>
            <a:miter lim="800000"/>
            <a:headEnd/>
            <a:tailEnd/>
          </a:ln>
        </p:spPr>
        <p:txBody>
          <a:bodyPr wrap="none" anchor="ctr"/>
          <a:lstStyle/>
          <a:p>
            <a:endParaRPr lang="ru-RU"/>
          </a:p>
        </p:txBody>
      </p:sp>
      <p:sp>
        <p:nvSpPr>
          <p:cNvPr id="30729" name="AutoShape 15"/>
          <p:cNvSpPr>
            <a:spLocks noChangeArrowheads="1"/>
          </p:cNvSpPr>
          <p:nvPr/>
        </p:nvSpPr>
        <p:spPr bwMode="auto">
          <a:xfrm>
            <a:off x="3708400" y="3140075"/>
            <a:ext cx="2592388" cy="649288"/>
          </a:xfrm>
          <a:prstGeom prst="parallelogram">
            <a:avLst>
              <a:gd name="adj" fmla="val 143385"/>
            </a:avLst>
          </a:prstGeom>
          <a:solidFill>
            <a:schemeClr val="accent1"/>
          </a:solidFill>
          <a:ln w="9525">
            <a:solidFill>
              <a:schemeClr val="tx1"/>
            </a:solidFill>
            <a:miter lim="800000"/>
            <a:headEnd/>
            <a:tailEnd/>
          </a:ln>
        </p:spPr>
        <p:txBody>
          <a:bodyPr wrap="none" anchor="ctr"/>
          <a:lstStyle/>
          <a:p>
            <a:endParaRPr lang="ru-RU"/>
          </a:p>
        </p:txBody>
      </p:sp>
      <p:grpSp>
        <p:nvGrpSpPr>
          <p:cNvPr id="30730" name="Group 3"/>
          <p:cNvGrpSpPr>
            <a:grpSpLocks/>
          </p:cNvGrpSpPr>
          <p:nvPr/>
        </p:nvGrpSpPr>
        <p:grpSpPr bwMode="auto">
          <a:xfrm>
            <a:off x="0" y="0"/>
            <a:ext cx="9144000" cy="6858000"/>
            <a:chOff x="168" y="176"/>
            <a:chExt cx="5408" cy="3928"/>
          </a:xfrm>
        </p:grpSpPr>
        <p:sp>
          <p:nvSpPr>
            <p:cNvPr id="30732"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30733"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30734"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30735"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30736"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0737"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0738"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0739"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21" name="Rectangle 7"/>
          <p:cNvSpPr>
            <a:spLocks noChangeArrowheads="1"/>
          </p:cNvSpPr>
          <p:nvPr/>
        </p:nvSpPr>
        <p:spPr bwMode="auto">
          <a:xfrm>
            <a:off x="1979613" y="476250"/>
            <a:ext cx="5003800" cy="762000"/>
          </a:xfrm>
          <a:prstGeom prst="rect">
            <a:avLst/>
          </a:prstGeom>
          <a:noFill/>
          <a:ln w="9525">
            <a:noFill/>
            <a:miter lim="800000"/>
            <a:headEnd/>
            <a:tailEnd/>
          </a:ln>
          <a:effectLst/>
        </p:spPr>
        <p:txBody>
          <a:bodyPr wrap="none">
            <a:spAutoFit/>
          </a:bodyPr>
          <a:lstStyle/>
          <a:p>
            <a:pPr>
              <a:defRPr/>
            </a:pPr>
            <a:r>
              <a:rPr lang="ru-RU" sz="4400" dirty="0">
                <a:solidFill>
                  <a:schemeClr val="tx2"/>
                </a:solidFill>
                <a:effectLst>
                  <a:outerShdw blurRad="38100" dist="38100" dir="2700000" algn="tl">
                    <a:srgbClr val="000000"/>
                  </a:outerShdw>
                </a:effectLst>
              </a:rPr>
              <a:t>РАЗВЕРТКА КУБА</a:t>
            </a:r>
          </a:p>
        </p:txBody>
      </p:sp>
    </p:spTree>
  </p:cSld>
  <p:clrMapOvr>
    <a:masterClrMapping/>
  </p:clrMapOvr>
  <p:transition advClick="0" advTm="1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607046"/>
          <p:cNvPicPr>
            <a:picLocks noChangeAspect="1" noChangeArrowheads="1"/>
          </p:cNvPicPr>
          <p:nvPr/>
        </p:nvPicPr>
        <p:blipFill>
          <a:blip r:embed="rId2"/>
          <a:srcRect l="7031" t="13281" r="69531" b="22266"/>
          <a:stretch>
            <a:fillRect/>
          </a:stretch>
        </p:blipFill>
        <p:spPr bwMode="auto">
          <a:xfrm>
            <a:off x="2928938" y="1485900"/>
            <a:ext cx="2922587" cy="5119688"/>
          </a:xfrm>
          <a:prstGeom prst="rect">
            <a:avLst/>
          </a:prstGeom>
          <a:noFill/>
          <a:ln w="9525">
            <a:noFill/>
            <a:miter lim="800000"/>
            <a:headEnd/>
            <a:tailEnd/>
          </a:ln>
        </p:spPr>
      </p:pic>
      <p:sp>
        <p:nvSpPr>
          <p:cNvPr id="11" name="Rectangle 2"/>
          <p:cNvSpPr>
            <a:spLocks noChangeArrowheads="1"/>
          </p:cNvSpPr>
          <p:nvPr/>
        </p:nvSpPr>
        <p:spPr bwMode="auto">
          <a:xfrm>
            <a:off x="263525" y="214313"/>
            <a:ext cx="8653463" cy="1079500"/>
          </a:xfrm>
          <a:prstGeom prst="rect">
            <a:avLst/>
          </a:prstGeom>
          <a:noFill/>
          <a:ln w="9525">
            <a:noFill/>
            <a:miter lim="800000"/>
            <a:headEnd/>
            <a:tailEnd/>
          </a:ln>
          <a:effectLst>
            <a:outerShdw dist="71842" dir="18900000" algn="ctr" rotWithShape="0">
              <a:schemeClr val="bg1">
                <a:alpha val="50000"/>
              </a:schemeClr>
            </a:outerShdw>
          </a:effectLst>
        </p:spPr>
        <p:txBody>
          <a:bodyPr anchor="ctr"/>
          <a:lstStyle/>
          <a:p>
            <a:pPr algn="ctr" fontAlgn="auto">
              <a:lnSpc>
                <a:spcPct val="80000"/>
              </a:lnSpc>
              <a:spcBef>
                <a:spcPts val="0"/>
              </a:spcBef>
              <a:spcAft>
                <a:spcPts val="0"/>
              </a:spcAft>
              <a:defRPr/>
            </a:pPr>
            <a:r>
              <a:rPr lang="ru-RU" sz="4800" b="1" dirty="0">
                <a:latin typeface="Monotype Corsiva" pitchFamily="66" charset="0"/>
              </a:rPr>
              <a:t>Форму какой геометрической фигуры имеет следующий предмет?</a:t>
            </a:r>
          </a:p>
        </p:txBody>
      </p:sp>
      <p:grpSp>
        <p:nvGrpSpPr>
          <p:cNvPr id="4100" name="Group 3"/>
          <p:cNvGrpSpPr>
            <a:grpSpLocks/>
          </p:cNvGrpSpPr>
          <p:nvPr/>
        </p:nvGrpSpPr>
        <p:grpSpPr bwMode="auto">
          <a:xfrm>
            <a:off x="0" y="0"/>
            <a:ext cx="9144000" cy="6858000"/>
            <a:chOff x="168" y="176"/>
            <a:chExt cx="5408" cy="3928"/>
          </a:xfrm>
        </p:grpSpPr>
        <p:sp>
          <p:nvSpPr>
            <p:cNvPr id="4101"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4102"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4103"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4104"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4105"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106"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107"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108"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AutoShape 4"/>
          <p:cNvSpPr>
            <a:spLocks noChangeArrowheads="1"/>
          </p:cNvSpPr>
          <p:nvPr/>
        </p:nvSpPr>
        <p:spPr bwMode="auto">
          <a:xfrm>
            <a:off x="4787900" y="3789363"/>
            <a:ext cx="2089150" cy="431800"/>
          </a:xfrm>
          <a:prstGeom prst="parallelogram">
            <a:avLst>
              <a:gd name="adj" fmla="val 139346"/>
            </a:avLst>
          </a:prstGeom>
          <a:solidFill>
            <a:schemeClr val="accent1"/>
          </a:solidFill>
          <a:ln w="9525">
            <a:solidFill>
              <a:schemeClr val="tx1"/>
            </a:solidFill>
            <a:miter lim="800000"/>
            <a:headEnd/>
            <a:tailEnd/>
          </a:ln>
        </p:spPr>
        <p:txBody>
          <a:bodyPr wrap="none" anchor="ctr"/>
          <a:lstStyle/>
          <a:p>
            <a:endParaRPr lang="ru-RU"/>
          </a:p>
        </p:txBody>
      </p:sp>
      <p:sp>
        <p:nvSpPr>
          <p:cNvPr id="31747" name="AutoShape 5"/>
          <p:cNvSpPr>
            <a:spLocks noChangeArrowheads="1"/>
          </p:cNvSpPr>
          <p:nvPr/>
        </p:nvSpPr>
        <p:spPr bwMode="auto">
          <a:xfrm>
            <a:off x="3059113" y="3789363"/>
            <a:ext cx="2305050" cy="431800"/>
          </a:xfrm>
          <a:prstGeom prst="parallelogram">
            <a:avLst>
              <a:gd name="adj" fmla="val 133456"/>
            </a:avLst>
          </a:prstGeom>
          <a:solidFill>
            <a:schemeClr val="accent1"/>
          </a:solidFill>
          <a:ln w="9525">
            <a:solidFill>
              <a:schemeClr val="tx1"/>
            </a:solidFill>
            <a:miter lim="800000"/>
            <a:headEnd/>
            <a:tailEnd/>
          </a:ln>
        </p:spPr>
        <p:txBody>
          <a:bodyPr wrap="none" anchor="ctr"/>
          <a:lstStyle/>
          <a:p>
            <a:endParaRPr lang="ru-RU"/>
          </a:p>
        </p:txBody>
      </p:sp>
      <p:sp>
        <p:nvSpPr>
          <p:cNvPr id="31748" name="AutoShape 9"/>
          <p:cNvSpPr>
            <a:spLocks noChangeArrowheads="1"/>
          </p:cNvSpPr>
          <p:nvPr/>
        </p:nvSpPr>
        <p:spPr bwMode="auto">
          <a:xfrm>
            <a:off x="6300788" y="3789363"/>
            <a:ext cx="2089150" cy="431800"/>
          </a:xfrm>
          <a:prstGeom prst="parallelogram">
            <a:avLst>
              <a:gd name="adj" fmla="val 139346"/>
            </a:avLst>
          </a:prstGeom>
          <a:solidFill>
            <a:schemeClr val="accent1"/>
          </a:solidFill>
          <a:ln w="9525">
            <a:solidFill>
              <a:schemeClr val="tx1"/>
            </a:solidFill>
            <a:miter lim="800000"/>
            <a:headEnd/>
            <a:tailEnd/>
          </a:ln>
        </p:spPr>
        <p:txBody>
          <a:bodyPr wrap="none" anchor="ctr"/>
          <a:lstStyle/>
          <a:p>
            <a:endParaRPr lang="ru-RU"/>
          </a:p>
        </p:txBody>
      </p:sp>
      <p:sp>
        <p:nvSpPr>
          <p:cNvPr id="31749" name="AutoShape 11"/>
          <p:cNvSpPr>
            <a:spLocks noChangeArrowheads="1"/>
          </p:cNvSpPr>
          <p:nvPr/>
        </p:nvSpPr>
        <p:spPr bwMode="auto">
          <a:xfrm>
            <a:off x="1547813" y="3789363"/>
            <a:ext cx="2089150" cy="431800"/>
          </a:xfrm>
          <a:prstGeom prst="parallelogram">
            <a:avLst>
              <a:gd name="adj" fmla="val 139346"/>
            </a:avLst>
          </a:prstGeom>
          <a:solidFill>
            <a:schemeClr val="accent1"/>
          </a:solidFill>
          <a:ln w="9525">
            <a:solidFill>
              <a:schemeClr val="tx1"/>
            </a:solidFill>
            <a:miter lim="800000"/>
            <a:headEnd/>
            <a:tailEnd/>
          </a:ln>
        </p:spPr>
        <p:txBody>
          <a:bodyPr wrap="none" anchor="ctr"/>
          <a:lstStyle/>
          <a:p>
            <a:endParaRPr lang="ru-RU"/>
          </a:p>
        </p:txBody>
      </p:sp>
      <p:sp>
        <p:nvSpPr>
          <p:cNvPr id="31750" name="AutoShape 12"/>
          <p:cNvSpPr>
            <a:spLocks noChangeArrowheads="1"/>
          </p:cNvSpPr>
          <p:nvPr/>
        </p:nvSpPr>
        <p:spPr bwMode="auto">
          <a:xfrm>
            <a:off x="2341563" y="4221163"/>
            <a:ext cx="2447925" cy="431800"/>
          </a:xfrm>
          <a:prstGeom prst="parallelogram">
            <a:avLst>
              <a:gd name="adj" fmla="val 163276"/>
            </a:avLst>
          </a:prstGeom>
          <a:solidFill>
            <a:schemeClr val="accent1"/>
          </a:solidFill>
          <a:ln w="9525">
            <a:solidFill>
              <a:schemeClr val="tx1"/>
            </a:solidFill>
            <a:miter lim="800000"/>
            <a:headEnd/>
            <a:tailEnd/>
          </a:ln>
        </p:spPr>
        <p:txBody>
          <a:bodyPr wrap="none" anchor="ctr"/>
          <a:lstStyle/>
          <a:p>
            <a:endParaRPr lang="ru-RU"/>
          </a:p>
        </p:txBody>
      </p:sp>
      <p:sp>
        <p:nvSpPr>
          <p:cNvPr id="31751" name="AutoShape 13"/>
          <p:cNvSpPr>
            <a:spLocks noChangeArrowheads="1"/>
          </p:cNvSpPr>
          <p:nvPr/>
        </p:nvSpPr>
        <p:spPr bwMode="auto">
          <a:xfrm>
            <a:off x="3636963" y="3429000"/>
            <a:ext cx="2305050" cy="360363"/>
          </a:xfrm>
          <a:prstGeom prst="parallelogram">
            <a:avLst>
              <a:gd name="adj" fmla="val 159379"/>
            </a:avLst>
          </a:prstGeom>
          <a:solidFill>
            <a:schemeClr val="accent1"/>
          </a:solidFill>
          <a:ln w="9525">
            <a:solidFill>
              <a:schemeClr val="tx1"/>
            </a:solidFill>
            <a:miter lim="800000"/>
            <a:headEnd/>
            <a:tailEnd/>
          </a:ln>
        </p:spPr>
        <p:txBody>
          <a:bodyPr wrap="none" anchor="ctr"/>
          <a:lstStyle/>
          <a:p>
            <a:endParaRPr lang="ru-RU"/>
          </a:p>
        </p:txBody>
      </p:sp>
      <p:grpSp>
        <p:nvGrpSpPr>
          <p:cNvPr id="31752" name="Group 3"/>
          <p:cNvGrpSpPr>
            <a:grpSpLocks/>
          </p:cNvGrpSpPr>
          <p:nvPr/>
        </p:nvGrpSpPr>
        <p:grpSpPr bwMode="auto">
          <a:xfrm>
            <a:off x="0" y="0"/>
            <a:ext cx="9144000" cy="6858000"/>
            <a:chOff x="168" y="176"/>
            <a:chExt cx="5408" cy="3928"/>
          </a:xfrm>
        </p:grpSpPr>
        <p:sp>
          <p:nvSpPr>
            <p:cNvPr id="31754"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31755"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31756"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31757"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31758"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1759"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1760"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1761"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19" name="Rectangle 7"/>
          <p:cNvSpPr>
            <a:spLocks noChangeArrowheads="1"/>
          </p:cNvSpPr>
          <p:nvPr/>
        </p:nvSpPr>
        <p:spPr bwMode="auto">
          <a:xfrm>
            <a:off x="1979613" y="476250"/>
            <a:ext cx="5003800" cy="762000"/>
          </a:xfrm>
          <a:prstGeom prst="rect">
            <a:avLst/>
          </a:prstGeom>
          <a:noFill/>
          <a:ln w="9525">
            <a:noFill/>
            <a:miter lim="800000"/>
            <a:headEnd/>
            <a:tailEnd/>
          </a:ln>
          <a:effectLst/>
        </p:spPr>
        <p:txBody>
          <a:bodyPr wrap="none">
            <a:spAutoFit/>
          </a:bodyPr>
          <a:lstStyle/>
          <a:p>
            <a:pPr>
              <a:defRPr/>
            </a:pPr>
            <a:r>
              <a:rPr lang="ru-RU" sz="4400" dirty="0">
                <a:solidFill>
                  <a:schemeClr val="tx2"/>
                </a:solidFill>
                <a:effectLst>
                  <a:outerShdw blurRad="38100" dist="38100" dir="2700000" algn="tl">
                    <a:srgbClr val="000000"/>
                  </a:outerShdw>
                </a:effectLst>
              </a:rPr>
              <a:t>РАЗВЕРТКА КУБА</a:t>
            </a:r>
          </a:p>
        </p:txBody>
      </p:sp>
    </p:spTree>
  </p:cSld>
  <p:clrMapOvr>
    <a:masterClrMapping/>
  </p:clrMapOvr>
  <p:transition advClick="0" advTm="1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grpSp>
        <p:nvGrpSpPr>
          <p:cNvPr id="32770" name="Группа 19"/>
          <p:cNvGrpSpPr>
            <a:grpSpLocks/>
          </p:cNvGrpSpPr>
          <p:nvPr/>
        </p:nvGrpSpPr>
        <p:grpSpPr bwMode="auto">
          <a:xfrm>
            <a:off x="1544638" y="1639888"/>
            <a:ext cx="6051550" cy="4103687"/>
            <a:chOff x="1547813" y="1341438"/>
            <a:chExt cx="6051550" cy="4103687"/>
          </a:xfrm>
        </p:grpSpPr>
        <p:sp>
          <p:nvSpPr>
            <p:cNvPr id="32781" name="Rectangle 10"/>
            <p:cNvSpPr>
              <a:spLocks noChangeArrowheads="1"/>
            </p:cNvSpPr>
            <p:nvPr/>
          </p:nvSpPr>
          <p:spPr bwMode="auto">
            <a:xfrm>
              <a:off x="4572000" y="2744788"/>
              <a:ext cx="1512888" cy="1368425"/>
            </a:xfrm>
            <a:prstGeom prst="rect">
              <a:avLst/>
            </a:prstGeom>
            <a:solidFill>
              <a:schemeClr val="accent1"/>
            </a:solidFill>
            <a:ln w="9525">
              <a:solidFill>
                <a:schemeClr val="tx1"/>
              </a:solidFill>
              <a:miter lim="800000"/>
              <a:headEnd/>
              <a:tailEnd/>
            </a:ln>
          </p:spPr>
          <p:txBody>
            <a:bodyPr wrap="none" anchor="ctr"/>
            <a:lstStyle/>
            <a:p>
              <a:endParaRPr lang="ru-RU"/>
            </a:p>
          </p:txBody>
        </p:sp>
        <p:sp>
          <p:nvSpPr>
            <p:cNvPr id="32782" name="Rectangle 11"/>
            <p:cNvSpPr>
              <a:spLocks noChangeArrowheads="1"/>
            </p:cNvSpPr>
            <p:nvPr/>
          </p:nvSpPr>
          <p:spPr bwMode="auto">
            <a:xfrm>
              <a:off x="1547813" y="2744788"/>
              <a:ext cx="1512887" cy="1368425"/>
            </a:xfrm>
            <a:prstGeom prst="rect">
              <a:avLst/>
            </a:prstGeom>
            <a:solidFill>
              <a:schemeClr val="accent1"/>
            </a:solidFill>
            <a:ln w="9525">
              <a:solidFill>
                <a:schemeClr val="tx1"/>
              </a:solidFill>
              <a:miter lim="800000"/>
              <a:headEnd/>
              <a:tailEnd/>
            </a:ln>
          </p:spPr>
          <p:txBody>
            <a:bodyPr wrap="none" anchor="ctr"/>
            <a:lstStyle/>
            <a:p>
              <a:endParaRPr lang="ru-RU"/>
            </a:p>
          </p:txBody>
        </p:sp>
        <p:sp>
          <p:nvSpPr>
            <p:cNvPr id="32783" name="Rectangle 12"/>
            <p:cNvSpPr>
              <a:spLocks noChangeArrowheads="1"/>
            </p:cNvSpPr>
            <p:nvPr/>
          </p:nvSpPr>
          <p:spPr bwMode="auto">
            <a:xfrm>
              <a:off x="6084888" y="2744788"/>
              <a:ext cx="1514475" cy="1368425"/>
            </a:xfrm>
            <a:prstGeom prst="rect">
              <a:avLst/>
            </a:prstGeom>
            <a:solidFill>
              <a:schemeClr val="accent1"/>
            </a:solidFill>
            <a:ln w="9525">
              <a:solidFill>
                <a:schemeClr val="tx1"/>
              </a:solidFill>
              <a:miter lim="800000"/>
              <a:headEnd/>
              <a:tailEnd/>
            </a:ln>
          </p:spPr>
          <p:txBody>
            <a:bodyPr wrap="none" anchor="ctr"/>
            <a:lstStyle/>
            <a:p>
              <a:endParaRPr lang="ru-RU"/>
            </a:p>
          </p:txBody>
        </p:sp>
        <p:sp>
          <p:nvSpPr>
            <p:cNvPr id="32784" name="Rectangle 13"/>
            <p:cNvSpPr>
              <a:spLocks noChangeArrowheads="1"/>
            </p:cNvSpPr>
            <p:nvPr/>
          </p:nvSpPr>
          <p:spPr bwMode="auto">
            <a:xfrm>
              <a:off x="3059113" y="1341438"/>
              <a:ext cx="1512887" cy="1439862"/>
            </a:xfrm>
            <a:prstGeom prst="rect">
              <a:avLst/>
            </a:prstGeom>
            <a:solidFill>
              <a:schemeClr val="accent1"/>
            </a:solidFill>
            <a:ln w="9525">
              <a:solidFill>
                <a:schemeClr val="tx1"/>
              </a:solidFill>
              <a:miter lim="800000"/>
              <a:headEnd/>
              <a:tailEnd/>
            </a:ln>
          </p:spPr>
          <p:txBody>
            <a:bodyPr wrap="none" anchor="ctr"/>
            <a:lstStyle/>
            <a:p>
              <a:endParaRPr lang="ru-RU"/>
            </a:p>
          </p:txBody>
        </p:sp>
        <p:sp>
          <p:nvSpPr>
            <p:cNvPr id="32785" name="Rectangle 14"/>
            <p:cNvSpPr>
              <a:spLocks noChangeArrowheads="1"/>
            </p:cNvSpPr>
            <p:nvPr/>
          </p:nvSpPr>
          <p:spPr bwMode="auto">
            <a:xfrm>
              <a:off x="3059113" y="4076700"/>
              <a:ext cx="1512887" cy="1368425"/>
            </a:xfrm>
            <a:prstGeom prst="rect">
              <a:avLst/>
            </a:prstGeom>
            <a:solidFill>
              <a:schemeClr val="accent1"/>
            </a:solidFill>
            <a:ln w="9525">
              <a:solidFill>
                <a:schemeClr val="tx1"/>
              </a:solidFill>
              <a:miter lim="800000"/>
              <a:headEnd/>
              <a:tailEnd/>
            </a:ln>
          </p:spPr>
          <p:txBody>
            <a:bodyPr wrap="none" anchor="ctr"/>
            <a:lstStyle/>
            <a:p>
              <a:endParaRPr lang="ru-RU"/>
            </a:p>
          </p:txBody>
        </p:sp>
        <p:sp>
          <p:nvSpPr>
            <p:cNvPr id="32786" name="Rectangle 9"/>
            <p:cNvSpPr>
              <a:spLocks noChangeArrowheads="1"/>
            </p:cNvSpPr>
            <p:nvPr/>
          </p:nvSpPr>
          <p:spPr bwMode="auto">
            <a:xfrm>
              <a:off x="3059113" y="2744788"/>
              <a:ext cx="1512887" cy="1368425"/>
            </a:xfrm>
            <a:prstGeom prst="rect">
              <a:avLst/>
            </a:prstGeom>
            <a:solidFill>
              <a:schemeClr val="accent1"/>
            </a:solidFill>
            <a:ln w="9525">
              <a:solidFill>
                <a:schemeClr val="tx1"/>
              </a:solidFill>
              <a:miter lim="800000"/>
              <a:headEnd/>
              <a:tailEnd/>
            </a:ln>
          </p:spPr>
          <p:txBody>
            <a:bodyPr wrap="none" anchor="ctr"/>
            <a:lstStyle/>
            <a:p>
              <a:endParaRPr lang="ru-RU"/>
            </a:p>
          </p:txBody>
        </p:sp>
      </p:grpSp>
      <p:grpSp>
        <p:nvGrpSpPr>
          <p:cNvPr id="32771" name="Group 3"/>
          <p:cNvGrpSpPr>
            <a:grpSpLocks/>
          </p:cNvGrpSpPr>
          <p:nvPr/>
        </p:nvGrpSpPr>
        <p:grpSpPr bwMode="auto">
          <a:xfrm>
            <a:off x="0" y="0"/>
            <a:ext cx="9144000" cy="6858000"/>
            <a:chOff x="168" y="176"/>
            <a:chExt cx="5408" cy="3928"/>
          </a:xfrm>
        </p:grpSpPr>
        <p:sp>
          <p:nvSpPr>
            <p:cNvPr id="32773"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32774"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32775"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32776"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32777"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2778"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2779"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2780"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19" name="Rectangle 7"/>
          <p:cNvSpPr>
            <a:spLocks noChangeArrowheads="1"/>
          </p:cNvSpPr>
          <p:nvPr/>
        </p:nvSpPr>
        <p:spPr bwMode="auto">
          <a:xfrm>
            <a:off x="1979613" y="476250"/>
            <a:ext cx="5003800" cy="762000"/>
          </a:xfrm>
          <a:prstGeom prst="rect">
            <a:avLst/>
          </a:prstGeom>
          <a:noFill/>
          <a:ln w="9525">
            <a:noFill/>
            <a:miter lim="800000"/>
            <a:headEnd/>
            <a:tailEnd/>
          </a:ln>
          <a:effectLst/>
        </p:spPr>
        <p:txBody>
          <a:bodyPr wrap="none">
            <a:spAutoFit/>
          </a:bodyPr>
          <a:lstStyle/>
          <a:p>
            <a:pPr>
              <a:defRPr/>
            </a:pPr>
            <a:r>
              <a:rPr lang="ru-RU" sz="4400" dirty="0">
                <a:solidFill>
                  <a:schemeClr val="tx2"/>
                </a:solidFill>
                <a:effectLst>
                  <a:outerShdw blurRad="38100" dist="38100" dir="2700000" algn="tl">
                    <a:srgbClr val="000000"/>
                  </a:outerShdw>
                </a:effectLst>
              </a:rPr>
              <a:t>РАЗВЕРТКА КУБА</a:t>
            </a: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3794" name="Picture 25" descr="D:\Женя\информатика\Рисунки\Коллекция картинок\Анимашки\17.gif"/>
          <p:cNvPicPr>
            <a:picLocks noChangeAspect="1" noChangeArrowheads="1" noCrop="1"/>
          </p:cNvPicPr>
          <p:nvPr/>
        </p:nvPicPr>
        <p:blipFill>
          <a:blip r:embed="rId2">
            <a:clrChange>
              <a:clrFrom>
                <a:srgbClr val="FFFFFF"/>
              </a:clrFrom>
              <a:clrTo>
                <a:srgbClr val="FFFFFF">
                  <a:alpha val="0"/>
                </a:srgbClr>
              </a:clrTo>
            </a:clrChange>
          </a:blip>
          <a:srcRect/>
          <a:stretch>
            <a:fillRect/>
          </a:stretch>
        </p:blipFill>
        <p:spPr bwMode="auto">
          <a:xfrm>
            <a:off x="1833563" y="2492375"/>
            <a:ext cx="2628900" cy="2628900"/>
          </a:xfrm>
          <a:prstGeom prst="rect">
            <a:avLst/>
          </a:prstGeom>
          <a:noFill/>
          <a:ln w="9525">
            <a:noFill/>
            <a:miter lim="800000"/>
            <a:headEnd/>
            <a:tailEnd/>
          </a:ln>
        </p:spPr>
      </p:pic>
      <p:grpSp>
        <p:nvGrpSpPr>
          <p:cNvPr id="33795" name="Group 3"/>
          <p:cNvGrpSpPr>
            <a:grpSpLocks/>
          </p:cNvGrpSpPr>
          <p:nvPr/>
        </p:nvGrpSpPr>
        <p:grpSpPr bwMode="auto">
          <a:xfrm>
            <a:off x="0" y="0"/>
            <a:ext cx="9144000" cy="6858000"/>
            <a:chOff x="168" y="176"/>
            <a:chExt cx="5408" cy="3928"/>
          </a:xfrm>
        </p:grpSpPr>
        <p:sp>
          <p:nvSpPr>
            <p:cNvPr id="33810"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33811"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33812"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33813"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33814"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3815"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3816"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3817"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grpSp>
        <p:nvGrpSpPr>
          <p:cNvPr id="3" name="Группа 30"/>
          <p:cNvGrpSpPr>
            <a:grpSpLocks/>
          </p:cNvGrpSpPr>
          <p:nvPr/>
        </p:nvGrpSpPr>
        <p:grpSpPr bwMode="auto">
          <a:xfrm>
            <a:off x="1258888" y="1916113"/>
            <a:ext cx="3600450" cy="3241675"/>
            <a:chOff x="1258888" y="1916113"/>
            <a:chExt cx="3600450" cy="3241675"/>
          </a:xfrm>
        </p:grpSpPr>
        <p:sp>
          <p:nvSpPr>
            <p:cNvPr id="33802" name="AutoShape 17"/>
            <p:cNvSpPr>
              <a:spLocks noChangeArrowheads="1"/>
            </p:cNvSpPr>
            <p:nvPr/>
          </p:nvSpPr>
          <p:spPr bwMode="auto">
            <a:xfrm rot="16197134" flipH="1">
              <a:off x="322262" y="3429001"/>
              <a:ext cx="2665413" cy="792162"/>
            </a:xfrm>
            <a:prstGeom prst="parallelogram">
              <a:avLst>
                <a:gd name="adj" fmla="val 107843"/>
              </a:avLst>
            </a:prstGeom>
            <a:gradFill rotWithShape="1">
              <a:gsLst>
                <a:gs pos="0">
                  <a:srgbClr val="2F7676"/>
                </a:gs>
                <a:gs pos="100000">
                  <a:srgbClr val="66FFFF"/>
                </a:gs>
              </a:gsLst>
              <a:lin ang="5400000" scaled="1"/>
            </a:gradFill>
            <a:ln w="9525">
              <a:solidFill>
                <a:schemeClr val="tx1"/>
              </a:solidFill>
              <a:miter lim="800000"/>
              <a:headEnd/>
              <a:tailEnd/>
            </a:ln>
          </p:spPr>
          <p:txBody>
            <a:bodyPr wrap="none" anchor="ctr"/>
            <a:lstStyle/>
            <a:p>
              <a:endParaRPr lang="ru-RU"/>
            </a:p>
          </p:txBody>
        </p:sp>
        <p:sp>
          <p:nvSpPr>
            <p:cNvPr id="33803" name="Rectangle 16"/>
            <p:cNvSpPr>
              <a:spLocks noChangeArrowheads="1"/>
            </p:cNvSpPr>
            <p:nvPr/>
          </p:nvSpPr>
          <p:spPr bwMode="auto">
            <a:xfrm>
              <a:off x="2051050" y="2492375"/>
              <a:ext cx="2808288" cy="936625"/>
            </a:xfrm>
            <a:prstGeom prst="rect">
              <a:avLst/>
            </a:prstGeom>
            <a:gradFill rotWithShape="1">
              <a:gsLst>
                <a:gs pos="0">
                  <a:srgbClr val="2F7676"/>
                </a:gs>
                <a:gs pos="100000">
                  <a:srgbClr val="66FFFF"/>
                </a:gs>
              </a:gsLst>
              <a:path path="shape">
                <a:fillToRect l="50000" t="50000" r="50000" b="50000"/>
              </a:path>
            </a:gradFill>
            <a:ln w="9525">
              <a:solidFill>
                <a:srgbClr val="66FFFF">
                  <a:alpha val="69019"/>
                </a:srgbClr>
              </a:solidFill>
              <a:miter lim="800000"/>
              <a:headEnd/>
              <a:tailEnd/>
            </a:ln>
          </p:spPr>
          <p:txBody>
            <a:bodyPr wrap="none" anchor="ctr"/>
            <a:lstStyle/>
            <a:p>
              <a:endParaRPr lang="ru-RU"/>
            </a:p>
          </p:txBody>
        </p:sp>
        <p:sp>
          <p:nvSpPr>
            <p:cNvPr id="33804" name="AutoShape 15"/>
            <p:cNvSpPr>
              <a:spLocks noChangeArrowheads="1"/>
            </p:cNvSpPr>
            <p:nvPr/>
          </p:nvSpPr>
          <p:spPr bwMode="auto">
            <a:xfrm rot="16197134" flipH="1">
              <a:off x="3147219" y="3447257"/>
              <a:ext cx="2592387" cy="825500"/>
            </a:xfrm>
            <a:prstGeom prst="parallelogram">
              <a:avLst>
                <a:gd name="adj" fmla="val 97643"/>
              </a:avLst>
            </a:prstGeom>
            <a:gradFill rotWithShape="1">
              <a:gsLst>
                <a:gs pos="0">
                  <a:srgbClr val="2F7676"/>
                </a:gs>
                <a:gs pos="100000">
                  <a:srgbClr val="66FFFF"/>
                </a:gs>
              </a:gsLst>
              <a:lin ang="5400000" scaled="1"/>
            </a:gradFill>
            <a:ln w="9525">
              <a:solidFill>
                <a:schemeClr val="tx1"/>
              </a:solidFill>
              <a:miter lim="800000"/>
              <a:headEnd/>
              <a:tailEnd/>
            </a:ln>
          </p:spPr>
          <p:txBody>
            <a:bodyPr wrap="none" anchor="ctr"/>
            <a:lstStyle/>
            <a:p>
              <a:endParaRPr lang="ru-RU"/>
            </a:p>
          </p:txBody>
        </p:sp>
        <p:sp>
          <p:nvSpPr>
            <p:cNvPr id="33805" name="Rectangle 14"/>
            <p:cNvSpPr>
              <a:spLocks noChangeArrowheads="1"/>
            </p:cNvSpPr>
            <p:nvPr/>
          </p:nvSpPr>
          <p:spPr bwMode="auto">
            <a:xfrm>
              <a:off x="1258888" y="3354388"/>
              <a:ext cx="2771775" cy="1800225"/>
            </a:xfrm>
            <a:prstGeom prst="rect">
              <a:avLst/>
            </a:prstGeom>
            <a:gradFill rotWithShape="1">
              <a:gsLst>
                <a:gs pos="0">
                  <a:srgbClr val="66FFFF"/>
                </a:gs>
                <a:gs pos="100000">
                  <a:srgbClr val="2F7676"/>
                </a:gs>
              </a:gsLst>
              <a:lin ang="2700000" scaled="1"/>
            </a:gradFill>
            <a:ln w="9525">
              <a:solidFill>
                <a:schemeClr val="tx1"/>
              </a:solidFill>
              <a:miter lim="800000"/>
              <a:headEnd/>
              <a:tailEnd/>
            </a:ln>
          </p:spPr>
          <p:txBody>
            <a:bodyPr wrap="none" anchor="ctr"/>
            <a:lstStyle/>
            <a:p>
              <a:endParaRPr lang="ru-RU"/>
            </a:p>
          </p:txBody>
        </p:sp>
        <p:sp>
          <p:nvSpPr>
            <p:cNvPr id="33806" name="AutoShape 5"/>
            <p:cNvSpPr>
              <a:spLocks noChangeArrowheads="1"/>
            </p:cNvSpPr>
            <p:nvPr/>
          </p:nvSpPr>
          <p:spPr bwMode="auto">
            <a:xfrm>
              <a:off x="1258888" y="1916113"/>
              <a:ext cx="3598862" cy="3238500"/>
            </a:xfrm>
            <a:prstGeom prst="cube">
              <a:avLst>
                <a:gd name="adj" fmla="val 25000"/>
              </a:avLst>
            </a:prstGeom>
            <a:noFill/>
            <a:ln w="9525">
              <a:solidFill>
                <a:schemeClr val="tx1"/>
              </a:solidFill>
              <a:miter lim="800000"/>
              <a:headEnd/>
              <a:tailEnd/>
            </a:ln>
          </p:spPr>
          <p:txBody>
            <a:bodyPr wrap="none" anchor="ctr"/>
            <a:lstStyle/>
            <a:p>
              <a:endParaRPr lang="ru-RU"/>
            </a:p>
          </p:txBody>
        </p:sp>
        <p:sp>
          <p:nvSpPr>
            <p:cNvPr id="33807" name="Line 6"/>
            <p:cNvSpPr>
              <a:spLocks noChangeShapeType="1"/>
            </p:cNvSpPr>
            <p:nvPr/>
          </p:nvSpPr>
          <p:spPr bwMode="auto">
            <a:xfrm>
              <a:off x="2051050" y="1916113"/>
              <a:ext cx="0" cy="2376487"/>
            </a:xfrm>
            <a:prstGeom prst="line">
              <a:avLst/>
            </a:prstGeom>
            <a:noFill/>
            <a:ln w="57150">
              <a:solidFill>
                <a:srgbClr val="969696">
                  <a:alpha val="54117"/>
                </a:srgbClr>
              </a:solidFill>
              <a:round/>
              <a:headEnd/>
              <a:tailEnd/>
            </a:ln>
          </p:spPr>
          <p:txBody>
            <a:bodyPr/>
            <a:lstStyle/>
            <a:p>
              <a:endParaRPr lang="ru-RU"/>
            </a:p>
          </p:txBody>
        </p:sp>
        <p:sp>
          <p:nvSpPr>
            <p:cNvPr id="33808" name="Line 7"/>
            <p:cNvSpPr>
              <a:spLocks noChangeShapeType="1"/>
            </p:cNvSpPr>
            <p:nvPr/>
          </p:nvSpPr>
          <p:spPr bwMode="auto">
            <a:xfrm>
              <a:off x="2051050" y="4292600"/>
              <a:ext cx="2808288" cy="0"/>
            </a:xfrm>
            <a:prstGeom prst="line">
              <a:avLst/>
            </a:prstGeom>
            <a:noFill/>
            <a:ln w="38100">
              <a:solidFill>
                <a:srgbClr val="969696">
                  <a:alpha val="54117"/>
                </a:srgbClr>
              </a:solidFill>
              <a:round/>
              <a:headEnd/>
              <a:tailEnd/>
            </a:ln>
          </p:spPr>
          <p:txBody>
            <a:bodyPr/>
            <a:lstStyle/>
            <a:p>
              <a:endParaRPr lang="ru-RU"/>
            </a:p>
          </p:txBody>
        </p:sp>
        <p:sp>
          <p:nvSpPr>
            <p:cNvPr id="33809" name="Line 9"/>
            <p:cNvSpPr>
              <a:spLocks noChangeShapeType="1"/>
            </p:cNvSpPr>
            <p:nvPr/>
          </p:nvSpPr>
          <p:spPr bwMode="auto">
            <a:xfrm flipV="1">
              <a:off x="1258888" y="4292600"/>
              <a:ext cx="792162" cy="862013"/>
            </a:xfrm>
            <a:prstGeom prst="line">
              <a:avLst/>
            </a:prstGeom>
            <a:noFill/>
            <a:ln w="38100">
              <a:solidFill>
                <a:srgbClr val="969696">
                  <a:alpha val="54117"/>
                </a:srgbClr>
              </a:solidFill>
              <a:round/>
              <a:headEnd/>
              <a:tailEnd/>
            </a:ln>
          </p:spPr>
          <p:txBody>
            <a:bodyPr/>
            <a:lstStyle/>
            <a:p>
              <a:endParaRPr lang="ru-RU"/>
            </a:p>
          </p:txBody>
        </p:sp>
      </p:grpSp>
      <p:sp>
        <p:nvSpPr>
          <p:cNvPr id="28" name="Text Box 18"/>
          <p:cNvSpPr txBox="1">
            <a:spLocks noChangeArrowheads="1"/>
          </p:cNvSpPr>
          <p:nvPr/>
        </p:nvSpPr>
        <p:spPr bwMode="auto">
          <a:xfrm>
            <a:off x="5148263" y="2349500"/>
            <a:ext cx="3527425" cy="1098550"/>
          </a:xfrm>
          <a:prstGeom prst="rect">
            <a:avLst/>
          </a:prstGeom>
          <a:noFill/>
          <a:ln w="9525">
            <a:noFill/>
            <a:miter lim="800000"/>
            <a:headEnd/>
            <a:tailEnd/>
          </a:ln>
        </p:spPr>
        <p:txBody>
          <a:bodyPr>
            <a:spAutoFit/>
          </a:bodyPr>
          <a:lstStyle/>
          <a:p>
            <a:pPr>
              <a:spcBef>
                <a:spcPct val="50000"/>
              </a:spcBef>
            </a:pPr>
            <a:r>
              <a:rPr lang="en-US" sz="6600"/>
              <a:t>S = 1</a:t>
            </a:r>
            <a:r>
              <a:rPr lang="ru-RU" sz="6600"/>
              <a:t> м</a:t>
            </a:r>
          </a:p>
        </p:txBody>
      </p:sp>
      <p:sp>
        <p:nvSpPr>
          <p:cNvPr id="29" name="Text Box 20"/>
          <p:cNvSpPr txBox="1">
            <a:spLocks noChangeArrowheads="1"/>
          </p:cNvSpPr>
          <p:nvPr/>
        </p:nvSpPr>
        <p:spPr bwMode="auto">
          <a:xfrm>
            <a:off x="8172450" y="2133600"/>
            <a:ext cx="431800" cy="519113"/>
          </a:xfrm>
          <a:prstGeom prst="rect">
            <a:avLst/>
          </a:prstGeom>
          <a:noFill/>
          <a:ln w="9525">
            <a:noFill/>
            <a:miter lim="800000"/>
            <a:headEnd/>
            <a:tailEnd/>
          </a:ln>
        </p:spPr>
        <p:txBody>
          <a:bodyPr>
            <a:spAutoFit/>
          </a:bodyPr>
          <a:lstStyle/>
          <a:p>
            <a:pPr>
              <a:spcBef>
                <a:spcPct val="50000"/>
              </a:spcBef>
            </a:pPr>
            <a:r>
              <a:rPr lang="ru-RU" sz="2800" b="1"/>
              <a:t>2</a:t>
            </a:r>
          </a:p>
        </p:txBody>
      </p:sp>
      <p:sp>
        <p:nvSpPr>
          <p:cNvPr id="34" name="Text Box 26"/>
          <p:cNvSpPr txBox="1">
            <a:spLocks noChangeArrowheads="1"/>
          </p:cNvSpPr>
          <p:nvPr/>
        </p:nvSpPr>
        <p:spPr bwMode="auto">
          <a:xfrm>
            <a:off x="5867400" y="3068638"/>
            <a:ext cx="576263" cy="457200"/>
          </a:xfrm>
          <a:prstGeom prst="rect">
            <a:avLst/>
          </a:prstGeom>
          <a:noFill/>
          <a:ln w="9525">
            <a:noFill/>
            <a:miter lim="800000"/>
            <a:headEnd/>
            <a:tailEnd/>
          </a:ln>
        </p:spPr>
        <p:txBody>
          <a:bodyPr>
            <a:spAutoFit/>
          </a:bodyPr>
          <a:lstStyle/>
          <a:p>
            <a:pPr>
              <a:spcBef>
                <a:spcPct val="50000"/>
              </a:spcBef>
            </a:pPr>
            <a:r>
              <a:rPr lang="ru-RU" sz="2400"/>
              <a:t>гр</a:t>
            </a:r>
          </a:p>
        </p:txBody>
      </p:sp>
      <p:sp>
        <p:nvSpPr>
          <p:cNvPr id="33800" name="Text Box 27"/>
          <p:cNvSpPr txBox="1">
            <a:spLocks noChangeArrowheads="1"/>
          </p:cNvSpPr>
          <p:nvPr/>
        </p:nvSpPr>
        <p:spPr bwMode="auto">
          <a:xfrm>
            <a:off x="1619250" y="404813"/>
            <a:ext cx="5761038" cy="701675"/>
          </a:xfrm>
          <a:prstGeom prst="rect">
            <a:avLst/>
          </a:prstGeom>
          <a:noFill/>
          <a:ln w="9525">
            <a:noFill/>
            <a:miter lim="800000"/>
            <a:headEnd/>
            <a:tailEnd/>
          </a:ln>
        </p:spPr>
        <p:txBody>
          <a:bodyPr>
            <a:spAutoFit/>
          </a:bodyPr>
          <a:lstStyle/>
          <a:p>
            <a:pPr>
              <a:spcBef>
                <a:spcPct val="50000"/>
              </a:spcBef>
            </a:pPr>
            <a:endParaRPr lang="ru-RU" sz="4000"/>
          </a:p>
        </p:txBody>
      </p:sp>
      <p:sp>
        <p:nvSpPr>
          <p:cNvPr id="30" name="Rectangle 7"/>
          <p:cNvSpPr>
            <a:spLocks noChangeArrowheads="1"/>
          </p:cNvSpPr>
          <p:nvPr/>
        </p:nvSpPr>
        <p:spPr bwMode="auto">
          <a:xfrm>
            <a:off x="2954338" y="476250"/>
            <a:ext cx="3235325" cy="769938"/>
          </a:xfrm>
          <a:prstGeom prst="rect">
            <a:avLst/>
          </a:prstGeom>
          <a:noFill/>
          <a:ln w="9525">
            <a:noFill/>
            <a:miter lim="800000"/>
            <a:headEnd/>
            <a:tailEnd/>
          </a:ln>
          <a:effectLst/>
        </p:spPr>
        <p:txBody>
          <a:bodyPr wrap="none">
            <a:spAutoFit/>
          </a:bodyPr>
          <a:lstStyle/>
          <a:p>
            <a:pPr>
              <a:defRPr/>
            </a:pPr>
            <a:r>
              <a:rPr lang="ru-RU" sz="4400" dirty="0">
                <a:solidFill>
                  <a:schemeClr val="tx2"/>
                </a:solidFill>
                <a:effectLst>
                  <a:outerShdw blurRad="38100" dist="38100" dir="2700000" algn="tl">
                    <a:srgbClr val="000000"/>
                  </a:outerShdw>
                </a:effectLst>
              </a:rPr>
              <a:t>АКВАРИУМ</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15" presetClass="entr" presetSubtype="0"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 calcmode="lin" valueType="num">
                                      <p:cBhvr>
                                        <p:cTn id="11" dur="1000" fill="hold"/>
                                        <p:tgtEl>
                                          <p:spTgt spid="28"/>
                                        </p:tgtEl>
                                        <p:attrNameLst>
                                          <p:attrName>ppt_w</p:attrName>
                                        </p:attrNameLst>
                                      </p:cBhvr>
                                      <p:tavLst>
                                        <p:tav tm="0">
                                          <p:val>
                                            <p:fltVal val="0"/>
                                          </p:val>
                                        </p:tav>
                                        <p:tav tm="100000">
                                          <p:val>
                                            <p:strVal val="#ppt_w"/>
                                          </p:val>
                                        </p:tav>
                                      </p:tavLst>
                                    </p:anim>
                                    <p:anim calcmode="lin" valueType="num">
                                      <p:cBhvr>
                                        <p:cTn id="12" dur="1000" fill="hold"/>
                                        <p:tgtEl>
                                          <p:spTgt spid="28"/>
                                        </p:tgtEl>
                                        <p:attrNameLst>
                                          <p:attrName>ppt_h</p:attrName>
                                        </p:attrNameLst>
                                      </p:cBhvr>
                                      <p:tavLst>
                                        <p:tav tm="0">
                                          <p:val>
                                            <p:fltVal val="0"/>
                                          </p:val>
                                        </p:tav>
                                        <p:tav tm="100000">
                                          <p:val>
                                            <p:strVal val="#ppt_h"/>
                                          </p:val>
                                        </p:tav>
                                      </p:tavLst>
                                    </p:anim>
                                    <p:anim calcmode="lin" valueType="num">
                                      <p:cBhvr>
                                        <p:cTn id="13" dur="1000" fill="hold"/>
                                        <p:tgtEl>
                                          <p:spTgt spid="28"/>
                                        </p:tgtEl>
                                        <p:attrNameLst>
                                          <p:attrName>ppt_x</p:attrName>
                                        </p:attrNameLst>
                                      </p:cBhvr>
                                      <p:tavLst>
                                        <p:tav tm="0" fmla="#ppt_x+(cos(-2*pi*(1-$))*-#ppt_x-sin(-2*pi*(1-$))*(1-#ppt_y))*(1-$)">
                                          <p:val>
                                            <p:fltVal val="0"/>
                                          </p:val>
                                        </p:tav>
                                        <p:tav tm="100000">
                                          <p:val>
                                            <p:fltVal val="1"/>
                                          </p:val>
                                        </p:tav>
                                      </p:tavLst>
                                    </p:anim>
                                    <p:anim calcmode="lin" valueType="num">
                                      <p:cBhvr>
                                        <p:cTn id="14" dur="1000" fill="hold"/>
                                        <p:tgtEl>
                                          <p:spTgt spid="28"/>
                                        </p:tgtEl>
                                        <p:attrNameLst>
                                          <p:attrName>ppt_y</p:attrName>
                                        </p:attrNameLst>
                                      </p:cBhvr>
                                      <p:tavLst>
                                        <p:tav tm="0" fmla="#ppt_y+(sin(-2*pi*(1-$))*-#ppt_x+cos(-2*pi*(1-$))*(1-#ppt_y))*(1-$)">
                                          <p:val>
                                            <p:fltVal val="0"/>
                                          </p:val>
                                        </p:tav>
                                        <p:tav tm="100000">
                                          <p:val>
                                            <p:fltVal val="1"/>
                                          </p:val>
                                        </p:tav>
                                      </p:tavLst>
                                    </p:anim>
                                  </p:childTnLst>
                                </p:cTn>
                              </p:par>
                              <p:par>
                                <p:cTn id="15" presetID="15" presetClass="entr" presetSubtype="0" fill="hold" grpId="0" nodeType="withEffect">
                                  <p:stCondLst>
                                    <p:cond delay="0"/>
                                  </p:stCondLst>
                                  <p:childTnLst>
                                    <p:set>
                                      <p:cBhvr>
                                        <p:cTn id="16" dur="1" fill="hold">
                                          <p:stCondLst>
                                            <p:cond delay="0"/>
                                          </p:stCondLst>
                                        </p:cTn>
                                        <p:tgtEl>
                                          <p:spTgt spid="34"/>
                                        </p:tgtEl>
                                        <p:attrNameLst>
                                          <p:attrName>style.visibility</p:attrName>
                                        </p:attrNameLst>
                                      </p:cBhvr>
                                      <p:to>
                                        <p:strVal val="visible"/>
                                      </p:to>
                                    </p:set>
                                    <p:anim calcmode="lin" valueType="num">
                                      <p:cBhvr>
                                        <p:cTn id="17" dur="1000" fill="hold"/>
                                        <p:tgtEl>
                                          <p:spTgt spid="34"/>
                                        </p:tgtEl>
                                        <p:attrNameLst>
                                          <p:attrName>ppt_w</p:attrName>
                                        </p:attrNameLst>
                                      </p:cBhvr>
                                      <p:tavLst>
                                        <p:tav tm="0">
                                          <p:val>
                                            <p:fltVal val="0"/>
                                          </p:val>
                                        </p:tav>
                                        <p:tav tm="100000">
                                          <p:val>
                                            <p:strVal val="#ppt_w"/>
                                          </p:val>
                                        </p:tav>
                                      </p:tavLst>
                                    </p:anim>
                                    <p:anim calcmode="lin" valueType="num">
                                      <p:cBhvr>
                                        <p:cTn id="18" dur="1000" fill="hold"/>
                                        <p:tgtEl>
                                          <p:spTgt spid="34"/>
                                        </p:tgtEl>
                                        <p:attrNameLst>
                                          <p:attrName>ppt_h</p:attrName>
                                        </p:attrNameLst>
                                      </p:cBhvr>
                                      <p:tavLst>
                                        <p:tav tm="0">
                                          <p:val>
                                            <p:fltVal val="0"/>
                                          </p:val>
                                        </p:tav>
                                        <p:tav tm="100000">
                                          <p:val>
                                            <p:strVal val="#ppt_h"/>
                                          </p:val>
                                        </p:tav>
                                      </p:tavLst>
                                    </p:anim>
                                    <p:anim calcmode="lin" valueType="num">
                                      <p:cBhvr>
                                        <p:cTn id="19" dur="1000" fill="hold"/>
                                        <p:tgtEl>
                                          <p:spTgt spid="34"/>
                                        </p:tgtEl>
                                        <p:attrNameLst>
                                          <p:attrName>ppt_x</p:attrName>
                                        </p:attrNameLst>
                                      </p:cBhvr>
                                      <p:tavLst>
                                        <p:tav tm="0" fmla="#ppt_x+(cos(-2*pi*(1-$))*-#ppt_x-sin(-2*pi*(1-$))*(1-#ppt_y))*(1-$)">
                                          <p:val>
                                            <p:fltVal val="0"/>
                                          </p:val>
                                        </p:tav>
                                        <p:tav tm="100000">
                                          <p:val>
                                            <p:fltVal val="1"/>
                                          </p:val>
                                        </p:tav>
                                      </p:tavLst>
                                    </p:anim>
                                    <p:anim calcmode="lin" valueType="num">
                                      <p:cBhvr>
                                        <p:cTn id="20" dur="1000" fill="hold"/>
                                        <p:tgtEl>
                                          <p:spTgt spid="34"/>
                                        </p:tgtEl>
                                        <p:attrNameLst>
                                          <p:attrName>ppt_y</p:attrName>
                                        </p:attrNameLst>
                                      </p:cBhvr>
                                      <p:tavLst>
                                        <p:tav tm="0" fmla="#ppt_y+(sin(-2*pi*(1-$))*-#ppt_x+cos(-2*pi*(1-$))*(1-#ppt_y))*(1-$)">
                                          <p:val>
                                            <p:fltVal val="0"/>
                                          </p:val>
                                        </p:tav>
                                        <p:tav tm="100000">
                                          <p:val>
                                            <p:fltVal val="1"/>
                                          </p:val>
                                        </p:tav>
                                      </p:tavLst>
                                    </p:anim>
                                  </p:childTnLst>
                                </p:cTn>
                              </p:par>
                              <p:par>
                                <p:cTn id="21" presetID="15"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anim calcmode="lin" valueType="num">
                                      <p:cBhvr>
                                        <p:cTn id="23" dur="1000" fill="hold"/>
                                        <p:tgtEl>
                                          <p:spTgt spid="29"/>
                                        </p:tgtEl>
                                        <p:attrNameLst>
                                          <p:attrName>ppt_w</p:attrName>
                                        </p:attrNameLst>
                                      </p:cBhvr>
                                      <p:tavLst>
                                        <p:tav tm="0">
                                          <p:val>
                                            <p:fltVal val="0"/>
                                          </p:val>
                                        </p:tav>
                                        <p:tav tm="100000">
                                          <p:val>
                                            <p:strVal val="#ppt_w"/>
                                          </p:val>
                                        </p:tav>
                                      </p:tavLst>
                                    </p:anim>
                                    <p:anim calcmode="lin" valueType="num">
                                      <p:cBhvr>
                                        <p:cTn id="24" dur="1000" fill="hold"/>
                                        <p:tgtEl>
                                          <p:spTgt spid="29"/>
                                        </p:tgtEl>
                                        <p:attrNameLst>
                                          <p:attrName>ppt_h</p:attrName>
                                        </p:attrNameLst>
                                      </p:cBhvr>
                                      <p:tavLst>
                                        <p:tav tm="0">
                                          <p:val>
                                            <p:fltVal val="0"/>
                                          </p:val>
                                        </p:tav>
                                        <p:tav tm="100000">
                                          <p:val>
                                            <p:strVal val="#ppt_h"/>
                                          </p:val>
                                        </p:tav>
                                      </p:tavLst>
                                    </p:anim>
                                    <p:anim calcmode="lin" valueType="num">
                                      <p:cBhvr>
                                        <p:cTn id="25" dur="1000" fill="hold"/>
                                        <p:tgtEl>
                                          <p:spTgt spid="29"/>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29"/>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4819"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4820"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4821"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4822"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4823" name="Rectangle 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grpSp>
        <p:nvGrpSpPr>
          <p:cNvPr id="34824" name="Group 3"/>
          <p:cNvGrpSpPr>
            <a:grpSpLocks/>
          </p:cNvGrpSpPr>
          <p:nvPr/>
        </p:nvGrpSpPr>
        <p:grpSpPr bwMode="auto">
          <a:xfrm>
            <a:off x="0" y="0"/>
            <a:ext cx="9144000" cy="6858000"/>
            <a:chOff x="168" y="176"/>
            <a:chExt cx="5408" cy="3928"/>
          </a:xfrm>
        </p:grpSpPr>
        <p:sp>
          <p:nvSpPr>
            <p:cNvPr id="34827"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34828"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34829"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34830"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34831"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4832"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4833"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4834"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pic>
        <p:nvPicPr>
          <p:cNvPr id="34825" name="Picture 18" descr="Замок2"/>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31788" y="1185863"/>
            <a:ext cx="8480425" cy="4486275"/>
          </a:xfrm>
          <a:prstGeom prst="rect">
            <a:avLst/>
          </a:prstGeom>
          <a:noFill/>
          <a:ln w="9525">
            <a:noFill/>
            <a:miter lim="800000"/>
            <a:headEnd/>
            <a:tailEnd/>
          </a:ln>
        </p:spPr>
      </p:pic>
      <p:sp>
        <p:nvSpPr>
          <p:cNvPr id="19" name="Rectangle 7"/>
          <p:cNvSpPr>
            <a:spLocks noChangeArrowheads="1"/>
          </p:cNvSpPr>
          <p:nvPr/>
        </p:nvSpPr>
        <p:spPr bwMode="auto">
          <a:xfrm>
            <a:off x="3502025" y="90488"/>
            <a:ext cx="2139950" cy="768350"/>
          </a:xfrm>
          <a:prstGeom prst="rect">
            <a:avLst/>
          </a:prstGeom>
          <a:noFill/>
          <a:ln w="9525">
            <a:noFill/>
            <a:miter lim="800000"/>
            <a:headEnd/>
            <a:tailEnd/>
          </a:ln>
          <a:effectLst/>
        </p:spPr>
        <p:txBody>
          <a:bodyPr wrap="none">
            <a:spAutoFit/>
          </a:bodyPr>
          <a:lstStyle/>
          <a:p>
            <a:pPr>
              <a:defRPr/>
            </a:pPr>
            <a:r>
              <a:rPr lang="ru-RU" sz="4400" dirty="0">
                <a:solidFill>
                  <a:schemeClr val="tx2"/>
                </a:solidFill>
                <a:effectLst>
                  <a:outerShdw blurRad="38100" dist="38100" dir="2700000" algn="tl">
                    <a:srgbClr val="000000"/>
                  </a:outerShdw>
                </a:effectLst>
              </a:rPr>
              <a:t>ЗАМОК</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pic>
        <p:nvPicPr>
          <p:cNvPr id="35843" name="Рисунок 3" descr="Рисунок3.png"/>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4683125" y="3184525"/>
            <a:ext cx="4419600" cy="3659188"/>
          </a:xfrm>
          <a:prstGeom prst="rect">
            <a:avLst/>
          </a:prstGeom>
          <a:noFill/>
          <a:ln w="9525">
            <a:noFill/>
            <a:miter lim="800000"/>
            <a:headEnd/>
            <a:tailEnd/>
          </a:ln>
        </p:spPr>
      </p:pic>
      <p:grpSp>
        <p:nvGrpSpPr>
          <p:cNvPr id="35844" name="Group 3"/>
          <p:cNvGrpSpPr>
            <a:grpSpLocks/>
          </p:cNvGrpSpPr>
          <p:nvPr/>
        </p:nvGrpSpPr>
        <p:grpSpPr bwMode="auto">
          <a:xfrm>
            <a:off x="0" y="0"/>
            <a:ext cx="9144000" cy="6858000"/>
            <a:chOff x="168" y="176"/>
            <a:chExt cx="5408" cy="3928"/>
          </a:xfrm>
        </p:grpSpPr>
        <p:sp>
          <p:nvSpPr>
            <p:cNvPr id="35862"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35863"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35864"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35865"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35866"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5867"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5868"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5869"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grpSp>
        <p:nvGrpSpPr>
          <p:cNvPr id="35845" name="Группа 18"/>
          <p:cNvGrpSpPr>
            <a:grpSpLocks/>
          </p:cNvGrpSpPr>
          <p:nvPr/>
        </p:nvGrpSpPr>
        <p:grpSpPr bwMode="auto">
          <a:xfrm rot="10800000">
            <a:off x="514350" y="4324350"/>
            <a:ext cx="3067050" cy="2044700"/>
            <a:chOff x="5375286" y="474893"/>
            <a:chExt cx="3067092" cy="2044728"/>
          </a:xfrm>
        </p:grpSpPr>
        <p:sp>
          <p:nvSpPr>
            <p:cNvPr id="15" name="Прямоугольник 14"/>
            <p:cNvSpPr/>
            <p:nvPr/>
          </p:nvSpPr>
          <p:spPr>
            <a:xfrm>
              <a:off x="5375286" y="1497257"/>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6" name="Прямоугольник 15"/>
            <p:cNvSpPr/>
            <p:nvPr/>
          </p:nvSpPr>
          <p:spPr>
            <a:xfrm>
              <a:off x="6397650" y="1497257"/>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7" name="Прямоугольник 16"/>
            <p:cNvSpPr/>
            <p:nvPr/>
          </p:nvSpPr>
          <p:spPr>
            <a:xfrm>
              <a:off x="6397650" y="474893"/>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18" name="Прямоугольник 17"/>
            <p:cNvSpPr/>
            <p:nvPr/>
          </p:nvSpPr>
          <p:spPr>
            <a:xfrm>
              <a:off x="7420014" y="1497257"/>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grpSp>
        <p:nvGrpSpPr>
          <p:cNvPr id="35846" name="Группа 19"/>
          <p:cNvGrpSpPr>
            <a:grpSpLocks/>
          </p:cNvGrpSpPr>
          <p:nvPr/>
        </p:nvGrpSpPr>
        <p:grpSpPr bwMode="auto">
          <a:xfrm>
            <a:off x="514350" y="1228725"/>
            <a:ext cx="3067050" cy="2044700"/>
            <a:chOff x="5375286" y="474893"/>
            <a:chExt cx="3067092" cy="2044728"/>
          </a:xfrm>
        </p:grpSpPr>
        <p:sp>
          <p:nvSpPr>
            <p:cNvPr id="21" name="Прямоугольник 20"/>
            <p:cNvSpPr/>
            <p:nvPr/>
          </p:nvSpPr>
          <p:spPr>
            <a:xfrm>
              <a:off x="5375286" y="1497257"/>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2" name="Прямоугольник 21"/>
            <p:cNvSpPr/>
            <p:nvPr/>
          </p:nvSpPr>
          <p:spPr>
            <a:xfrm>
              <a:off x="6397650" y="1497257"/>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3" name="Прямоугольник 22"/>
            <p:cNvSpPr/>
            <p:nvPr/>
          </p:nvSpPr>
          <p:spPr>
            <a:xfrm>
              <a:off x="6397650" y="474893"/>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4" name="Прямоугольник 23"/>
            <p:cNvSpPr/>
            <p:nvPr/>
          </p:nvSpPr>
          <p:spPr>
            <a:xfrm>
              <a:off x="7420014" y="1497257"/>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grpSp>
        <p:nvGrpSpPr>
          <p:cNvPr id="35847" name="Группа 26"/>
          <p:cNvGrpSpPr>
            <a:grpSpLocks/>
          </p:cNvGrpSpPr>
          <p:nvPr/>
        </p:nvGrpSpPr>
        <p:grpSpPr bwMode="auto">
          <a:xfrm>
            <a:off x="5046663" y="1228725"/>
            <a:ext cx="2044700" cy="2044700"/>
            <a:chOff x="1249317" y="3575052"/>
            <a:chExt cx="2044728" cy="2044728"/>
          </a:xfrm>
        </p:grpSpPr>
        <p:sp>
          <p:nvSpPr>
            <p:cNvPr id="14" name="Прямоугольник 13"/>
            <p:cNvSpPr/>
            <p:nvPr/>
          </p:nvSpPr>
          <p:spPr>
            <a:xfrm>
              <a:off x="1249317" y="4597416"/>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5" name="Прямоугольник 24"/>
            <p:cNvSpPr/>
            <p:nvPr/>
          </p:nvSpPr>
          <p:spPr>
            <a:xfrm>
              <a:off x="1249317" y="3575052"/>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6" name="Прямоугольник 25"/>
            <p:cNvSpPr/>
            <p:nvPr/>
          </p:nvSpPr>
          <p:spPr>
            <a:xfrm>
              <a:off x="2271681" y="4597416"/>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
        <p:nvSpPr>
          <p:cNvPr id="28" name="TextBox 1"/>
          <p:cNvSpPr txBox="1">
            <a:spLocks noChangeArrowheads="1"/>
          </p:cNvSpPr>
          <p:nvPr/>
        </p:nvSpPr>
        <p:spPr bwMode="auto">
          <a:xfrm>
            <a:off x="514350" y="474663"/>
            <a:ext cx="3432175" cy="708025"/>
          </a:xfrm>
          <a:prstGeom prst="rect">
            <a:avLst/>
          </a:prstGeom>
          <a:noFill/>
          <a:ln w="9525">
            <a:noFill/>
            <a:miter lim="800000"/>
            <a:headEnd/>
            <a:tailEnd/>
          </a:ln>
        </p:spPr>
        <p:txBody>
          <a:bodyPr>
            <a:spAutoFit/>
          </a:bodyPr>
          <a:lstStyle/>
          <a:p>
            <a:pPr>
              <a:defRPr/>
            </a:pPr>
            <a:r>
              <a:rPr lang="ru-RU" sz="4000" b="1" i="1" dirty="0">
                <a:solidFill>
                  <a:schemeClr val="tx2">
                    <a:lumMod val="75000"/>
                  </a:schemeClr>
                </a:solidFill>
              </a:rPr>
              <a:t>Вид спереди</a:t>
            </a:r>
          </a:p>
        </p:txBody>
      </p:sp>
      <p:sp>
        <p:nvSpPr>
          <p:cNvPr id="29" name="TextBox 2"/>
          <p:cNvSpPr txBox="1">
            <a:spLocks noChangeArrowheads="1"/>
          </p:cNvSpPr>
          <p:nvPr/>
        </p:nvSpPr>
        <p:spPr bwMode="auto">
          <a:xfrm>
            <a:off x="473075" y="3589338"/>
            <a:ext cx="3432175" cy="706437"/>
          </a:xfrm>
          <a:prstGeom prst="rect">
            <a:avLst/>
          </a:prstGeom>
          <a:noFill/>
          <a:ln w="9525">
            <a:noFill/>
            <a:miter lim="800000"/>
            <a:headEnd/>
            <a:tailEnd/>
          </a:ln>
        </p:spPr>
        <p:txBody>
          <a:bodyPr>
            <a:spAutoFit/>
          </a:bodyPr>
          <a:lstStyle/>
          <a:p>
            <a:pPr>
              <a:defRPr/>
            </a:pPr>
            <a:r>
              <a:rPr lang="ru-RU" sz="4000" b="1" i="1" dirty="0">
                <a:solidFill>
                  <a:schemeClr val="tx2">
                    <a:lumMod val="75000"/>
                  </a:schemeClr>
                </a:solidFill>
              </a:rPr>
              <a:t>Вид сверху</a:t>
            </a:r>
          </a:p>
        </p:txBody>
      </p:sp>
      <p:sp>
        <p:nvSpPr>
          <p:cNvPr id="30" name="TextBox 3"/>
          <p:cNvSpPr txBox="1">
            <a:spLocks noChangeArrowheads="1"/>
          </p:cNvSpPr>
          <p:nvPr/>
        </p:nvSpPr>
        <p:spPr bwMode="auto">
          <a:xfrm>
            <a:off x="4754563" y="474663"/>
            <a:ext cx="3432175" cy="708025"/>
          </a:xfrm>
          <a:prstGeom prst="rect">
            <a:avLst/>
          </a:prstGeom>
          <a:noFill/>
          <a:ln w="9525">
            <a:noFill/>
            <a:miter lim="800000"/>
            <a:headEnd/>
            <a:tailEnd/>
          </a:ln>
        </p:spPr>
        <p:txBody>
          <a:bodyPr>
            <a:spAutoFit/>
          </a:bodyPr>
          <a:lstStyle/>
          <a:p>
            <a:pPr>
              <a:defRPr/>
            </a:pPr>
            <a:r>
              <a:rPr lang="ru-RU" sz="4000" b="1" i="1" dirty="0">
                <a:solidFill>
                  <a:schemeClr val="tx2">
                    <a:lumMod val="75000"/>
                  </a:schemeClr>
                </a:solidFill>
              </a:rPr>
              <a:t>Вид слева</a:t>
            </a: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686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6868"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6869"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6870"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6871" name="Rectangle 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pic>
        <p:nvPicPr>
          <p:cNvPr id="36872" name="Рисунок 13" descr="Рисунок2.png"/>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509588" y="77788"/>
            <a:ext cx="8124825" cy="6702425"/>
          </a:xfrm>
          <a:prstGeom prst="rect">
            <a:avLst/>
          </a:prstGeom>
          <a:noFill/>
          <a:ln w="9525">
            <a:noFill/>
            <a:miter lim="800000"/>
            <a:headEnd/>
            <a:tailEnd/>
          </a:ln>
        </p:spPr>
      </p:pic>
      <p:grpSp>
        <p:nvGrpSpPr>
          <p:cNvPr id="36873" name="Group 3"/>
          <p:cNvGrpSpPr>
            <a:grpSpLocks/>
          </p:cNvGrpSpPr>
          <p:nvPr/>
        </p:nvGrpSpPr>
        <p:grpSpPr bwMode="auto">
          <a:xfrm>
            <a:off x="0" y="0"/>
            <a:ext cx="9144000" cy="6858000"/>
            <a:chOff x="168" y="176"/>
            <a:chExt cx="5408" cy="3928"/>
          </a:xfrm>
        </p:grpSpPr>
        <p:sp>
          <p:nvSpPr>
            <p:cNvPr id="36874"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36875"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36876"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36877"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36878"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6879"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6880"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6881"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7891"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7892"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7893" name="Rectangle 8"/>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7894" name="Rectangle 10"/>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7895" name="Rectangle 1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pic>
        <p:nvPicPr>
          <p:cNvPr id="37896" name="Рисунок 13" descr="Рисунок2.png"/>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336550" y="142875"/>
            <a:ext cx="4041775" cy="3333750"/>
          </a:xfrm>
          <a:prstGeom prst="rect">
            <a:avLst/>
          </a:prstGeom>
          <a:noFill/>
          <a:ln w="9525">
            <a:noFill/>
            <a:miter lim="800000"/>
            <a:headEnd/>
            <a:tailEnd/>
          </a:ln>
        </p:spPr>
      </p:pic>
      <p:grpSp>
        <p:nvGrpSpPr>
          <p:cNvPr id="37897" name="Group 3"/>
          <p:cNvGrpSpPr>
            <a:grpSpLocks/>
          </p:cNvGrpSpPr>
          <p:nvPr/>
        </p:nvGrpSpPr>
        <p:grpSpPr bwMode="auto">
          <a:xfrm>
            <a:off x="0" y="0"/>
            <a:ext cx="9144000" cy="6858000"/>
            <a:chOff x="168" y="176"/>
            <a:chExt cx="5408" cy="3928"/>
          </a:xfrm>
        </p:grpSpPr>
        <p:sp>
          <p:nvSpPr>
            <p:cNvPr id="37927"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37928"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37929"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37930"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37931"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7932"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7933"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7934"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grpSp>
        <p:nvGrpSpPr>
          <p:cNvPr id="37898" name="Группа 26"/>
          <p:cNvGrpSpPr>
            <a:grpSpLocks/>
          </p:cNvGrpSpPr>
          <p:nvPr/>
        </p:nvGrpSpPr>
        <p:grpSpPr bwMode="auto">
          <a:xfrm>
            <a:off x="5400675" y="474663"/>
            <a:ext cx="3067050" cy="2044700"/>
            <a:chOff x="5265747" y="142875"/>
            <a:chExt cx="3067092" cy="2044728"/>
          </a:xfrm>
        </p:grpSpPr>
        <p:sp>
          <p:nvSpPr>
            <p:cNvPr id="23" name="Прямоугольник 22"/>
            <p:cNvSpPr/>
            <p:nvPr/>
          </p:nvSpPr>
          <p:spPr>
            <a:xfrm>
              <a:off x="5265747" y="1165239"/>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4" name="Прямоугольник 23"/>
            <p:cNvSpPr/>
            <p:nvPr/>
          </p:nvSpPr>
          <p:spPr>
            <a:xfrm>
              <a:off x="6288111" y="1165239"/>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5" name="Прямоугольник 24"/>
            <p:cNvSpPr/>
            <p:nvPr/>
          </p:nvSpPr>
          <p:spPr>
            <a:xfrm>
              <a:off x="7310475" y="1165239"/>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6" name="Прямоугольник 25"/>
            <p:cNvSpPr/>
            <p:nvPr/>
          </p:nvSpPr>
          <p:spPr>
            <a:xfrm>
              <a:off x="7310475" y="142875"/>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grpSp>
        <p:nvGrpSpPr>
          <p:cNvPr id="37899" name="Группа 34"/>
          <p:cNvGrpSpPr>
            <a:grpSpLocks/>
          </p:cNvGrpSpPr>
          <p:nvPr/>
        </p:nvGrpSpPr>
        <p:grpSpPr bwMode="auto">
          <a:xfrm>
            <a:off x="5776913" y="2965450"/>
            <a:ext cx="3067050" cy="3067050"/>
            <a:chOff x="5265747" y="3092436"/>
            <a:chExt cx="3067092" cy="3067092"/>
          </a:xfrm>
        </p:grpSpPr>
        <p:sp>
          <p:nvSpPr>
            <p:cNvPr id="29" name="Прямоугольник 28"/>
            <p:cNvSpPr/>
            <p:nvPr/>
          </p:nvSpPr>
          <p:spPr>
            <a:xfrm>
              <a:off x="5265747" y="4114800"/>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0" name="Прямоугольник 29"/>
            <p:cNvSpPr/>
            <p:nvPr/>
          </p:nvSpPr>
          <p:spPr>
            <a:xfrm>
              <a:off x="6288111" y="4114800"/>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1" name="Прямоугольник 30"/>
            <p:cNvSpPr/>
            <p:nvPr/>
          </p:nvSpPr>
          <p:spPr>
            <a:xfrm>
              <a:off x="7310475" y="4114800"/>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2" name="Прямоугольник 31"/>
            <p:cNvSpPr/>
            <p:nvPr/>
          </p:nvSpPr>
          <p:spPr>
            <a:xfrm>
              <a:off x="5265747" y="3092436"/>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3" name="Прямоугольник 32"/>
            <p:cNvSpPr/>
            <p:nvPr/>
          </p:nvSpPr>
          <p:spPr>
            <a:xfrm>
              <a:off x="7310475" y="5137164"/>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grpSp>
        <p:nvGrpSpPr>
          <p:cNvPr id="37900" name="Группа 37"/>
          <p:cNvGrpSpPr>
            <a:grpSpLocks/>
          </p:cNvGrpSpPr>
          <p:nvPr/>
        </p:nvGrpSpPr>
        <p:grpSpPr bwMode="auto">
          <a:xfrm>
            <a:off x="5521325" y="5648325"/>
            <a:ext cx="2044700" cy="1022350"/>
            <a:chOff x="5265747" y="5318842"/>
            <a:chExt cx="2044728" cy="1022364"/>
          </a:xfrm>
        </p:grpSpPr>
        <p:sp>
          <p:nvSpPr>
            <p:cNvPr id="36" name="Прямоугольник 35"/>
            <p:cNvSpPr/>
            <p:nvPr/>
          </p:nvSpPr>
          <p:spPr>
            <a:xfrm>
              <a:off x="6288111" y="5318842"/>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7" name="Прямоугольник 36"/>
            <p:cNvSpPr/>
            <p:nvPr/>
          </p:nvSpPr>
          <p:spPr>
            <a:xfrm>
              <a:off x="5265747" y="5318842"/>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grpSp>
        <p:nvGrpSpPr>
          <p:cNvPr id="37901" name="Группа 44"/>
          <p:cNvGrpSpPr>
            <a:grpSpLocks/>
          </p:cNvGrpSpPr>
          <p:nvPr/>
        </p:nvGrpSpPr>
        <p:grpSpPr bwMode="auto">
          <a:xfrm>
            <a:off x="336550" y="4211638"/>
            <a:ext cx="2774950" cy="1851025"/>
            <a:chOff x="336550" y="4114800"/>
            <a:chExt cx="3067092" cy="2044728"/>
          </a:xfrm>
        </p:grpSpPr>
        <p:sp>
          <p:nvSpPr>
            <p:cNvPr id="34" name="Прямоугольник 33"/>
            <p:cNvSpPr/>
            <p:nvPr/>
          </p:nvSpPr>
          <p:spPr>
            <a:xfrm>
              <a:off x="336550" y="4114800"/>
              <a:ext cx="1022949" cy="1022363"/>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9" name="Прямоугольник 38"/>
            <p:cNvSpPr/>
            <p:nvPr/>
          </p:nvSpPr>
          <p:spPr>
            <a:xfrm>
              <a:off x="1359499" y="4114800"/>
              <a:ext cx="1021194" cy="1022363"/>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0" name="Прямоугольник 39"/>
            <p:cNvSpPr/>
            <p:nvPr/>
          </p:nvSpPr>
          <p:spPr>
            <a:xfrm>
              <a:off x="2380694" y="4114800"/>
              <a:ext cx="1022948" cy="1022363"/>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1" name="Прямоугольник 40"/>
            <p:cNvSpPr/>
            <p:nvPr/>
          </p:nvSpPr>
          <p:spPr>
            <a:xfrm>
              <a:off x="2380694" y="5137163"/>
              <a:ext cx="1022948" cy="1022365"/>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2" name="Прямоугольник 41"/>
            <p:cNvSpPr/>
            <p:nvPr/>
          </p:nvSpPr>
          <p:spPr>
            <a:xfrm>
              <a:off x="1359499" y="5137163"/>
              <a:ext cx="1021194" cy="1022365"/>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grpSp>
        <p:nvGrpSpPr>
          <p:cNvPr id="37902" name="Группа 46"/>
          <p:cNvGrpSpPr>
            <a:grpSpLocks/>
          </p:cNvGrpSpPr>
          <p:nvPr/>
        </p:nvGrpSpPr>
        <p:grpSpPr bwMode="auto">
          <a:xfrm>
            <a:off x="3476625" y="3476625"/>
            <a:ext cx="2044700" cy="2044700"/>
            <a:chOff x="3355961" y="3476625"/>
            <a:chExt cx="2044728" cy="2044728"/>
          </a:xfrm>
        </p:grpSpPr>
        <p:sp>
          <p:nvSpPr>
            <p:cNvPr id="43" name="Прямоугольник 42"/>
            <p:cNvSpPr/>
            <p:nvPr/>
          </p:nvSpPr>
          <p:spPr>
            <a:xfrm>
              <a:off x="3355961" y="3476625"/>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4" name="Прямоугольник 43"/>
            <p:cNvSpPr/>
            <p:nvPr/>
          </p:nvSpPr>
          <p:spPr>
            <a:xfrm>
              <a:off x="3355961" y="4498989"/>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46" name="Прямоугольник 45"/>
            <p:cNvSpPr/>
            <p:nvPr/>
          </p:nvSpPr>
          <p:spPr>
            <a:xfrm>
              <a:off x="4378325" y="4498989"/>
              <a:ext cx="1022364" cy="1022364"/>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
        <p:nvSpPr>
          <p:cNvPr id="48" name="TextBox 47"/>
          <p:cNvSpPr txBox="1"/>
          <p:nvPr/>
        </p:nvSpPr>
        <p:spPr>
          <a:xfrm>
            <a:off x="336550" y="4213225"/>
            <a:ext cx="787400" cy="923925"/>
          </a:xfrm>
          <a:prstGeom prst="rect">
            <a:avLst/>
          </a:prstGeom>
          <a:noFill/>
        </p:spPr>
        <p:txBody>
          <a:bodyPr>
            <a:spAutoFit/>
          </a:bodyPr>
          <a:lstStyle/>
          <a:p>
            <a:pPr>
              <a:defRPr/>
            </a:pPr>
            <a:r>
              <a:rPr lang="ru-RU" sz="5400" b="1" dirty="0">
                <a:solidFill>
                  <a:schemeClr val="tx2">
                    <a:lumMod val="75000"/>
                  </a:schemeClr>
                </a:solidFill>
              </a:rPr>
              <a:t>1</a:t>
            </a:r>
          </a:p>
        </p:txBody>
      </p:sp>
      <p:sp>
        <p:nvSpPr>
          <p:cNvPr id="49" name="TextBox 48"/>
          <p:cNvSpPr txBox="1"/>
          <p:nvPr/>
        </p:nvSpPr>
        <p:spPr>
          <a:xfrm>
            <a:off x="5400675" y="1497013"/>
            <a:ext cx="787400" cy="923925"/>
          </a:xfrm>
          <a:prstGeom prst="rect">
            <a:avLst/>
          </a:prstGeom>
          <a:noFill/>
        </p:spPr>
        <p:txBody>
          <a:bodyPr>
            <a:spAutoFit/>
          </a:bodyPr>
          <a:lstStyle/>
          <a:p>
            <a:pPr>
              <a:defRPr/>
            </a:pPr>
            <a:r>
              <a:rPr lang="ru-RU" sz="5400" b="1" dirty="0">
                <a:solidFill>
                  <a:schemeClr val="tx2">
                    <a:lumMod val="75000"/>
                  </a:schemeClr>
                </a:solidFill>
              </a:rPr>
              <a:t>3</a:t>
            </a:r>
          </a:p>
        </p:txBody>
      </p:sp>
      <p:sp>
        <p:nvSpPr>
          <p:cNvPr id="50" name="TextBox 49"/>
          <p:cNvSpPr txBox="1"/>
          <p:nvPr/>
        </p:nvSpPr>
        <p:spPr>
          <a:xfrm>
            <a:off x="3476625" y="3476625"/>
            <a:ext cx="787400" cy="923925"/>
          </a:xfrm>
          <a:prstGeom prst="rect">
            <a:avLst/>
          </a:prstGeom>
          <a:noFill/>
        </p:spPr>
        <p:txBody>
          <a:bodyPr>
            <a:spAutoFit/>
          </a:bodyPr>
          <a:lstStyle/>
          <a:p>
            <a:pPr>
              <a:defRPr/>
            </a:pPr>
            <a:r>
              <a:rPr lang="ru-RU" sz="5400" b="1" dirty="0">
                <a:solidFill>
                  <a:schemeClr val="tx2">
                    <a:lumMod val="75000"/>
                  </a:schemeClr>
                </a:solidFill>
              </a:rPr>
              <a:t>2</a:t>
            </a:r>
          </a:p>
        </p:txBody>
      </p:sp>
      <p:sp>
        <p:nvSpPr>
          <p:cNvPr id="51" name="TextBox 50"/>
          <p:cNvSpPr txBox="1"/>
          <p:nvPr/>
        </p:nvSpPr>
        <p:spPr>
          <a:xfrm>
            <a:off x="5756275" y="2965450"/>
            <a:ext cx="787400" cy="923925"/>
          </a:xfrm>
          <a:prstGeom prst="rect">
            <a:avLst/>
          </a:prstGeom>
          <a:noFill/>
        </p:spPr>
        <p:txBody>
          <a:bodyPr>
            <a:spAutoFit/>
          </a:bodyPr>
          <a:lstStyle/>
          <a:p>
            <a:pPr>
              <a:defRPr/>
            </a:pPr>
            <a:r>
              <a:rPr lang="ru-RU" sz="5400" b="1" dirty="0">
                <a:solidFill>
                  <a:schemeClr val="tx2">
                    <a:lumMod val="75000"/>
                  </a:schemeClr>
                </a:solidFill>
              </a:rPr>
              <a:t>4</a:t>
            </a:r>
          </a:p>
        </p:txBody>
      </p:sp>
      <p:sp>
        <p:nvSpPr>
          <p:cNvPr id="52" name="TextBox 51"/>
          <p:cNvSpPr txBox="1"/>
          <p:nvPr/>
        </p:nvSpPr>
        <p:spPr>
          <a:xfrm>
            <a:off x="5521325" y="5648325"/>
            <a:ext cx="787400" cy="923925"/>
          </a:xfrm>
          <a:prstGeom prst="rect">
            <a:avLst/>
          </a:prstGeom>
          <a:noFill/>
        </p:spPr>
        <p:txBody>
          <a:bodyPr>
            <a:spAutoFit/>
          </a:bodyPr>
          <a:lstStyle/>
          <a:p>
            <a:pPr>
              <a:defRPr/>
            </a:pPr>
            <a:r>
              <a:rPr lang="ru-RU" sz="5400" b="1" dirty="0">
                <a:solidFill>
                  <a:schemeClr val="tx2">
                    <a:lumMod val="75000"/>
                  </a:schemeClr>
                </a:solidFill>
              </a:rPr>
              <a:t>5</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3" name="TextBox 1"/>
          <p:cNvSpPr txBox="1">
            <a:spLocks noChangeArrowheads="1"/>
          </p:cNvSpPr>
          <p:nvPr/>
        </p:nvSpPr>
        <p:spPr bwMode="auto">
          <a:xfrm>
            <a:off x="738188" y="419100"/>
            <a:ext cx="3432175" cy="708025"/>
          </a:xfrm>
          <a:prstGeom prst="rect">
            <a:avLst/>
          </a:prstGeom>
          <a:noFill/>
          <a:ln w="9525">
            <a:noFill/>
            <a:miter lim="800000"/>
            <a:headEnd/>
            <a:tailEnd/>
          </a:ln>
        </p:spPr>
        <p:txBody>
          <a:bodyPr>
            <a:spAutoFit/>
          </a:bodyPr>
          <a:lstStyle/>
          <a:p>
            <a:pPr>
              <a:defRPr/>
            </a:pPr>
            <a:r>
              <a:rPr lang="ru-RU" sz="4000" b="1" i="1" dirty="0">
                <a:solidFill>
                  <a:schemeClr val="tx2">
                    <a:lumMod val="75000"/>
                  </a:schemeClr>
                </a:solidFill>
              </a:rPr>
              <a:t>Вид спереди</a:t>
            </a:r>
          </a:p>
        </p:txBody>
      </p:sp>
      <p:sp>
        <p:nvSpPr>
          <p:cNvPr id="2054" name="TextBox 2"/>
          <p:cNvSpPr txBox="1">
            <a:spLocks noChangeArrowheads="1"/>
          </p:cNvSpPr>
          <p:nvPr/>
        </p:nvSpPr>
        <p:spPr bwMode="auto">
          <a:xfrm>
            <a:off x="738188" y="3608388"/>
            <a:ext cx="3432175" cy="708025"/>
          </a:xfrm>
          <a:prstGeom prst="rect">
            <a:avLst/>
          </a:prstGeom>
          <a:noFill/>
          <a:ln w="9525">
            <a:noFill/>
            <a:miter lim="800000"/>
            <a:headEnd/>
            <a:tailEnd/>
          </a:ln>
        </p:spPr>
        <p:txBody>
          <a:bodyPr>
            <a:spAutoFit/>
          </a:bodyPr>
          <a:lstStyle/>
          <a:p>
            <a:pPr>
              <a:defRPr/>
            </a:pPr>
            <a:r>
              <a:rPr lang="ru-RU" sz="4000" b="1" i="1" dirty="0">
                <a:solidFill>
                  <a:schemeClr val="tx2">
                    <a:lumMod val="75000"/>
                  </a:schemeClr>
                </a:solidFill>
              </a:rPr>
              <a:t>Вид сверху</a:t>
            </a:r>
          </a:p>
        </p:txBody>
      </p:sp>
      <p:sp>
        <p:nvSpPr>
          <p:cNvPr id="2055" name="TextBox 3"/>
          <p:cNvSpPr txBox="1">
            <a:spLocks noChangeArrowheads="1"/>
          </p:cNvSpPr>
          <p:nvPr/>
        </p:nvSpPr>
        <p:spPr bwMode="auto">
          <a:xfrm>
            <a:off x="5278438" y="474663"/>
            <a:ext cx="3432175" cy="708025"/>
          </a:xfrm>
          <a:prstGeom prst="rect">
            <a:avLst/>
          </a:prstGeom>
          <a:noFill/>
          <a:ln w="9525">
            <a:noFill/>
            <a:miter lim="800000"/>
            <a:headEnd/>
            <a:tailEnd/>
          </a:ln>
        </p:spPr>
        <p:txBody>
          <a:bodyPr>
            <a:spAutoFit/>
          </a:bodyPr>
          <a:lstStyle/>
          <a:p>
            <a:pPr>
              <a:defRPr/>
            </a:pPr>
            <a:r>
              <a:rPr lang="ru-RU" sz="4000" b="1" i="1" dirty="0">
                <a:solidFill>
                  <a:schemeClr val="tx2">
                    <a:lumMod val="75000"/>
                  </a:schemeClr>
                </a:solidFill>
              </a:rPr>
              <a:t>Вид слева</a:t>
            </a:r>
          </a:p>
        </p:txBody>
      </p:sp>
      <p:sp>
        <p:nvSpPr>
          <p:cNvPr id="3891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891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sp>
        <p:nvSpPr>
          <p:cNvPr id="38919"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grpSp>
        <p:nvGrpSpPr>
          <p:cNvPr id="38920" name="Group 3"/>
          <p:cNvGrpSpPr>
            <a:grpSpLocks/>
          </p:cNvGrpSpPr>
          <p:nvPr/>
        </p:nvGrpSpPr>
        <p:grpSpPr bwMode="auto">
          <a:xfrm>
            <a:off x="0" y="0"/>
            <a:ext cx="9144000" cy="6858000"/>
            <a:chOff x="168" y="176"/>
            <a:chExt cx="5408" cy="3928"/>
          </a:xfrm>
        </p:grpSpPr>
        <p:sp>
          <p:nvSpPr>
            <p:cNvPr id="38937"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38938"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38939"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38940"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38941"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8942"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8943"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8944"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grpSp>
        <p:nvGrpSpPr>
          <p:cNvPr id="38921" name="Группа 26"/>
          <p:cNvGrpSpPr>
            <a:grpSpLocks/>
          </p:cNvGrpSpPr>
          <p:nvPr/>
        </p:nvGrpSpPr>
        <p:grpSpPr bwMode="auto">
          <a:xfrm rot="10800000">
            <a:off x="738188" y="4633913"/>
            <a:ext cx="3067050" cy="2047875"/>
            <a:chOff x="5400689" y="471481"/>
            <a:chExt cx="3067092" cy="2048140"/>
          </a:xfrm>
        </p:grpSpPr>
        <p:sp>
          <p:nvSpPr>
            <p:cNvPr id="21" name="Прямоугольник 20"/>
            <p:cNvSpPr/>
            <p:nvPr/>
          </p:nvSpPr>
          <p:spPr>
            <a:xfrm>
              <a:off x="5400689" y="1497139"/>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2" name="Прямоугольник 21"/>
            <p:cNvSpPr/>
            <p:nvPr/>
          </p:nvSpPr>
          <p:spPr>
            <a:xfrm>
              <a:off x="6423053" y="1497139"/>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3" name="Прямоугольник 22"/>
            <p:cNvSpPr/>
            <p:nvPr/>
          </p:nvSpPr>
          <p:spPr>
            <a:xfrm>
              <a:off x="7445417" y="1497139"/>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4" name="Прямоугольник 23"/>
            <p:cNvSpPr/>
            <p:nvPr/>
          </p:nvSpPr>
          <p:spPr>
            <a:xfrm>
              <a:off x="7445417" y="474656"/>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25" name="Прямоугольник 24"/>
            <p:cNvSpPr/>
            <p:nvPr/>
          </p:nvSpPr>
          <p:spPr>
            <a:xfrm>
              <a:off x="5400689" y="471481"/>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grpSp>
        <p:nvGrpSpPr>
          <p:cNvPr id="38922" name="Группа 27"/>
          <p:cNvGrpSpPr>
            <a:grpSpLocks/>
          </p:cNvGrpSpPr>
          <p:nvPr/>
        </p:nvGrpSpPr>
        <p:grpSpPr bwMode="auto">
          <a:xfrm>
            <a:off x="920750" y="1311275"/>
            <a:ext cx="3067050" cy="2047875"/>
            <a:chOff x="5400689" y="471481"/>
            <a:chExt cx="3067092" cy="2048140"/>
          </a:xfrm>
        </p:grpSpPr>
        <p:sp>
          <p:nvSpPr>
            <p:cNvPr id="29" name="Прямоугольник 28"/>
            <p:cNvSpPr/>
            <p:nvPr/>
          </p:nvSpPr>
          <p:spPr>
            <a:xfrm>
              <a:off x="5400689" y="1497139"/>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0" name="Прямоугольник 29"/>
            <p:cNvSpPr/>
            <p:nvPr/>
          </p:nvSpPr>
          <p:spPr>
            <a:xfrm>
              <a:off x="6423053" y="1497139"/>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1" name="Прямоугольник 30"/>
            <p:cNvSpPr/>
            <p:nvPr/>
          </p:nvSpPr>
          <p:spPr>
            <a:xfrm>
              <a:off x="7445417" y="1497139"/>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2" name="Прямоугольник 31"/>
            <p:cNvSpPr/>
            <p:nvPr/>
          </p:nvSpPr>
          <p:spPr>
            <a:xfrm>
              <a:off x="7445417" y="474656"/>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3" name="Прямоугольник 32"/>
            <p:cNvSpPr/>
            <p:nvPr/>
          </p:nvSpPr>
          <p:spPr>
            <a:xfrm>
              <a:off x="5400689" y="471481"/>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grpSp>
        <p:nvGrpSpPr>
          <p:cNvPr id="38923" name="Группа 39"/>
          <p:cNvGrpSpPr>
            <a:grpSpLocks/>
          </p:cNvGrpSpPr>
          <p:nvPr/>
        </p:nvGrpSpPr>
        <p:grpSpPr bwMode="auto">
          <a:xfrm>
            <a:off x="5484813" y="1309688"/>
            <a:ext cx="2044700" cy="2047875"/>
            <a:chOff x="5229225" y="3175133"/>
            <a:chExt cx="2044728" cy="2048140"/>
          </a:xfrm>
        </p:grpSpPr>
        <p:sp>
          <p:nvSpPr>
            <p:cNvPr id="35" name="Прямоугольник 34"/>
            <p:cNvSpPr/>
            <p:nvPr/>
          </p:nvSpPr>
          <p:spPr>
            <a:xfrm>
              <a:off x="5229225" y="4200791"/>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6" name="Прямоугольник 35"/>
            <p:cNvSpPr/>
            <p:nvPr/>
          </p:nvSpPr>
          <p:spPr>
            <a:xfrm>
              <a:off x="6251589" y="4200791"/>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sp>
          <p:nvSpPr>
            <p:cNvPr id="39" name="Прямоугольник 38"/>
            <p:cNvSpPr/>
            <p:nvPr/>
          </p:nvSpPr>
          <p:spPr>
            <a:xfrm>
              <a:off x="5229225" y="3175133"/>
              <a:ext cx="1022364" cy="1022482"/>
            </a:xfrm>
            <a:prstGeom prst="rect">
              <a:avLst/>
            </a:prstGeom>
            <a:solidFill>
              <a:schemeClr val="accent1">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gr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ru-RU"/>
          </a:p>
        </p:txBody>
      </p:sp>
      <p:pic>
        <p:nvPicPr>
          <p:cNvPr id="39939" name="Рисунок 3" descr="Рисунок1.png"/>
          <p:cNvPicPr>
            <a:picLocks noChangeAspect="1"/>
          </p:cNvPicPr>
          <p:nvPr/>
        </p:nvPicPr>
        <p:blipFill>
          <a:blip r:embed="rId2">
            <a:clrChange>
              <a:clrFrom>
                <a:srgbClr val="FFFFFF"/>
              </a:clrFrom>
              <a:clrTo>
                <a:srgbClr val="FFFFFF">
                  <a:alpha val="0"/>
                </a:srgbClr>
              </a:clrTo>
            </a:clrChange>
          </a:blip>
          <a:srcRect/>
          <a:stretch>
            <a:fillRect/>
          </a:stretch>
        </p:blipFill>
        <p:spPr bwMode="auto">
          <a:xfrm>
            <a:off x="592138" y="361950"/>
            <a:ext cx="8069262" cy="6346825"/>
          </a:xfrm>
          <a:prstGeom prst="rect">
            <a:avLst/>
          </a:prstGeom>
          <a:noFill/>
          <a:ln w="9525">
            <a:noFill/>
            <a:miter lim="800000"/>
            <a:headEnd/>
            <a:tailEnd/>
          </a:ln>
        </p:spPr>
      </p:pic>
      <p:grpSp>
        <p:nvGrpSpPr>
          <p:cNvPr id="39940" name="Group 3"/>
          <p:cNvGrpSpPr>
            <a:grpSpLocks/>
          </p:cNvGrpSpPr>
          <p:nvPr/>
        </p:nvGrpSpPr>
        <p:grpSpPr bwMode="auto">
          <a:xfrm>
            <a:off x="0" y="0"/>
            <a:ext cx="9144000" cy="6858000"/>
            <a:chOff x="168" y="176"/>
            <a:chExt cx="5408" cy="3928"/>
          </a:xfrm>
        </p:grpSpPr>
        <p:sp>
          <p:nvSpPr>
            <p:cNvPr id="39941"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39942"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39943"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39944"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39945"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9946"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9947"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39948"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962" name="Group 3"/>
          <p:cNvGrpSpPr>
            <a:grpSpLocks/>
          </p:cNvGrpSpPr>
          <p:nvPr/>
        </p:nvGrpSpPr>
        <p:grpSpPr bwMode="auto">
          <a:xfrm>
            <a:off x="0" y="0"/>
            <a:ext cx="9144000" cy="6858000"/>
            <a:chOff x="168" y="176"/>
            <a:chExt cx="5408" cy="3928"/>
          </a:xfrm>
        </p:grpSpPr>
        <p:sp>
          <p:nvSpPr>
            <p:cNvPr id="40966"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40967"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40968"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40969"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40970"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0971"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0972"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0973"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11" name="TextBox 10"/>
          <p:cNvSpPr txBox="1"/>
          <p:nvPr/>
        </p:nvSpPr>
        <p:spPr>
          <a:xfrm>
            <a:off x="460375" y="171450"/>
            <a:ext cx="8250238" cy="2308225"/>
          </a:xfrm>
          <a:prstGeom prst="rect">
            <a:avLst/>
          </a:prstGeom>
          <a:noFill/>
        </p:spPr>
        <p:txBody>
          <a:bodyPr>
            <a:spAutoFit/>
          </a:bodyPr>
          <a:lstStyle/>
          <a:p>
            <a:pPr algn="just">
              <a:defRPr/>
            </a:pPr>
            <a:r>
              <a:rPr lang="ru-RU" sz="2400" b="1" i="1" dirty="0">
                <a:solidFill>
                  <a:schemeClr val="tx2">
                    <a:lumMod val="50000"/>
                  </a:schemeClr>
                </a:solidFill>
              </a:rPr>
              <a:t>В приготовлении пищи поваренная соль употребляется как важнейшая приправа. Соль имеет хорошо знакомый каждому человеку характерный вкус, без которого пища кажется пресной. Но если рассмотреть крупицу соли, то они будут иметь форму куба.</a:t>
            </a:r>
          </a:p>
        </p:txBody>
      </p:sp>
      <p:pic>
        <p:nvPicPr>
          <p:cNvPr id="39940" name="Picture 11" descr="250px-TableSaltRussia"/>
          <p:cNvPicPr>
            <a:picLocks noChangeAspect="1" noChangeArrowheads="1"/>
          </p:cNvPicPr>
          <p:nvPr/>
        </p:nvPicPr>
        <p:blipFill>
          <a:blip r:embed="rId2"/>
          <a:srcRect/>
          <a:stretch>
            <a:fillRect/>
          </a:stretch>
        </p:blipFill>
        <p:spPr bwMode="auto">
          <a:xfrm>
            <a:off x="4873625" y="2655888"/>
            <a:ext cx="3836988" cy="2884487"/>
          </a:xfrm>
          <a:prstGeom prst="rect">
            <a:avLst/>
          </a:prstGeom>
          <a:noFill/>
          <a:ln w="9525">
            <a:noFill/>
            <a:miter lim="800000"/>
            <a:headEnd/>
            <a:tailEnd/>
          </a:ln>
        </p:spPr>
      </p:pic>
      <p:pic>
        <p:nvPicPr>
          <p:cNvPr id="39941" name="Picture 13" descr="250px-Piles_of_Salt_Salar_de_Uyuni_Bolivia_Luca_Galuzzi_2006_a"/>
          <p:cNvPicPr>
            <a:picLocks noChangeAspect="1" noChangeArrowheads="1"/>
          </p:cNvPicPr>
          <p:nvPr/>
        </p:nvPicPr>
        <p:blipFill>
          <a:blip r:embed="rId3"/>
          <a:srcRect/>
          <a:stretch>
            <a:fillRect/>
          </a:stretch>
        </p:blipFill>
        <p:spPr bwMode="auto">
          <a:xfrm>
            <a:off x="412750" y="3355975"/>
            <a:ext cx="4081463" cy="2692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9940"/>
                                        </p:tgtEl>
                                        <p:attrNameLst>
                                          <p:attrName>style.visibility</p:attrName>
                                        </p:attrNameLst>
                                      </p:cBhvr>
                                      <p:to>
                                        <p:strVal val="visible"/>
                                      </p:to>
                                    </p:set>
                                    <p:animEffect transition="in" filter="wipe(up)">
                                      <p:cBhvr>
                                        <p:cTn id="7" dur="500"/>
                                        <p:tgtEl>
                                          <p:spTgt spid="39940"/>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9941"/>
                                        </p:tgtEl>
                                        <p:attrNameLst>
                                          <p:attrName>style.visibility</p:attrName>
                                        </p:attrNameLst>
                                      </p:cBhvr>
                                      <p:to>
                                        <p:strVal val="visible"/>
                                      </p:to>
                                    </p:set>
                                    <p:animEffect transition="in" filter="wipe(up)">
                                      <p:cBhvr>
                                        <p:cTn id="11" dur="500"/>
                                        <p:tgtEl>
                                          <p:spTgt spid="3994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5" descr="125_piramida_2"/>
          <p:cNvPicPr>
            <a:picLocks noChangeAspect="1" noChangeArrowheads="1"/>
          </p:cNvPicPr>
          <p:nvPr/>
        </p:nvPicPr>
        <p:blipFill>
          <a:blip r:embed="rId2"/>
          <a:srcRect/>
          <a:stretch>
            <a:fillRect/>
          </a:stretch>
        </p:blipFill>
        <p:spPr bwMode="auto">
          <a:xfrm>
            <a:off x="1071563" y="1785938"/>
            <a:ext cx="6858000" cy="4786312"/>
          </a:xfrm>
          <a:prstGeom prst="rect">
            <a:avLst/>
          </a:prstGeom>
          <a:noFill/>
          <a:ln w="9525">
            <a:noFill/>
            <a:miter lim="800000"/>
            <a:headEnd/>
            <a:tailEnd/>
          </a:ln>
        </p:spPr>
      </p:pic>
      <p:sp>
        <p:nvSpPr>
          <p:cNvPr id="5" name="Rectangle 2"/>
          <p:cNvSpPr>
            <a:spLocks noChangeArrowheads="1"/>
          </p:cNvSpPr>
          <p:nvPr/>
        </p:nvSpPr>
        <p:spPr bwMode="auto">
          <a:xfrm>
            <a:off x="263525" y="214313"/>
            <a:ext cx="8653463" cy="1079500"/>
          </a:xfrm>
          <a:prstGeom prst="rect">
            <a:avLst/>
          </a:prstGeom>
          <a:noFill/>
          <a:ln w="9525">
            <a:noFill/>
            <a:miter lim="800000"/>
            <a:headEnd/>
            <a:tailEnd/>
          </a:ln>
          <a:effectLst>
            <a:outerShdw dist="71842" dir="18900000" algn="ctr" rotWithShape="0">
              <a:schemeClr val="bg1">
                <a:alpha val="50000"/>
              </a:schemeClr>
            </a:outerShdw>
          </a:effectLst>
        </p:spPr>
        <p:txBody>
          <a:bodyPr anchor="ctr"/>
          <a:lstStyle/>
          <a:p>
            <a:pPr algn="ctr" fontAlgn="auto">
              <a:lnSpc>
                <a:spcPct val="80000"/>
              </a:lnSpc>
              <a:spcBef>
                <a:spcPts val="0"/>
              </a:spcBef>
              <a:spcAft>
                <a:spcPts val="0"/>
              </a:spcAft>
              <a:defRPr/>
            </a:pPr>
            <a:r>
              <a:rPr lang="ru-RU" sz="4800" b="1" dirty="0">
                <a:latin typeface="Monotype Corsiva" pitchFamily="66" charset="0"/>
              </a:rPr>
              <a:t>Форму какой геометрической фигуры имеет следующий предмет?</a:t>
            </a:r>
          </a:p>
        </p:txBody>
      </p:sp>
      <p:grpSp>
        <p:nvGrpSpPr>
          <p:cNvPr id="5124" name="Group 3"/>
          <p:cNvGrpSpPr>
            <a:grpSpLocks/>
          </p:cNvGrpSpPr>
          <p:nvPr/>
        </p:nvGrpSpPr>
        <p:grpSpPr bwMode="auto">
          <a:xfrm>
            <a:off x="0" y="0"/>
            <a:ext cx="9144000" cy="6858000"/>
            <a:chOff x="168" y="176"/>
            <a:chExt cx="5408" cy="3928"/>
          </a:xfrm>
        </p:grpSpPr>
        <p:sp>
          <p:nvSpPr>
            <p:cNvPr id="5125"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5126"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5127"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5128"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5129"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5130"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5131"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5132"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42" descr="D:\Женя\информатика\Рисунки\Природа\G03A0070.JPG"/>
          <p:cNvPicPr>
            <a:picLocks noChangeAspect="1" noChangeArrowheads="1"/>
          </p:cNvPicPr>
          <p:nvPr/>
        </p:nvPicPr>
        <p:blipFill>
          <a:blip r:embed="rId4"/>
          <a:srcRect/>
          <a:stretch>
            <a:fillRect/>
          </a:stretch>
        </p:blipFill>
        <p:spPr bwMode="auto">
          <a:xfrm>
            <a:off x="0" y="30163"/>
            <a:ext cx="9104313" cy="6827837"/>
          </a:xfrm>
          <a:prstGeom prst="rect">
            <a:avLst/>
          </a:prstGeom>
          <a:noFill/>
          <a:ln w="9525">
            <a:noFill/>
            <a:miter lim="800000"/>
            <a:headEnd/>
            <a:tailEnd/>
          </a:ln>
        </p:spPr>
      </p:pic>
      <p:sp>
        <p:nvSpPr>
          <p:cNvPr id="99363" name="Tree"/>
          <p:cNvSpPr>
            <a:spLocks noEditPoints="1" noChangeArrowheads="1"/>
          </p:cNvSpPr>
          <p:nvPr/>
        </p:nvSpPr>
        <p:spPr bwMode="auto">
          <a:xfrm>
            <a:off x="5003800" y="2636838"/>
            <a:ext cx="2808288" cy="4221162"/>
          </a:xfrm>
          <a:custGeom>
            <a:avLst/>
            <a:gdLst>
              <a:gd name="G0" fmla="+- 0 0 0"/>
              <a:gd name="G1" fmla="*/ 18900 1 3"/>
              <a:gd name="G2" fmla="*/ 18900 2 3"/>
              <a:gd name="G3" fmla="+- 18900 0 0"/>
              <a:gd name="T0" fmla="*/ 10800 w 21600"/>
              <a:gd name="T1" fmla="*/ 0 h 21600"/>
              <a:gd name="T2" fmla="*/ 6171 w 21600"/>
              <a:gd name="T3" fmla="*/ 6300 h 21600"/>
              <a:gd name="T4" fmla="*/ 3086 w 21600"/>
              <a:gd name="T5" fmla="*/ 12600 h 21600"/>
              <a:gd name="T6" fmla="*/ 0 w 21600"/>
              <a:gd name="T7" fmla="*/ 18900 h 21600"/>
              <a:gd name="T8" fmla="*/ 15429 w 21600"/>
              <a:gd name="T9" fmla="*/ 6300 h 21600"/>
              <a:gd name="T10" fmla="*/ 18514 w 21600"/>
              <a:gd name="T11" fmla="*/ 12600 h 21600"/>
              <a:gd name="T12" fmla="*/ 21600 w 21600"/>
              <a:gd name="T13" fmla="*/ 18900 h 21600"/>
              <a:gd name="T14" fmla="*/ 17694720 60000 65536"/>
              <a:gd name="T15" fmla="*/ 11796480 60000 65536"/>
              <a:gd name="T16" fmla="*/ 11796480 60000 65536"/>
              <a:gd name="T17" fmla="*/ 11796480 60000 65536"/>
              <a:gd name="T18" fmla="*/ 0 60000 65536"/>
              <a:gd name="T19" fmla="*/ 0 60000 65536"/>
              <a:gd name="T20" fmla="*/ 0 60000 65536"/>
              <a:gd name="T21" fmla="*/ 761 w 21600"/>
              <a:gd name="T22" fmla="*/ 22454 h 21600"/>
              <a:gd name="T23" fmla="*/ 21069 w 21600"/>
              <a:gd name="T24" fmla="*/ 28282 h 216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600" h="21600">
                <a:moveTo>
                  <a:pt x="0" y="18900"/>
                </a:moveTo>
                <a:lnTo>
                  <a:pt x="9257" y="18900"/>
                </a:lnTo>
                <a:lnTo>
                  <a:pt x="9257" y="21600"/>
                </a:lnTo>
                <a:lnTo>
                  <a:pt x="12343" y="21600"/>
                </a:lnTo>
                <a:lnTo>
                  <a:pt x="12343" y="18900"/>
                </a:lnTo>
                <a:lnTo>
                  <a:pt x="21600" y="18900"/>
                </a:lnTo>
                <a:lnTo>
                  <a:pt x="12343" y="12600"/>
                </a:lnTo>
                <a:lnTo>
                  <a:pt x="18514" y="12600"/>
                </a:lnTo>
                <a:lnTo>
                  <a:pt x="12343" y="6300"/>
                </a:lnTo>
                <a:lnTo>
                  <a:pt x="15429" y="6300"/>
                </a:lnTo>
                <a:lnTo>
                  <a:pt x="10800" y="0"/>
                </a:lnTo>
                <a:lnTo>
                  <a:pt x="6171" y="6300"/>
                </a:lnTo>
                <a:lnTo>
                  <a:pt x="9257" y="6300"/>
                </a:lnTo>
                <a:lnTo>
                  <a:pt x="3086" y="12600"/>
                </a:lnTo>
                <a:lnTo>
                  <a:pt x="9257" y="12600"/>
                </a:lnTo>
                <a:close/>
              </a:path>
            </a:pathLst>
          </a:custGeom>
          <a:solidFill>
            <a:srgbClr val="008000"/>
          </a:solidFill>
          <a:ln w="9525">
            <a:solidFill>
              <a:srgbClr val="000000"/>
            </a:solidFill>
            <a:miter lim="800000"/>
            <a:headEnd/>
            <a:tailEnd/>
          </a:ln>
          <a:effectLst>
            <a:outerShdw dist="107763" dir="2700000" algn="ctr" rotWithShape="0">
              <a:srgbClr val="808080"/>
            </a:outerShdw>
          </a:effectLst>
        </p:spPr>
        <p:txBody>
          <a:bodyPr/>
          <a:lstStyle/>
          <a:p>
            <a:pPr>
              <a:defRPr/>
            </a:pPr>
            <a:endParaRPr lang="ru-RU"/>
          </a:p>
        </p:txBody>
      </p:sp>
      <p:sp>
        <p:nvSpPr>
          <p:cNvPr id="99333" name="Oval 5"/>
          <p:cNvSpPr>
            <a:spLocks noChangeArrowheads="1"/>
          </p:cNvSpPr>
          <p:nvPr/>
        </p:nvSpPr>
        <p:spPr bwMode="auto">
          <a:xfrm>
            <a:off x="1258888" y="5445125"/>
            <a:ext cx="792162" cy="719138"/>
          </a:xfrm>
          <a:prstGeom prst="ellipse">
            <a:avLst/>
          </a:prstGeom>
          <a:gradFill rotWithShape="1">
            <a:gsLst>
              <a:gs pos="0">
                <a:srgbClr val="006699"/>
              </a:gs>
              <a:gs pos="9500">
                <a:srgbClr val="1170FF"/>
              </a:gs>
              <a:gs pos="14499">
                <a:srgbClr val="3333CC"/>
              </a:gs>
              <a:gs pos="20000">
                <a:srgbClr val="2E6792"/>
              </a:gs>
              <a:gs pos="26500">
                <a:srgbClr val="9999FF"/>
              </a:gs>
              <a:gs pos="42000">
                <a:srgbClr val="00CCCC"/>
              </a:gs>
              <a:gs pos="50000">
                <a:srgbClr val="3399FF"/>
              </a:gs>
              <a:gs pos="58000">
                <a:srgbClr val="00CCCC"/>
              </a:gs>
              <a:gs pos="73500">
                <a:srgbClr val="9999FF"/>
              </a:gs>
              <a:gs pos="80000">
                <a:srgbClr val="2E6792"/>
              </a:gs>
              <a:gs pos="85501">
                <a:srgbClr val="3333CC"/>
              </a:gs>
              <a:gs pos="90500">
                <a:srgbClr val="1170FF"/>
              </a:gs>
              <a:gs pos="100000">
                <a:srgbClr val="006699"/>
              </a:gs>
            </a:gsLst>
            <a:lin ang="5400000" scaled="1"/>
          </a:gradFill>
          <a:ln w="9525">
            <a:solidFill>
              <a:schemeClr val="tx1"/>
            </a:solidFill>
            <a:round/>
            <a:headEnd/>
            <a:tailEnd/>
          </a:ln>
        </p:spPr>
        <p:txBody>
          <a:bodyPr wrap="none" anchor="ctr"/>
          <a:lstStyle/>
          <a:p>
            <a:endParaRPr lang="ru-RU"/>
          </a:p>
        </p:txBody>
      </p:sp>
      <p:sp>
        <p:nvSpPr>
          <p:cNvPr id="99335" name="Oval 7"/>
          <p:cNvSpPr>
            <a:spLocks noChangeArrowheads="1"/>
          </p:cNvSpPr>
          <p:nvPr/>
        </p:nvSpPr>
        <p:spPr bwMode="auto">
          <a:xfrm>
            <a:off x="468313" y="5876925"/>
            <a:ext cx="793750" cy="719138"/>
          </a:xfrm>
          <a:prstGeom prst="ellipse">
            <a:avLst/>
          </a:prstGeom>
          <a:gradFill rotWithShape="1">
            <a:gsLst>
              <a:gs pos="0">
                <a:srgbClr val="4D0808"/>
              </a:gs>
              <a:gs pos="14999">
                <a:srgbClr val="FF0300"/>
              </a:gs>
              <a:gs pos="27499">
                <a:srgbClr val="FF7A00"/>
              </a:gs>
              <a:gs pos="50000">
                <a:srgbClr val="FFF200"/>
              </a:gs>
              <a:gs pos="72501">
                <a:srgbClr val="FF7A00"/>
              </a:gs>
              <a:gs pos="85001">
                <a:srgbClr val="FF0300"/>
              </a:gs>
              <a:gs pos="100000">
                <a:srgbClr val="4D0808"/>
              </a:gs>
            </a:gsLst>
            <a:lin ang="2700000" scaled="1"/>
          </a:gradFill>
          <a:ln w="9525">
            <a:solidFill>
              <a:schemeClr val="tx1"/>
            </a:solidFill>
            <a:round/>
            <a:headEnd/>
            <a:tailEnd/>
          </a:ln>
        </p:spPr>
        <p:txBody>
          <a:bodyPr wrap="none" anchor="ctr"/>
          <a:lstStyle/>
          <a:p>
            <a:endParaRPr lang="ru-RU"/>
          </a:p>
        </p:txBody>
      </p:sp>
      <p:sp>
        <p:nvSpPr>
          <p:cNvPr id="99336" name="Oval 8"/>
          <p:cNvSpPr>
            <a:spLocks noChangeArrowheads="1"/>
          </p:cNvSpPr>
          <p:nvPr/>
        </p:nvSpPr>
        <p:spPr bwMode="auto">
          <a:xfrm>
            <a:off x="1116013" y="1412875"/>
            <a:ext cx="793750" cy="719138"/>
          </a:xfrm>
          <a:prstGeom prst="ellipse">
            <a:avLst/>
          </a:prstGeom>
          <a:gradFill rotWithShape="1">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path path="rect">
              <a:fillToRect t="100000" r="100000"/>
            </a:path>
          </a:gradFill>
          <a:ln w="9525">
            <a:solidFill>
              <a:schemeClr val="tx1"/>
            </a:solidFill>
            <a:round/>
            <a:headEnd/>
            <a:tailEnd/>
          </a:ln>
        </p:spPr>
        <p:txBody>
          <a:bodyPr wrap="none" anchor="ctr"/>
          <a:lstStyle/>
          <a:p>
            <a:endParaRPr lang="ru-RU"/>
          </a:p>
        </p:txBody>
      </p:sp>
      <p:sp>
        <p:nvSpPr>
          <p:cNvPr id="99337" name="Oval 9"/>
          <p:cNvSpPr>
            <a:spLocks noChangeArrowheads="1"/>
          </p:cNvSpPr>
          <p:nvPr/>
        </p:nvSpPr>
        <p:spPr bwMode="auto">
          <a:xfrm>
            <a:off x="252413" y="404813"/>
            <a:ext cx="790575" cy="719137"/>
          </a:xfrm>
          <a:prstGeom prst="ellipse">
            <a:avLst/>
          </a:prstGeom>
          <a:gradFill rotWithShape="1">
            <a:gsLst>
              <a:gs pos="0">
                <a:srgbClr val="EAEAEA"/>
              </a:gs>
              <a:gs pos="17999">
                <a:srgbClr val="777777"/>
              </a:gs>
              <a:gs pos="31000">
                <a:srgbClr val="292929"/>
              </a:gs>
              <a:gs pos="33000">
                <a:srgbClr val="B2B2B2"/>
              </a:gs>
              <a:gs pos="37000">
                <a:srgbClr val="FFFFFF"/>
              </a:gs>
              <a:gs pos="78999">
                <a:srgbClr val="5F5F5F"/>
              </a:gs>
              <a:gs pos="87000">
                <a:srgbClr val="5F5F5F"/>
              </a:gs>
              <a:gs pos="100000">
                <a:srgbClr val="CBCBCB"/>
              </a:gs>
            </a:gsLst>
            <a:lin ang="18900000" scaled="1"/>
          </a:gradFill>
          <a:ln w="9525">
            <a:solidFill>
              <a:schemeClr val="tx1"/>
            </a:solidFill>
            <a:round/>
            <a:headEnd/>
            <a:tailEnd/>
          </a:ln>
        </p:spPr>
        <p:txBody>
          <a:bodyPr wrap="none" anchor="ctr"/>
          <a:lstStyle/>
          <a:p>
            <a:endParaRPr lang="ru-RU"/>
          </a:p>
        </p:txBody>
      </p:sp>
      <p:sp>
        <p:nvSpPr>
          <p:cNvPr id="99338" name="Oval 10"/>
          <p:cNvSpPr>
            <a:spLocks noChangeArrowheads="1"/>
          </p:cNvSpPr>
          <p:nvPr/>
        </p:nvSpPr>
        <p:spPr bwMode="auto">
          <a:xfrm>
            <a:off x="7954963" y="5516563"/>
            <a:ext cx="793750" cy="719137"/>
          </a:xfrm>
          <a:prstGeom prst="ellipse">
            <a:avLst/>
          </a:prstGeom>
          <a:gradFill rotWithShape="1">
            <a:gsLst>
              <a:gs pos="0">
                <a:srgbClr val="FC9FCB"/>
              </a:gs>
              <a:gs pos="6500">
                <a:srgbClr val="F8B049"/>
              </a:gs>
              <a:gs pos="10501">
                <a:srgbClr val="F8B049"/>
              </a:gs>
              <a:gs pos="31500">
                <a:srgbClr val="FEE7F2"/>
              </a:gs>
              <a:gs pos="33501">
                <a:srgbClr val="F952A0"/>
              </a:gs>
              <a:gs pos="34500">
                <a:srgbClr val="C50849"/>
              </a:gs>
              <a:gs pos="41000">
                <a:srgbClr val="B43E85"/>
              </a:gs>
              <a:gs pos="50000">
                <a:srgbClr val="F8B049"/>
              </a:gs>
              <a:gs pos="59000">
                <a:srgbClr val="B43E85"/>
              </a:gs>
              <a:gs pos="65500">
                <a:srgbClr val="C50849"/>
              </a:gs>
              <a:gs pos="66499">
                <a:srgbClr val="F952A0"/>
              </a:gs>
              <a:gs pos="68500">
                <a:srgbClr val="FEE7F2"/>
              </a:gs>
              <a:gs pos="89500">
                <a:srgbClr val="F8B049"/>
              </a:gs>
              <a:gs pos="93500">
                <a:srgbClr val="F8B049"/>
              </a:gs>
              <a:gs pos="100000">
                <a:srgbClr val="FC9FCB"/>
              </a:gs>
            </a:gsLst>
            <a:lin ang="18900000" scaled="1"/>
          </a:gradFill>
          <a:ln w="9525">
            <a:solidFill>
              <a:schemeClr val="tx1"/>
            </a:solidFill>
            <a:round/>
            <a:headEnd/>
            <a:tailEnd/>
          </a:ln>
        </p:spPr>
        <p:txBody>
          <a:bodyPr wrap="none" anchor="ctr"/>
          <a:lstStyle/>
          <a:p>
            <a:endParaRPr lang="ru-RU"/>
          </a:p>
        </p:txBody>
      </p:sp>
      <p:sp>
        <p:nvSpPr>
          <p:cNvPr id="99340" name="Oval 12"/>
          <p:cNvSpPr>
            <a:spLocks noChangeArrowheads="1"/>
          </p:cNvSpPr>
          <p:nvPr/>
        </p:nvSpPr>
        <p:spPr bwMode="auto">
          <a:xfrm>
            <a:off x="7524750" y="3357563"/>
            <a:ext cx="792163" cy="719137"/>
          </a:xfrm>
          <a:prstGeom prst="ellipse">
            <a:avLst/>
          </a:prstGeom>
          <a:gradFill rotWithShape="1">
            <a:gsLst>
              <a:gs pos="0">
                <a:srgbClr val="E6DCAC"/>
              </a:gs>
              <a:gs pos="12000">
                <a:srgbClr val="E6D78A"/>
              </a:gs>
              <a:gs pos="30000">
                <a:srgbClr val="C7AC4C"/>
              </a:gs>
              <a:gs pos="45000">
                <a:srgbClr val="E6D78A"/>
              </a:gs>
              <a:gs pos="77000">
                <a:srgbClr val="C7AC4C"/>
              </a:gs>
              <a:gs pos="100000">
                <a:srgbClr val="E6DCAC"/>
              </a:gs>
            </a:gsLst>
            <a:path path="shape">
              <a:fillToRect l="50000" t="50000" r="50000" b="50000"/>
            </a:path>
          </a:gradFill>
          <a:ln w="9525">
            <a:solidFill>
              <a:schemeClr val="tx1"/>
            </a:solidFill>
            <a:round/>
            <a:headEnd/>
            <a:tailEnd/>
          </a:ln>
        </p:spPr>
        <p:txBody>
          <a:bodyPr wrap="none" anchor="ctr"/>
          <a:lstStyle/>
          <a:p>
            <a:endParaRPr lang="ru-RU"/>
          </a:p>
        </p:txBody>
      </p:sp>
      <p:sp>
        <p:nvSpPr>
          <p:cNvPr id="99341" name="Rectangle 13"/>
          <p:cNvSpPr>
            <a:spLocks noChangeArrowheads="1"/>
          </p:cNvSpPr>
          <p:nvPr/>
        </p:nvSpPr>
        <p:spPr bwMode="auto">
          <a:xfrm>
            <a:off x="827088" y="5734050"/>
            <a:ext cx="73025" cy="144463"/>
          </a:xfrm>
          <a:prstGeom prst="rect">
            <a:avLst/>
          </a:prstGeom>
          <a:gradFill rotWithShape="1">
            <a:gsLst>
              <a:gs pos="0">
                <a:srgbClr val="FFFFFF"/>
              </a:gs>
              <a:gs pos="3500">
                <a:srgbClr val="E6E6E6"/>
              </a:gs>
              <a:gs pos="16000">
                <a:srgbClr val="7D8496"/>
              </a:gs>
              <a:gs pos="23500">
                <a:srgbClr val="E6E6E6"/>
              </a:gs>
              <a:gs pos="42500">
                <a:srgbClr val="7D8496"/>
              </a:gs>
              <a:gs pos="50000">
                <a:srgbClr val="E6E6E6"/>
              </a:gs>
              <a:gs pos="57500">
                <a:srgbClr val="7D8496"/>
              </a:gs>
              <a:gs pos="76500">
                <a:srgbClr val="E6E6E6"/>
              </a:gs>
              <a:gs pos="84000">
                <a:srgbClr val="7D8496"/>
              </a:gs>
              <a:gs pos="96500">
                <a:srgbClr val="E6E6E6"/>
              </a:gs>
              <a:gs pos="100000">
                <a:srgbClr val="FFFFFF"/>
              </a:gs>
            </a:gsLst>
            <a:lin ang="0" scaled="1"/>
          </a:gradFill>
          <a:ln w="9525">
            <a:solidFill>
              <a:schemeClr val="tx1"/>
            </a:solidFill>
            <a:miter lim="800000"/>
            <a:headEnd/>
            <a:tailEnd/>
          </a:ln>
        </p:spPr>
        <p:txBody>
          <a:bodyPr wrap="none" anchor="ctr"/>
          <a:lstStyle/>
          <a:p>
            <a:endParaRPr lang="ru-RU"/>
          </a:p>
        </p:txBody>
      </p:sp>
      <p:sp>
        <p:nvSpPr>
          <p:cNvPr id="99347" name="Rectangle 19"/>
          <p:cNvSpPr>
            <a:spLocks noChangeArrowheads="1"/>
          </p:cNvSpPr>
          <p:nvPr/>
        </p:nvSpPr>
        <p:spPr bwMode="auto">
          <a:xfrm>
            <a:off x="1477963" y="1268413"/>
            <a:ext cx="71437" cy="144462"/>
          </a:xfrm>
          <a:prstGeom prst="rect">
            <a:avLst/>
          </a:prstGeom>
          <a:gradFill rotWithShape="1">
            <a:gsLst>
              <a:gs pos="0">
                <a:srgbClr val="FFFFFF"/>
              </a:gs>
              <a:gs pos="3500">
                <a:srgbClr val="E6E6E6"/>
              </a:gs>
              <a:gs pos="16000">
                <a:srgbClr val="7D8496"/>
              </a:gs>
              <a:gs pos="23500">
                <a:srgbClr val="E6E6E6"/>
              </a:gs>
              <a:gs pos="42500">
                <a:srgbClr val="7D8496"/>
              </a:gs>
              <a:gs pos="50000">
                <a:srgbClr val="E6E6E6"/>
              </a:gs>
              <a:gs pos="57500">
                <a:srgbClr val="7D8496"/>
              </a:gs>
              <a:gs pos="76500">
                <a:srgbClr val="E6E6E6"/>
              </a:gs>
              <a:gs pos="84000">
                <a:srgbClr val="7D8496"/>
              </a:gs>
              <a:gs pos="96500">
                <a:srgbClr val="E6E6E6"/>
              </a:gs>
              <a:gs pos="100000">
                <a:srgbClr val="FFFFFF"/>
              </a:gs>
            </a:gsLst>
            <a:lin ang="0" scaled="1"/>
          </a:gradFill>
          <a:ln w="9525">
            <a:solidFill>
              <a:schemeClr val="tx1"/>
            </a:solidFill>
            <a:miter lim="800000"/>
            <a:headEnd/>
            <a:tailEnd/>
          </a:ln>
        </p:spPr>
        <p:txBody>
          <a:bodyPr wrap="none" anchor="ctr"/>
          <a:lstStyle/>
          <a:p>
            <a:endParaRPr lang="ru-RU"/>
          </a:p>
        </p:txBody>
      </p:sp>
      <p:sp>
        <p:nvSpPr>
          <p:cNvPr id="99348" name="Rectangle 20"/>
          <p:cNvSpPr>
            <a:spLocks noChangeArrowheads="1"/>
          </p:cNvSpPr>
          <p:nvPr/>
        </p:nvSpPr>
        <p:spPr bwMode="auto">
          <a:xfrm>
            <a:off x="7812088" y="3213100"/>
            <a:ext cx="73025" cy="144463"/>
          </a:xfrm>
          <a:prstGeom prst="rect">
            <a:avLst/>
          </a:prstGeom>
          <a:gradFill rotWithShape="1">
            <a:gsLst>
              <a:gs pos="0">
                <a:srgbClr val="FFFFFF"/>
              </a:gs>
              <a:gs pos="3500">
                <a:srgbClr val="E6E6E6"/>
              </a:gs>
              <a:gs pos="16000">
                <a:srgbClr val="7D8496"/>
              </a:gs>
              <a:gs pos="23500">
                <a:srgbClr val="E6E6E6"/>
              </a:gs>
              <a:gs pos="42500">
                <a:srgbClr val="7D8496"/>
              </a:gs>
              <a:gs pos="50000">
                <a:srgbClr val="E6E6E6"/>
              </a:gs>
              <a:gs pos="57500">
                <a:srgbClr val="7D8496"/>
              </a:gs>
              <a:gs pos="76500">
                <a:srgbClr val="E6E6E6"/>
              </a:gs>
              <a:gs pos="84000">
                <a:srgbClr val="7D8496"/>
              </a:gs>
              <a:gs pos="96500">
                <a:srgbClr val="E6E6E6"/>
              </a:gs>
              <a:gs pos="100000">
                <a:srgbClr val="FFFFFF"/>
              </a:gs>
            </a:gsLst>
            <a:lin ang="0" scaled="1"/>
          </a:gradFill>
          <a:ln w="9525">
            <a:solidFill>
              <a:schemeClr val="tx1"/>
            </a:solidFill>
            <a:miter lim="800000"/>
            <a:headEnd/>
            <a:tailEnd/>
          </a:ln>
        </p:spPr>
        <p:txBody>
          <a:bodyPr wrap="none" anchor="ctr"/>
          <a:lstStyle/>
          <a:p>
            <a:endParaRPr lang="ru-RU"/>
          </a:p>
        </p:txBody>
      </p:sp>
      <p:sp>
        <p:nvSpPr>
          <p:cNvPr id="99349" name="Rectangle 21"/>
          <p:cNvSpPr>
            <a:spLocks noChangeArrowheads="1"/>
          </p:cNvSpPr>
          <p:nvPr/>
        </p:nvSpPr>
        <p:spPr bwMode="auto">
          <a:xfrm>
            <a:off x="8207375" y="1773238"/>
            <a:ext cx="73025" cy="144462"/>
          </a:xfrm>
          <a:prstGeom prst="rect">
            <a:avLst/>
          </a:prstGeom>
          <a:gradFill rotWithShape="1">
            <a:gsLst>
              <a:gs pos="0">
                <a:srgbClr val="FFFFFF"/>
              </a:gs>
              <a:gs pos="3500">
                <a:srgbClr val="E6E6E6"/>
              </a:gs>
              <a:gs pos="16000">
                <a:srgbClr val="7D8496"/>
              </a:gs>
              <a:gs pos="23500">
                <a:srgbClr val="E6E6E6"/>
              </a:gs>
              <a:gs pos="42500">
                <a:srgbClr val="7D8496"/>
              </a:gs>
              <a:gs pos="50000">
                <a:srgbClr val="E6E6E6"/>
              </a:gs>
              <a:gs pos="57500">
                <a:srgbClr val="7D8496"/>
              </a:gs>
              <a:gs pos="76500">
                <a:srgbClr val="E6E6E6"/>
              </a:gs>
              <a:gs pos="84000">
                <a:srgbClr val="7D8496"/>
              </a:gs>
              <a:gs pos="96500">
                <a:srgbClr val="E6E6E6"/>
              </a:gs>
              <a:gs pos="100000">
                <a:srgbClr val="FFFFFF"/>
              </a:gs>
            </a:gsLst>
            <a:lin ang="0" scaled="1"/>
          </a:gradFill>
          <a:ln w="9525">
            <a:solidFill>
              <a:schemeClr val="tx1"/>
            </a:solidFill>
            <a:miter lim="800000"/>
            <a:headEnd/>
            <a:tailEnd/>
          </a:ln>
        </p:spPr>
        <p:txBody>
          <a:bodyPr wrap="none" anchor="ctr"/>
          <a:lstStyle/>
          <a:p>
            <a:endParaRPr lang="ru-RU"/>
          </a:p>
        </p:txBody>
      </p:sp>
      <p:sp>
        <p:nvSpPr>
          <p:cNvPr id="99350" name="Rectangle 22"/>
          <p:cNvSpPr>
            <a:spLocks noChangeArrowheads="1"/>
          </p:cNvSpPr>
          <p:nvPr/>
        </p:nvSpPr>
        <p:spPr bwMode="auto">
          <a:xfrm>
            <a:off x="8316913" y="5373688"/>
            <a:ext cx="73025" cy="142875"/>
          </a:xfrm>
          <a:prstGeom prst="rect">
            <a:avLst/>
          </a:prstGeom>
          <a:gradFill rotWithShape="1">
            <a:gsLst>
              <a:gs pos="0">
                <a:srgbClr val="FFFFFF"/>
              </a:gs>
              <a:gs pos="3500">
                <a:srgbClr val="E6E6E6"/>
              </a:gs>
              <a:gs pos="16000">
                <a:srgbClr val="7D8496"/>
              </a:gs>
              <a:gs pos="23500">
                <a:srgbClr val="E6E6E6"/>
              </a:gs>
              <a:gs pos="42500">
                <a:srgbClr val="7D8496"/>
              </a:gs>
              <a:gs pos="50000">
                <a:srgbClr val="E6E6E6"/>
              </a:gs>
              <a:gs pos="57500">
                <a:srgbClr val="7D8496"/>
              </a:gs>
              <a:gs pos="76500">
                <a:srgbClr val="E6E6E6"/>
              </a:gs>
              <a:gs pos="84000">
                <a:srgbClr val="7D8496"/>
              </a:gs>
              <a:gs pos="96500">
                <a:srgbClr val="E6E6E6"/>
              </a:gs>
              <a:gs pos="100000">
                <a:srgbClr val="FFFFFF"/>
              </a:gs>
            </a:gsLst>
            <a:lin ang="0" scaled="1"/>
          </a:gradFill>
          <a:ln w="9525">
            <a:solidFill>
              <a:schemeClr val="tx1"/>
            </a:solidFill>
            <a:miter lim="800000"/>
            <a:headEnd/>
            <a:tailEnd/>
          </a:ln>
        </p:spPr>
        <p:txBody>
          <a:bodyPr wrap="none" anchor="ctr"/>
          <a:lstStyle/>
          <a:p>
            <a:endParaRPr lang="ru-RU"/>
          </a:p>
        </p:txBody>
      </p:sp>
      <p:sp>
        <p:nvSpPr>
          <p:cNvPr id="99351" name="Rectangle 23"/>
          <p:cNvSpPr>
            <a:spLocks noChangeArrowheads="1"/>
          </p:cNvSpPr>
          <p:nvPr/>
        </p:nvSpPr>
        <p:spPr bwMode="auto">
          <a:xfrm>
            <a:off x="1619250" y="5300663"/>
            <a:ext cx="74613" cy="144462"/>
          </a:xfrm>
          <a:prstGeom prst="rect">
            <a:avLst/>
          </a:prstGeom>
          <a:gradFill rotWithShape="1">
            <a:gsLst>
              <a:gs pos="0">
                <a:srgbClr val="FFFFFF"/>
              </a:gs>
              <a:gs pos="3500">
                <a:srgbClr val="E6E6E6"/>
              </a:gs>
              <a:gs pos="16000">
                <a:srgbClr val="7D8496"/>
              </a:gs>
              <a:gs pos="23500">
                <a:srgbClr val="E6E6E6"/>
              </a:gs>
              <a:gs pos="42500">
                <a:srgbClr val="7D8496"/>
              </a:gs>
              <a:gs pos="50000">
                <a:srgbClr val="E6E6E6"/>
              </a:gs>
              <a:gs pos="57500">
                <a:srgbClr val="7D8496"/>
              </a:gs>
              <a:gs pos="76500">
                <a:srgbClr val="E6E6E6"/>
              </a:gs>
              <a:gs pos="84000">
                <a:srgbClr val="7D8496"/>
              </a:gs>
              <a:gs pos="96500">
                <a:srgbClr val="E6E6E6"/>
              </a:gs>
              <a:gs pos="100000">
                <a:srgbClr val="FFFFFF"/>
              </a:gs>
            </a:gsLst>
            <a:lin ang="0" scaled="1"/>
          </a:gradFill>
          <a:ln w="9525">
            <a:solidFill>
              <a:schemeClr val="tx1"/>
            </a:solidFill>
            <a:miter lim="800000"/>
            <a:headEnd/>
            <a:tailEnd/>
          </a:ln>
        </p:spPr>
        <p:txBody>
          <a:bodyPr wrap="none" anchor="ctr"/>
          <a:lstStyle/>
          <a:p>
            <a:endParaRPr lang="ru-RU"/>
          </a:p>
        </p:txBody>
      </p:sp>
      <p:sp>
        <p:nvSpPr>
          <p:cNvPr id="99352" name="Rectangle 24"/>
          <p:cNvSpPr>
            <a:spLocks noChangeArrowheads="1"/>
          </p:cNvSpPr>
          <p:nvPr/>
        </p:nvSpPr>
        <p:spPr bwMode="auto">
          <a:xfrm>
            <a:off x="611188" y="260350"/>
            <a:ext cx="73025" cy="144463"/>
          </a:xfrm>
          <a:prstGeom prst="rect">
            <a:avLst/>
          </a:prstGeom>
          <a:gradFill rotWithShape="1">
            <a:gsLst>
              <a:gs pos="0">
                <a:srgbClr val="FFFFFF"/>
              </a:gs>
              <a:gs pos="3500">
                <a:srgbClr val="E6E6E6"/>
              </a:gs>
              <a:gs pos="16000">
                <a:srgbClr val="7D8496"/>
              </a:gs>
              <a:gs pos="23500">
                <a:srgbClr val="E6E6E6"/>
              </a:gs>
              <a:gs pos="42500">
                <a:srgbClr val="7D8496"/>
              </a:gs>
              <a:gs pos="50000">
                <a:srgbClr val="E6E6E6"/>
              </a:gs>
              <a:gs pos="57500">
                <a:srgbClr val="7D8496"/>
              </a:gs>
              <a:gs pos="76500">
                <a:srgbClr val="E6E6E6"/>
              </a:gs>
              <a:gs pos="84000">
                <a:srgbClr val="7D8496"/>
              </a:gs>
              <a:gs pos="96500">
                <a:srgbClr val="E6E6E6"/>
              </a:gs>
              <a:gs pos="100000">
                <a:srgbClr val="FFFFFF"/>
              </a:gs>
            </a:gsLst>
            <a:lin ang="0" scaled="1"/>
          </a:gradFill>
          <a:ln w="9525">
            <a:solidFill>
              <a:schemeClr val="tx1"/>
            </a:solidFill>
            <a:miter lim="800000"/>
            <a:headEnd/>
            <a:tailEnd/>
          </a:ln>
        </p:spPr>
        <p:txBody>
          <a:bodyPr wrap="none" anchor="ctr"/>
          <a:lstStyle/>
          <a:p>
            <a:endParaRPr lang="ru-RU"/>
          </a:p>
        </p:txBody>
      </p:sp>
      <p:sp>
        <p:nvSpPr>
          <p:cNvPr id="99353" name="AutoShape 25"/>
          <p:cNvSpPr>
            <a:spLocks noChangeArrowheads="1"/>
          </p:cNvSpPr>
          <p:nvPr/>
        </p:nvSpPr>
        <p:spPr bwMode="auto">
          <a:xfrm>
            <a:off x="1798638" y="2241550"/>
            <a:ext cx="2667000" cy="2517775"/>
          </a:xfrm>
          <a:prstGeom prst="cube">
            <a:avLst>
              <a:gd name="adj" fmla="val 25000"/>
            </a:avLst>
          </a:prstGeom>
          <a:noFill/>
          <a:ln w="9525">
            <a:solidFill>
              <a:schemeClr val="tx1"/>
            </a:solidFill>
            <a:miter lim="800000"/>
            <a:headEnd/>
            <a:tailEnd/>
          </a:ln>
        </p:spPr>
        <p:txBody>
          <a:bodyPr wrap="none" anchor="ctr"/>
          <a:lstStyle/>
          <a:p>
            <a:endParaRPr lang="ru-RU"/>
          </a:p>
        </p:txBody>
      </p:sp>
      <p:sp>
        <p:nvSpPr>
          <p:cNvPr id="99356" name="AutoShape 28" descr="Букет"/>
          <p:cNvSpPr>
            <a:spLocks noChangeArrowheads="1"/>
          </p:cNvSpPr>
          <p:nvPr/>
        </p:nvSpPr>
        <p:spPr bwMode="auto">
          <a:xfrm rot="5481647" flipH="1">
            <a:off x="2970213" y="3211513"/>
            <a:ext cx="2484437" cy="649287"/>
          </a:xfrm>
          <a:prstGeom prst="parallelogram">
            <a:avLst>
              <a:gd name="adj" fmla="val 90913"/>
            </a:avLst>
          </a:prstGeom>
          <a:blipFill dpi="0" rotWithShape="1">
            <a:blip r:embed="rId5"/>
            <a:srcRect/>
            <a:tile tx="0" ty="0" sx="100000" sy="100000" flip="none" algn="tl"/>
          </a:blipFill>
          <a:ln w="9525">
            <a:solidFill>
              <a:schemeClr val="tx1"/>
            </a:solidFill>
            <a:miter lim="800000"/>
            <a:headEnd/>
            <a:tailEnd/>
          </a:ln>
        </p:spPr>
        <p:txBody>
          <a:bodyPr wrap="none" anchor="ctr"/>
          <a:lstStyle/>
          <a:p>
            <a:endParaRPr lang="ru-RU"/>
          </a:p>
        </p:txBody>
      </p:sp>
      <p:sp>
        <p:nvSpPr>
          <p:cNvPr id="99354" name="AutoShape 26" descr="Букет"/>
          <p:cNvSpPr>
            <a:spLocks noChangeArrowheads="1"/>
          </p:cNvSpPr>
          <p:nvPr/>
        </p:nvSpPr>
        <p:spPr bwMode="auto">
          <a:xfrm>
            <a:off x="3813175" y="2241550"/>
            <a:ext cx="2738438" cy="649288"/>
          </a:xfrm>
          <a:prstGeom prst="parallelogram">
            <a:avLst>
              <a:gd name="adj" fmla="val 105440"/>
            </a:avLst>
          </a:prstGeom>
          <a:blipFill dpi="0" rotWithShape="1">
            <a:blip r:embed="rId5"/>
            <a:srcRect/>
            <a:tile tx="0" ty="0" sx="100000" sy="100000" flip="none" algn="tl"/>
          </a:blipFill>
          <a:ln w="9525">
            <a:solidFill>
              <a:schemeClr val="tx1"/>
            </a:solidFill>
            <a:miter lim="800000"/>
            <a:headEnd/>
            <a:tailEnd/>
          </a:ln>
        </p:spPr>
        <p:txBody>
          <a:bodyPr wrap="none" anchor="ctr"/>
          <a:lstStyle/>
          <a:p>
            <a:endParaRPr lang="ru-RU"/>
          </a:p>
        </p:txBody>
      </p:sp>
      <p:sp>
        <p:nvSpPr>
          <p:cNvPr id="99357" name="Rectangle 29" descr="Букет"/>
          <p:cNvSpPr>
            <a:spLocks noChangeArrowheads="1"/>
          </p:cNvSpPr>
          <p:nvPr/>
        </p:nvSpPr>
        <p:spPr bwMode="auto">
          <a:xfrm>
            <a:off x="1798638" y="2852738"/>
            <a:ext cx="2089150" cy="1906587"/>
          </a:xfrm>
          <a:prstGeom prst="rect">
            <a:avLst/>
          </a:prstGeom>
          <a:blipFill dpi="0" rotWithShape="1">
            <a:blip r:embed="rId5"/>
            <a:srcRect/>
            <a:tile tx="0" ty="0" sx="100000" sy="100000" flip="none" algn="tl"/>
          </a:blipFill>
          <a:ln w="9525">
            <a:solidFill>
              <a:schemeClr val="tx1"/>
            </a:solidFill>
            <a:miter lim="800000"/>
            <a:headEnd/>
            <a:tailEnd/>
          </a:ln>
        </p:spPr>
        <p:txBody>
          <a:bodyPr wrap="none" anchor="ctr"/>
          <a:lstStyle/>
          <a:p>
            <a:endParaRPr lang="ru-RU"/>
          </a:p>
        </p:txBody>
      </p:sp>
      <p:sp>
        <p:nvSpPr>
          <p:cNvPr id="99358" name="AutoShape 30" descr="Букет"/>
          <p:cNvSpPr>
            <a:spLocks noChangeArrowheads="1"/>
          </p:cNvSpPr>
          <p:nvPr/>
        </p:nvSpPr>
        <p:spPr bwMode="auto">
          <a:xfrm>
            <a:off x="1798638" y="2241550"/>
            <a:ext cx="2738437" cy="611188"/>
          </a:xfrm>
          <a:prstGeom prst="parallelogram">
            <a:avLst>
              <a:gd name="adj" fmla="val 110125"/>
            </a:avLst>
          </a:prstGeom>
          <a:blipFill dpi="0" rotWithShape="1">
            <a:blip r:embed="rId5">
              <a:alphaModFix amt="35000"/>
            </a:blip>
            <a:srcRect/>
            <a:tile tx="0" ty="0" sx="100000" sy="100000" flip="none" algn="tl"/>
          </a:blipFill>
          <a:ln w="9525">
            <a:solidFill>
              <a:schemeClr val="tx1"/>
            </a:solidFill>
            <a:miter lim="800000"/>
            <a:headEnd/>
            <a:tailEnd/>
          </a:ln>
        </p:spPr>
        <p:txBody>
          <a:bodyPr wrap="none" anchor="ctr"/>
          <a:lstStyle/>
          <a:p>
            <a:endParaRPr lang="ru-RU"/>
          </a:p>
        </p:txBody>
      </p:sp>
      <p:sp>
        <p:nvSpPr>
          <p:cNvPr id="99359" name="AutoShape 31"/>
          <p:cNvSpPr>
            <a:spLocks noChangeArrowheads="1"/>
          </p:cNvSpPr>
          <p:nvPr/>
        </p:nvSpPr>
        <p:spPr bwMode="auto">
          <a:xfrm>
            <a:off x="2087563" y="3105150"/>
            <a:ext cx="720725" cy="792163"/>
          </a:xfrm>
          <a:prstGeom prst="irregularSeal1">
            <a:avLst/>
          </a:prstGeom>
          <a:gradFill rotWithShape="1">
            <a:gsLst>
              <a:gs pos="0">
                <a:srgbClr val="007676"/>
              </a:gs>
              <a:gs pos="100000">
                <a:srgbClr val="00FFFF"/>
              </a:gs>
            </a:gsLst>
            <a:path path="shape">
              <a:fillToRect l="50000" t="50000" r="50000" b="50000"/>
            </a:path>
          </a:gradFill>
          <a:ln w="9525">
            <a:solidFill>
              <a:schemeClr val="tx1"/>
            </a:solidFill>
            <a:miter lim="800000"/>
            <a:headEnd/>
            <a:tailEnd/>
          </a:ln>
        </p:spPr>
        <p:txBody>
          <a:bodyPr wrap="none" anchor="ctr"/>
          <a:lstStyle/>
          <a:p>
            <a:endParaRPr lang="ru-RU"/>
          </a:p>
        </p:txBody>
      </p:sp>
      <p:sp>
        <p:nvSpPr>
          <p:cNvPr id="99360" name="AutoShape 32"/>
          <p:cNvSpPr>
            <a:spLocks noChangeArrowheads="1"/>
          </p:cNvSpPr>
          <p:nvPr/>
        </p:nvSpPr>
        <p:spPr bwMode="auto">
          <a:xfrm>
            <a:off x="4822825" y="2241550"/>
            <a:ext cx="792163" cy="574675"/>
          </a:xfrm>
          <a:prstGeom prst="irregularSeal2">
            <a:avLst/>
          </a:prstGeom>
          <a:gradFill rotWithShape="1">
            <a:gsLst>
              <a:gs pos="0">
                <a:srgbClr val="00FFFF"/>
              </a:gs>
              <a:gs pos="100000">
                <a:srgbClr val="007676"/>
              </a:gs>
            </a:gsLst>
            <a:path path="shape">
              <a:fillToRect l="50000" t="50000" r="50000" b="50000"/>
            </a:path>
          </a:gradFill>
          <a:ln w="9525">
            <a:solidFill>
              <a:schemeClr val="tx1"/>
            </a:solidFill>
            <a:miter lim="800000"/>
            <a:headEnd/>
            <a:tailEnd/>
          </a:ln>
        </p:spPr>
        <p:txBody>
          <a:bodyPr wrap="none" anchor="ctr"/>
          <a:lstStyle/>
          <a:p>
            <a:endParaRPr lang="ru-RU"/>
          </a:p>
        </p:txBody>
      </p:sp>
      <p:sp>
        <p:nvSpPr>
          <p:cNvPr id="99361" name="AutoShape 33"/>
          <p:cNvSpPr>
            <a:spLocks noChangeArrowheads="1"/>
          </p:cNvSpPr>
          <p:nvPr/>
        </p:nvSpPr>
        <p:spPr bwMode="auto">
          <a:xfrm>
            <a:off x="4030663" y="3394075"/>
            <a:ext cx="434975" cy="790575"/>
          </a:xfrm>
          <a:prstGeom prst="star16">
            <a:avLst>
              <a:gd name="adj" fmla="val 37500"/>
            </a:avLst>
          </a:prstGeom>
          <a:gradFill rotWithShape="1">
            <a:gsLst>
              <a:gs pos="0">
                <a:srgbClr val="00FFFF"/>
              </a:gs>
              <a:gs pos="100000">
                <a:srgbClr val="007676"/>
              </a:gs>
            </a:gsLst>
            <a:path path="rect">
              <a:fillToRect t="100000" r="100000"/>
            </a:path>
          </a:gradFill>
          <a:ln w="9525">
            <a:solidFill>
              <a:schemeClr val="tx1"/>
            </a:solidFill>
            <a:miter lim="800000"/>
            <a:headEnd/>
            <a:tailEnd/>
          </a:ln>
        </p:spPr>
        <p:txBody>
          <a:bodyPr wrap="none" anchor="ctr"/>
          <a:lstStyle/>
          <a:p>
            <a:endParaRPr lang="ru-RU"/>
          </a:p>
        </p:txBody>
      </p:sp>
      <p:sp>
        <p:nvSpPr>
          <p:cNvPr id="99362" name="AutoShape 34"/>
          <p:cNvSpPr>
            <a:spLocks noChangeArrowheads="1"/>
          </p:cNvSpPr>
          <p:nvPr/>
        </p:nvSpPr>
        <p:spPr bwMode="auto">
          <a:xfrm>
            <a:off x="3167063" y="3249613"/>
            <a:ext cx="576262" cy="719137"/>
          </a:xfrm>
          <a:prstGeom prst="star4">
            <a:avLst>
              <a:gd name="adj" fmla="val 12500"/>
            </a:avLst>
          </a:prstGeom>
          <a:gradFill rotWithShape="1">
            <a:gsLst>
              <a:gs pos="0">
                <a:srgbClr val="33CCFF"/>
              </a:gs>
              <a:gs pos="100000">
                <a:srgbClr val="185E76"/>
              </a:gs>
            </a:gsLst>
            <a:path path="shape">
              <a:fillToRect l="50000" t="50000" r="50000" b="50000"/>
            </a:path>
          </a:gradFill>
          <a:ln w="9525">
            <a:solidFill>
              <a:schemeClr val="tx1"/>
            </a:solidFill>
            <a:miter lim="800000"/>
            <a:headEnd/>
            <a:tailEnd/>
          </a:ln>
        </p:spPr>
        <p:txBody>
          <a:bodyPr wrap="none" anchor="ctr"/>
          <a:lstStyle/>
          <a:p>
            <a:endParaRPr lang="ru-RU"/>
          </a:p>
        </p:txBody>
      </p:sp>
      <p:sp>
        <p:nvSpPr>
          <p:cNvPr id="99339" name="Oval 11"/>
          <p:cNvSpPr>
            <a:spLocks noChangeArrowheads="1"/>
          </p:cNvSpPr>
          <p:nvPr/>
        </p:nvSpPr>
        <p:spPr bwMode="auto">
          <a:xfrm>
            <a:off x="7864475" y="1917700"/>
            <a:ext cx="792163" cy="719138"/>
          </a:xfrm>
          <a:prstGeom prst="ellipse">
            <a:avLst/>
          </a:prstGeom>
          <a:gradFill rotWithShape="1">
            <a:gsLst>
              <a:gs pos="0">
                <a:srgbClr val="3366FF"/>
              </a:gs>
              <a:gs pos="12500">
                <a:srgbClr val="01A78F"/>
              </a:gs>
              <a:gs pos="25000">
                <a:srgbClr val="FFFF00"/>
              </a:gs>
              <a:gs pos="37500">
                <a:srgbClr val="FF6633"/>
              </a:gs>
              <a:gs pos="50000">
                <a:srgbClr val="FF3399"/>
              </a:gs>
              <a:gs pos="62500">
                <a:srgbClr val="FF6633"/>
              </a:gs>
              <a:gs pos="75000">
                <a:srgbClr val="FFFF00"/>
              </a:gs>
              <a:gs pos="87500">
                <a:srgbClr val="01A78F"/>
              </a:gs>
              <a:gs pos="100000">
                <a:srgbClr val="3366FF"/>
              </a:gs>
            </a:gsLst>
            <a:lin ang="18900000" scaled="1"/>
          </a:gradFill>
          <a:ln w="9525">
            <a:solidFill>
              <a:schemeClr val="tx1"/>
            </a:solidFill>
            <a:round/>
            <a:headEnd/>
            <a:tailEnd/>
          </a:ln>
        </p:spPr>
        <p:txBody>
          <a:bodyPr wrap="none" anchor="ctr"/>
          <a:lstStyle/>
          <a:p>
            <a:endParaRPr lang="ru-RU"/>
          </a:p>
        </p:txBody>
      </p:sp>
      <p:sp>
        <p:nvSpPr>
          <p:cNvPr id="99364" name="AutoShape 36"/>
          <p:cNvSpPr>
            <a:spLocks noChangeArrowheads="1"/>
          </p:cNvSpPr>
          <p:nvPr/>
        </p:nvSpPr>
        <p:spPr bwMode="auto">
          <a:xfrm rot="2378651">
            <a:off x="6732588" y="4581525"/>
            <a:ext cx="431800" cy="431800"/>
          </a:xfrm>
          <a:prstGeom prst="cube">
            <a:avLst>
              <a:gd name="adj" fmla="val 25000"/>
            </a:avLst>
          </a:prstGeom>
          <a:gradFill rotWithShape="1">
            <a:gsLst>
              <a:gs pos="0">
                <a:srgbClr val="8C3D91"/>
              </a:gs>
              <a:gs pos="12000">
                <a:srgbClr val="7005D4"/>
              </a:gs>
              <a:gs pos="30000">
                <a:srgbClr val="181CC7"/>
              </a:gs>
              <a:gs pos="60001">
                <a:srgbClr val="0A128C"/>
              </a:gs>
              <a:gs pos="100000">
                <a:srgbClr val="000000"/>
              </a:gs>
            </a:gsLst>
            <a:path path="rect">
              <a:fillToRect l="50000" t="50000" r="50000" b="50000"/>
            </a:path>
          </a:gradFill>
          <a:ln w="9525">
            <a:solidFill>
              <a:schemeClr val="tx1"/>
            </a:solidFill>
            <a:miter lim="800000"/>
            <a:headEnd/>
            <a:tailEnd/>
          </a:ln>
        </p:spPr>
        <p:txBody>
          <a:bodyPr wrap="none" anchor="ctr"/>
          <a:lstStyle/>
          <a:p>
            <a:endParaRPr lang="ru-RU"/>
          </a:p>
        </p:txBody>
      </p:sp>
      <p:sp>
        <p:nvSpPr>
          <p:cNvPr id="99365" name="AutoShape 37"/>
          <p:cNvSpPr>
            <a:spLocks noChangeArrowheads="1"/>
          </p:cNvSpPr>
          <p:nvPr/>
        </p:nvSpPr>
        <p:spPr bwMode="auto">
          <a:xfrm rot="2378651">
            <a:off x="5651500" y="5157788"/>
            <a:ext cx="431800" cy="431800"/>
          </a:xfrm>
          <a:prstGeom prst="cube">
            <a:avLst>
              <a:gd name="adj" fmla="val 25000"/>
            </a:avLst>
          </a:prstGeom>
          <a:gradFill rotWithShape="1">
            <a:gsLst>
              <a:gs pos="0">
                <a:srgbClr val="FFF200"/>
              </a:gs>
              <a:gs pos="45000">
                <a:srgbClr val="FF7A00"/>
              </a:gs>
              <a:gs pos="70000">
                <a:srgbClr val="FF0300"/>
              </a:gs>
              <a:gs pos="100000">
                <a:srgbClr val="4D0808"/>
              </a:gs>
            </a:gsLst>
            <a:path path="rect">
              <a:fillToRect l="50000" t="50000" r="50000" b="50000"/>
            </a:path>
          </a:gradFill>
          <a:ln w="9525">
            <a:solidFill>
              <a:schemeClr val="tx1"/>
            </a:solidFill>
            <a:miter lim="800000"/>
            <a:headEnd/>
            <a:tailEnd/>
          </a:ln>
        </p:spPr>
        <p:txBody>
          <a:bodyPr wrap="none" anchor="ctr"/>
          <a:lstStyle/>
          <a:p>
            <a:endParaRPr lang="ru-RU"/>
          </a:p>
        </p:txBody>
      </p:sp>
      <p:sp>
        <p:nvSpPr>
          <p:cNvPr id="99366" name="AutoShape 38"/>
          <p:cNvSpPr>
            <a:spLocks noChangeArrowheads="1"/>
          </p:cNvSpPr>
          <p:nvPr/>
        </p:nvSpPr>
        <p:spPr bwMode="auto">
          <a:xfrm rot="2378651">
            <a:off x="5726113" y="3789363"/>
            <a:ext cx="431800" cy="431800"/>
          </a:xfrm>
          <a:prstGeom prst="cube">
            <a:avLst>
              <a:gd name="adj" fmla="val 25000"/>
            </a:avLst>
          </a:prstGeom>
          <a:gradFill rotWithShape="1">
            <a:gsLst>
              <a:gs pos="0">
                <a:srgbClr val="DCEBF5"/>
              </a:gs>
              <a:gs pos="8000">
                <a:srgbClr val="83A7C3"/>
              </a:gs>
              <a:gs pos="13000">
                <a:srgbClr val="768FB9"/>
              </a:gs>
              <a:gs pos="21001">
                <a:srgbClr val="83A7C3"/>
              </a:gs>
              <a:gs pos="52000">
                <a:srgbClr val="FFFFFF"/>
              </a:gs>
              <a:gs pos="56000">
                <a:srgbClr val="9C6563"/>
              </a:gs>
              <a:gs pos="58000">
                <a:srgbClr val="80302D"/>
              </a:gs>
              <a:gs pos="71001">
                <a:srgbClr val="C0524E"/>
              </a:gs>
              <a:gs pos="94000">
                <a:srgbClr val="EBDAD4"/>
              </a:gs>
              <a:gs pos="100000">
                <a:srgbClr val="55261C"/>
              </a:gs>
            </a:gsLst>
            <a:path path="rect">
              <a:fillToRect l="50000" t="50000" r="50000" b="50000"/>
            </a:path>
          </a:gradFill>
          <a:ln w="9525">
            <a:solidFill>
              <a:schemeClr val="tx1"/>
            </a:solidFill>
            <a:miter lim="800000"/>
            <a:headEnd/>
            <a:tailEnd/>
          </a:ln>
        </p:spPr>
        <p:txBody>
          <a:bodyPr wrap="none" anchor="ctr"/>
          <a:lstStyle/>
          <a:p>
            <a:endParaRPr lang="ru-RU"/>
          </a:p>
        </p:txBody>
      </p:sp>
      <p:sp>
        <p:nvSpPr>
          <p:cNvPr id="99368" name="AutoShape 40"/>
          <p:cNvSpPr>
            <a:spLocks noChangeArrowheads="1"/>
          </p:cNvSpPr>
          <p:nvPr/>
        </p:nvSpPr>
        <p:spPr bwMode="auto">
          <a:xfrm>
            <a:off x="2376488" y="4005263"/>
            <a:ext cx="863600" cy="503237"/>
          </a:xfrm>
          <a:prstGeom prst="sun">
            <a:avLst>
              <a:gd name="adj" fmla="val 32537"/>
            </a:avLst>
          </a:prstGeom>
          <a:gradFill rotWithShape="1">
            <a:gsLst>
              <a:gs pos="0">
                <a:schemeClr val="tx2"/>
              </a:gs>
              <a:gs pos="50000">
                <a:srgbClr val="0000CC"/>
              </a:gs>
              <a:gs pos="100000">
                <a:schemeClr val="tx2"/>
              </a:gs>
            </a:gsLst>
            <a:lin ang="18900000" scaled="1"/>
          </a:gradFill>
          <a:ln w="9525">
            <a:solidFill>
              <a:schemeClr val="tx1"/>
            </a:solidFill>
            <a:miter lim="800000"/>
            <a:headEnd/>
            <a:tailEnd/>
          </a:ln>
          <a:effectLst/>
        </p:spPr>
        <p:txBody>
          <a:bodyPr wrap="none" anchor="ctr"/>
          <a:lstStyle/>
          <a:p>
            <a:pPr>
              <a:defRPr/>
            </a:pPr>
            <a:endParaRPr lang="ru-RU"/>
          </a:p>
        </p:txBody>
      </p:sp>
      <p:sp>
        <p:nvSpPr>
          <p:cNvPr id="99369" name="AutoShape 41"/>
          <p:cNvSpPr>
            <a:spLocks noChangeArrowheads="1"/>
          </p:cNvSpPr>
          <p:nvPr/>
        </p:nvSpPr>
        <p:spPr bwMode="auto">
          <a:xfrm>
            <a:off x="2789238" y="1538288"/>
            <a:ext cx="755650" cy="1187450"/>
          </a:xfrm>
          <a:prstGeom prst="downArrow">
            <a:avLst>
              <a:gd name="adj1" fmla="val 53361"/>
              <a:gd name="adj2" fmla="val 28569"/>
            </a:avLst>
          </a:prstGeom>
          <a:gradFill rotWithShape="1">
            <a:gsLst>
              <a:gs pos="0">
                <a:srgbClr val="762F47"/>
              </a:gs>
              <a:gs pos="100000">
                <a:srgbClr val="FF6699"/>
              </a:gs>
            </a:gsLst>
            <a:path path="rect">
              <a:fillToRect l="50000" t="50000" r="50000" b="50000"/>
            </a:path>
          </a:gradFill>
          <a:ln w="9525">
            <a:solidFill>
              <a:schemeClr val="tx1"/>
            </a:solidFill>
            <a:miter lim="800000"/>
            <a:headEnd/>
            <a:tailEnd/>
          </a:ln>
        </p:spPr>
        <p:txBody>
          <a:bodyPr wrap="none" anchor="ctr"/>
          <a:lstStyle/>
          <a:p>
            <a:endParaRPr lang="ru-RU"/>
          </a:p>
        </p:txBody>
      </p:sp>
      <p:sp>
        <p:nvSpPr>
          <p:cNvPr id="99370" name="AutoShape 42"/>
          <p:cNvSpPr>
            <a:spLocks noChangeArrowheads="1"/>
          </p:cNvSpPr>
          <p:nvPr/>
        </p:nvSpPr>
        <p:spPr bwMode="auto">
          <a:xfrm>
            <a:off x="2789238" y="260350"/>
            <a:ext cx="2936875" cy="1152525"/>
          </a:xfrm>
          <a:prstGeom prst="cloudCallout">
            <a:avLst>
              <a:gd name="adj1" fmla="val -29352"/>
              <a:gd name="adj2" fmla="val 69972"/>
            </a:avLst>
          </a:prstGeom>
          <a:gradFill rotWithShape="1">
            <a:gsLst>
              <a:gs pos="0">
                <a:srgbClr val="FF6699"/>
              </a:gs>
              <a:gs pos="100000">
                <a:srgbClr val="762F47"/>
              </a:gs>
            </a:gsLst>
            <a:path path="rect">
              <a:fillToRect l="50000" t="50000" r="50000" b="50000"/>
            </a:path>
          </a:gradFill>
          <a:ln w="9525">
            <a:solidFill>
              <a:schemeClr val="tx1"/>
            </a:solidFill>
            <a:round/>
            <a:headEnd/>
            <a:tailEnd/>
          </a:ln>
        </p:spPr>
        <p:txBody>
          <a:bodyPr/>
          <a:lstStyle/>
          <a:p>
            <a:r>
              <a:rPr lang="ru-RU" sz="3600">
                <a:solidFill>
                  <a:srgbClr val="FFFFFF"/>
                </a:solidFill>
              </a:rPr>
              <a:t>подарок</a:t>
            </a:r>
          </a:p>
        </p:txBody>
      </p:sp>
      <p:grpSp>
        <p:nvGrpSpPr>
          <p:cNvPr id="42017" name="Group 3"/>
          <p:cNvGrpSpPr>
            <a:grpSpLocks/>
          </p:cNvGrpSpPr>
          <p:nvPr/>
        </p:nvGrpSpPr>
        <p:grpSpPr bwMode="auto">
          <a:xfrm>
            <a:off x="0" y="0"/>
            <a:ext cx="9144000" cy="6858000"/>
            <a:chOff x="168" y="176"/>
            <a:chExt cx="5408" cy="3928"/>
          </a:xfrm>
        </p:grpSpPr>
        <p:sp>
          <p:nvSpPr>
            <p:cNvPr id="42020"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42021"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42022"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42023"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42024"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2025"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2026"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2027"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41" name="5-конечная звезда 40"/>
          <p:cNvSpPr/>
          <p:nvPr/>
        </p:nvSpPr>
        <p:spPr>
          <a:xfrm>
            <a:off x="6211888" y="2457450"/>
            <a:ext cx="433387" cy="433388"/>
          </a:xfrm>
          <a:prstGeom prst="star5">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pic>
        <p:nvPicPr>
          <p:cNvPr id="42" name="в лесу родилась елочка.wma">
            <a:hlinkClick r:id="" action="ppaction://media"/>
          </p:cNvPr>
          <p:cNvPicPr>
            <a:picLocks noRot="1" noChangeAspect="1"/>
          </p:cNvPicPr>
          <p:nvPr>
            <a:audioFile r:link="rId1"/>
          </p:nvPr>
        </p:nvPicPr>
        <p:blipFill>
          <a:blip r:embed="rId6"/>
          <a:srcRect/>
          <a:stretch>
            <a:fillRect/>
          </a:stretch>
        </p:blipFill>
        <p:spPr bwMode="auto">
          <a:xfrm>
            <a:off x="100013" y="6540500"/>
            <a:ext cx="304800" cy="304800"/>
          </a:xfrm>
          <a:prstGeom prst="rect">
            <a:avLst/>
          </a:prstGeom>
          <a:noFill/>
          <a:ln w="9525">
            <a:noFill/>
            <a:miter lim="800000"/>
            <a:headEnd/>
            <a:tailEnd/>
          </a:ln>
        </p:spPr>
      </p:pic>
    </p:spTree>
  </p:cSld>
  <p:clrMapOvr>
    <a:masterClrMapping/>
  </p:clrMapOvr>
  <p:transition spd="slow">
    <p:check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42"/>
                                        </p:tgtEl>
                                      </p:cBhvr>
                                    </p:cmd>
                                  </p:childTnLst>
                                </p:cTn>
                              </p:par>
                            </p:childTnLst>
                          </p:cTn>
                        </p:par>
                      </p:childTnLst>
                    </p:cTn>
                  </p:par>
                  <p:par>
                    <p:cTn id="7" fill="hold">
                      <p:stCondLst>
                        <p:cond delay="indefinite"/>
                      </p:stCondLst>
                      <p:childTnLst>
                        <p:par>
                          <p:cTn id="8" fill="hold">
                            <p:stCondLst>
                              <p:cond delay="0"/>
                            </p:stCondLst>
                            <p:childTnLst>
                              <p:par>
                                <p:cTn id="9" presetID="53" presetClass="entr" presetSubtype="0" fill="hold" grpId="0" nodeType="clickEffect">
                                  <p:stCondLst>
                                    <p:cond delay="0"/>
                                  </p:stCondLst>
                                  <p:childTnLst>
                                    <p:set>
                                      <p:cBhvr>
                                        <p:cTn id="10" dur="1" fill="hold">
                                          <p:stCondLst>
                                            <p:cond delay="0"/>
                                          </p:stCondLst>
                                        </p:cTn>
                                        <p:tgtEl>
                                          <p:spTgt spid="99363"/>
                                        </p:tgtEl>
                                        <p:attrNameLst>
                                          <p:attrName>style.visibility</p:attrName>
                                        </p:attrNameLst>
                                      </p:cBhvr>
                                      <p:to>
                                        <p:strVal val="visible"/>
                                      </p:to>
                                    </p:set>
                                    <p:anim calcmode="lin" valueType="num">
                                      <p:cBhvr>
                                        <p:cTn id="11" dur="500" fill="hold"/>
                                        <p:tgtEl>
                                          <p:spTgt spid="99363"/>
                                        </p:tgtEl>
                                        <p:attrNameLst>
                                          <p:attrName>ppt_w</p:attrName>
                                        </p:attrNameLst>
                                      </p:cBhvr>
                                      <p:tavLst>
                                        <p:tav tm="0">
                                          <p:val>
                                            <p:fltVal val="0"/>
                                          </p:val>
                                        </p:tav>
                                        <p:tav tm="100000">
                                          <p:val>
                                            <p:strVal val="#ppt_w"/>
                                          </p:val>
                                        </p:tav>
                                      </p:tavLst>
                                    </p:anim>
                                    <p:anim calcmode="lin" valueType="num">
                                      <p:cBhvr>
                                        <p:cTn id="12" dur="500" fill="hold"/>
                                        <p:tgtEl>
                                          <p:spTgt spid="99363"/>
                                        </p:tgtEl>
                                        <p:attrNameLst>
                                          <p:attrName>ppt_h</p:attrName>
                                        </p:attrNameLst>
                                      </p:cBhvr>
                                      <p:tavLst>
                                        <p:tav tm="0">
                                          <p:val>
                                            <p:fltVal val="0"/>
                                          </p:val>
                                        </p:tav>
                                        <p:tav tm="100000">
                                          <p:val>
                                            <p:strVal val="#ppt_h"/>
                                          </p:val>
                                        </p:tav>
                                      </p:tavLst>
                                    </p:anim>
                                    <p:animEffect transition="in" filter="fade">
                                      <p:cBhvr>
                                        <p:cTn id="13" dur="500"/>
                                        <p:tgtEl>
                                          <p:spTgt spid="99363"/>
                                        </p:tgtEl>
                                      </p:cBhvr>
                                    </p:animEffect>
                                  </p:childTnLst>
                                </p:cTn>
                              </p:par>
                            </p:childTnLst>
                          </p:cTn>
                        </p:par>
                        <p:par>
                          <p:cTn id="14" fill="hold">
                            <p:stCondLst>
                              <p:cond delay="500"/>
                            </p:stCondLst>
                            <p:childTnLst>
                              <p:par>
                                <p:cTn id="15" presetID="4" presetClass="entr" presetSubtype="32" fill="hold" grpId="0" nodeType="afterEffect">
                                  <p:stCondLst>
                                    <p:cond delay="0"/>
                                  </p:stCondLst>
                                  <p:childTnLst>
                                    <p:set>
                                      <p:cBhvr>
                                        <p:cTn id="16" dur="1" fill="hold">
                                          <p:stCondLst>
                                            <p:cond delay="0"/>
                                          </p:stCondLst>
                                        </p:cTn>
                                        <p:tgtEl>
                                          <p:spTgt spid="41"/>
                                        </p:tgtEl>
                                        <p:attrNameLst>
                                          <p:attrName>style.visibility</p:attrName>
                                        </p:attrNameLst>
                                      </p:cBhvr>
                                      <p:to>
                                        <p:strVal val="visible"/>
                                      </p:to>
                                    </p:set>
                                    <p:animEffect transition="in" filter="box(out)">
                                      <p:cBhvr>
                                        <p:cTn id="17" dur="500"/>
                                        <p:tgtEl>
                                          <p:spTgt spid="41"/>
                                        </p:tgtEl>
                                      </p:cBhvr>
                                    </p:animEffect>
                                  </p:childTnLst>
                                </p:cTn>
                              </p:par>
                            </p:childTnLst>
                          </p:cTn>
                        </p:par>
                        <p:par>
                          <p:cTn id="18" fill="hold">
                            <p:stCondLst>
                              <p:cond delay="1000"/>
                            </p:stCondLst>
                            <p:childTnLst>
                              <p:par>
                                <p:cTn id="19" presetID="9" presetClass="entr" presetSubtype="0" fill="hold" grpId="0" nodeType="afterEffect">
                                  <p:stCondLst>
                                    <p:cond delay="0"/>
                                  </p:stCondLst>
                                  <p:childTnLst>
                                    <p:set>
                                      <p:cBhvr>
                                        <p:cTn id="20" dur="1" fill="hold">
                                          <p:stCondLst>
                                            <p:cond delay="0"/>
                                          </p:stCondLst>
                                        </p:cTn>
                                        <p:tgtEl>
                                          <p:spTgt spid="99340"/>
                                        </p:tgtEl>
                                        <p:attrNameLst>
                                          <p:attrName>style.visibility</p:attrName>
                                        </p:attrNameLst>
                                      </p:cBhvr>
                                      <p:to>
                                        <p:strVal val="visible"/>
                                      </p:to>
                                    </p:set>
                                    <p:animEffect transition="in" filter="dissolve">
                                      <p:cBhvr>
                                        <p:cTn id="21" dur="500"/>
                                        <p:tgtEl>
                                          <p:spTgt spid="99340"/>
                                        </p:tgtEl>
                                      </p:cBhvr>
                                    </p:animEffect>
                                  </p:childTnLst>
                                </p:cTn>
                              </p:par>
                              <p:par>
                                <p:cTn id="22" presetID="9" presetClass="entr" presetSubtype="0" fill="hold" grpId="0" nodeType="withEffect">
                                  <p:stCondLst>
                                    <p:cond delay="0"/>
                                  </p:stCondLst>
                                  <p:childTnLst>
                                    <p:set>
                                      <p:cBhvr>
                                        <p:cTn id="23" dur="1" fill="hold">
                                          <p:stCondLst>
                                            <p:cond delay="0"/>
                                          </p:stCondLst>
                                        </p:cTn>
                                        <p:tgtEl>
                                          <p:spTgt spid="99348"/>
                                        </p:tgtEl>
                                        <p:attrNameLst>
                                          <p:attrName>style.visibility</p:attrName>
                                        </p:attrNameLst>
                                      </p:cBhvr>
                                      <p:to>
                                        <p:strVal val="visible"/>
                                      </p:to>
                                    </p:set>
                                    <p:animEffect transition="in" filter="dissolve">
                                      <p:cBhvr>
                                        <p:cTn id="24" dur="500"/>
                                        <p:tgtEl>
                                          <p:spTgt spid="99348"/>
                                        </p:tgtEl>
                                      </p:cBhvr>
                                    </p:animEffect>
                                  </p:childTnLst>
                                </p:cTn>
                              </p:par>
                              <p:par>
                                <p:cTn id="25" presetID="9" presetClass="entr" presetSubtype="0" fill="hold" grpId="0" nodeType="withEffect">
                                  <p:stCondLst>
                                    <p:cond delay="0"/>
                                  </p:stCondLst>
                                  <p:childTnLst>
                                    <p:set>
                                      <p:cBhvr>
                                        <p:cTn id="26" dur="1" fill="hold">
                                          <p:stCondLst>
                                            <p:cond delay="0"/>
                                          </p:stCondLst>
                                        </p:cTn>
                                        <p:tgtEl>
                                          <p:spTgt spid="99349"/>
                                        </p:tgtEl>
                                        <p:attrNameLst>
                                          <p:attrName>style.visibility</p:attrName>
                                        </p:attrNameLst>
                                      </p:cBhvr>
                                      <p:to>
                                        <p:strVal val="visible"/>
                                      </p:to>
                                    </p:set>
                                    <p:animEffect transition="in" filter="dissolve">
                                      <p:cBhvr>
                                        <p:cTn id="27" dur="500"/>
                                        <p:tgtEl>
                                          <p:spTgt spid="99349"/>
                                        </p:tgtEl>
                                      </p:cBhvr>
                                    </p:animEffect>
                                  </p:childTnLst>
                                </p:cTn>
                              </p:par>
                              <p:par>
                                <p:cTn id="28" presetID="9" presetClass="entr" presetSubtype="0" fill="hold" grpId="0" nodeType="withEffect">
                                  <p:stCondLst>
                                    <p:cond delay="0"/>
                                  </p:stCondLst>
                                  <p:childTnLst>
                                    <p:set>
                                      <p:cBhvr>
                                        <p:cTn id="29" dur="1" fill="hold">
                                          <p:stCondLst>
                                            <p:cond delay="0"/>
                                          </p:stCondLst>
                                        </p:cTn>
                                        <p:tgtEl>
                                          <p:spTgt spid="99339"/>
                                        </p:tgtEl>
                                        <p:attrNameLst>
                                          <p:attrName>style.visibility</p:attrName>
                                        </p:attrNameLst>
                                      </p:cBhvr>
                                      <p:to>
                                        <p:strVal val="visible"/>
                                      </p:to>
                                    </p:set>
                                    <p:animEffect transition="in" filter="dissolve">
                                      <p:cBhvr>
                                        <p:cTn id="30" dur="500"/>
                                        <p:tgtEl>
                                          <p:spTgt spid="99339"/>
                                        </p:tgtEl>
                                      </p:cBhvr>
                                    </p:animEffect>
                                  </p:childTnLst>
                                </p:cTn>
                              </p:par>
                              <p:par>
                                <p:cTn id="31" presetID="9" presetClass="entr" presetSubtype="0" fill="hold" grpId="0" nodeType="withEffect">
                                  <p:stCondLst>
                                    <p:cond delay="0"/>
                                  </p:stCondLst>
                                  <p:childTnLst>
                                    <p:set>
                                      <p:cBhvr>
                                        <p:cTn id="32" dur="1" fill="hold">
                                          <p:stCondLst>
                                            <p:cond delay="0"/>
                                          </p:stCondLst>
                                        </p:cTn>
                                        <p:tgtEl>
                                          <p:spTgt spid="99338"/>
                                        </p:tgtEl>
                                        <p:attrNameLst>
                                          <p:attrName>style.visibility</p:attrName>
                                        </p:attrNameLst>
                                      </p:cBhvr>
                                      <p:to>
                                        <p:strVal val="visible"/>
                                      </p:to>
                                    </p:set>
                                    <p:animEffect transition="in" filter="dissolve">
                                      <p:cBhvr>
                                        <p:cTn id="33" dur="500"/>
                                        <p:tgtEl>
                                          <p:spTgt spid="99338"/>
                                        </p:tgtEl>
                                      </p:cBhvr>
                                    </p:animEffect>
                                  </p:childTnLst>
                                </p:cTn>
                              </p:par>
                              <p:par>
                                <p:cTn id="34" presetID="9" presetClass="entr" presetSubtype="0" fill="hold" grpId="0" nodeType="withEffect">
                                  <p:stCondLst>
                                    <p:cond delay="0"/>
                                  </p:stCondLst>
                                  <p:childTnLst>
                                    <p:set>
                                      <p:cBhvr>
                                        <p:cTn id="35" dur="1" fill="hold">
                                          <p:stCondLst>
                                            <p:cond delay="0"/>
                                          </p:stCondLst>
                                        </p:cTn>
                                        <p:tgtEl>
                                          <p:spTgt spid="99350"/>
                                        </p:tgtEl>
                                        <p:attrNameLst>
                                          <p:attrName>style.visibility</p:attrName>
                                        </p:attrNameLst>
                                      </p:cBhvr>
                                      <p:to>
                                        <p:strVal val="visible"/>
                                      </p:to>
                                    </p:set>
                                    <p:animEffect transition="in" filter="dissolve">
                                      <p:cBhvr>
                                        <p:cTn id="36" dur="500"/>
                                        <p:tgtEl>
                                          <p:spTgt spid="99350"/>
                                        </p:tgtEl>
                                      </p:cBhvr>
                                    </p:animEffect>
                                  </p:childTnLst>
                                </p:cTn>
                              </p:par>
                              <p:par>
                                <p:cTn id="37" presetID="9" presetClass="entr" presetSubtype="0" fill="hold" grpId="0" nodeType="withEffect">
                                  <p:stCondLst>
                                    <p:cond delay="0"/>
                                  </p:stCondLst>
                                  <p:childTnLst>
                                    <p:set>
                                      <p:cBhvr>
                                        <p:cTn id="38" dur="1" fill="hold">
                                          <p:stCondLst>
                                            <p:cond delay="0"/>
                                          </p:stCondLst>
                                        </p:cTn>
                                        <p:tgtEl>
                                          <p:spTgt spid="99336"/>
                                        </p:tgtEl>
                                        <p:attrNameLst>
                                          <p:attrName>style.visibility</p:attrName>
                                        </p:attrNameLst>
                                      </p:cBhvr>
                                      <p:to>
                                        <p:strVal val="visible"/>
                                      </p:to>
                                    </p:set>
                                    <p:animEffect transition="in" filter="dissolve">
                                      <p:cBhvr>
                                        <p:cTn id="39" dur="500"/>
                                        <p:tgtEl>
                                          <p:spTgt spid="99336"/>
                                        </p:tgtEl>
                                      </p:cBhvr>
                                    </p:animEffect>
                                  </p:childTnLst>
                                </p:cTn>
                              </p:par>
                              <p:par>
                                <p:cTn id="40" presetID="9" presetClass="entr" presetSubtype="0" fill="hold" grpId="0" nodeType="withEffect">
                                  <p:stCondLst>
                                    <p:cond delay="0"/>
                                  </p:stCondLst>
                                  <p:childTnLst>
                                    <p:set>
                                      <p:cBhvr>
                                        <p:cTn id="41" dur="1" fill="hold">
                                          <p:stCondLst>
                                            <p:cond delay="0"/>
                                          </p:stCondLst>
                                        </p:cTn>
                                        <p:tgtEl>
                                          <p:spTgt spid="99337"/>
                                        </p:tgtEl>
                                        <p:attrNameLst>
                                          <p:attrName>style.visibility</p:attrName>
                                        </p:attrNameLst>
                                      </p:cBhvr>
                                      <p:to>
                                        <p:strVal val="visible"/>
                                      </p:to>
                                    </p:set>
                                    <p:animEffect transition="in" filter="dissolve">
                                      <p:cBhvr>
                                        <p:cTn id="42" dur="500"/>
                                        <p:tgtEl>
                                          <p:spTgt spid="99337"/>
                                        </p:tgtEl>
                                      </p:cBhvr>
                                    </p:animEffect>
                                  </p:childTnLst>
                                </p:cTn>
                              </p:par>
                              <p:par>
                                <p:cTn id="43" presetID="9" presetClass="entr" presetSubtype="0" fill="hold" grpId="0" nodeType="withEffect">
                                  <p:stCondLst>
                                    <p:cond delay="0"/>
                                  </p:stCondLst>
                                  <p:childTnLst>
                                    <p:set>
                                      <p:cBhvr>
                                        <p:cTn id="44" dur="1" fill="hold">
                                          <p:stCondLst>
                                            <p:cond delay="0"/>
                                          </p:stCondLst>
                                        </p:cTn>
                                        <p:tgtEl>
                                          <p:spTgt spid="99347"/>
                                        </p:tgtEl>
                                        <p:attrNameLst>
                                          <p:attrName>style.visibility</p:attrName>
                                        </p:attrNameLst>
                                      </p:cBhvr>
                                      <p:to>
                                        <p:strVal val="visible"/>
                                      </p:to>
                                    </p:set>
                                    <p:animEffect transition="in" filter="dissolve">
                                      <p:cBhvr>
                                        <p:cTn id="45" dur="500"/>
                                        <p:tgtEl>
                                          <p:spTgt spid="99347"/>
                                        </p:tgtEl>
                                      </p:cBhvr>
                                    </p:animEffect>
                                  </p:childTnLst>
                                </p:cTn>
                              </p:par>
                              <p:par>
                                <p:cTn id="46" presetID="9" presetClass="entr" presetSubtype="0" fill="hold" grpId="0" nodeType="withEffect">
                                  <p:stCondLst>
                                    <p:cond delay="0"/>
                                  </p:stCondLst>
                                  <p:childTnLst>
                                    <p:set>
                                      <p:cBhvr>
                                        <p:cTn id="47" dur="1" fill="hold">
                                          <p:stCondLst>
                                            <p:cond delay="0"/>
                                          </p:stCondLst>
                                        </p:cTn>
                                        <p:tgtEl>
                                          <p:spTgt spid="99352"/>
                                        </p:tgtEl>
                                        <p:attrNameLst>
                                          <p:attrName>style.visibility</p:attrName>
                                        </p:attrNameLst>
                                      </p:cBhvr>
                                      <p:to>
                                        <p:strVal val="visible"/>
                                      </p:to>
                                    </p:set>
                                    <p:animEffect transition="in" filter="dissolve">
                                      <p:cBhvr>
                                        <p:cTn id="48" dur="500"/>
                                        <p:tgtEl>
                                          <p:spTgt spid="99352"/>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99333"/>
                                        </p:tgtEl>
                                        <p:attrNameLst>
                                          <p:attrName>style.visibility</p:attrName>
                                        </p:attrNameLst>
                                      </p:cBhvr>
                                      <p:to>
                                        <p:strVal val="visible"/>
                                      </p:to>
                                    </p:set>
                                    <p:animEffect transition="in" filter="dissolve">
                                      <p:cBhvr>
                                        <p:cTn id="51" dur="500"/>
                                        <p:tgtEl>
                                          <p:spTgt spid="99333"/>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99335"/>
                                        </p:tgtEl>
                                        <p:attrNameLst>
                                          <p:attrName>style.visibility</p:attrName>
                                        </p:attrNameLst>
                                      </p:cBhvr>
                                      <p:to>
                                        <p:strVal val="visible"/>
                                      </p:to>
                                    </p:set>
                                    <p:animEffect transition="in" filter="dissolve">
                                      <p:cBhvr>
                                        <p:cTn id="54" dur="500"/>
                                        <p:tgtEl>
                                          <p:spTgt spid="99335"/>
                                        </p:tgtEl>
                                      </p:cBhvr>
                                    </p:animEffect>
                                  </p:childTnLst>
                                </p:cTn>
                              </p:par>
                              <p:par>
                                <p:cTn id="55" presetID="9" presetClass="entr" presetSubtype="0" fill="hold" grpId="0" nodeType="withEffect">
                                  <p:stCondLst>
                                    <p:cond delay="0"/>
                                  </p:stCondLst>
                                  <p:childTnLst>
                                    <p:set>
                                      <p:cBhvr>
                                        <p:cTn id="56" dur="1" fill="hold">
                                          <p:stCondLst>
                                            <p:cond delay="0"/>
                                          </p:stCondLst>
                                        </p:cTn>
                                        <p:tgtEl>
                                          <p:spTgt spid="99341"/>
                                        </p:tgtEl>
                                        <p:attrNameLst>
                                          <p:attrName>style.visibility</p:attrName>
                                        </p:attrNameLst>
                                      </p:cBhvr>
                                      <p:to>
                                        <p:strVal val="visible"/>
                                      </p:to>
                                    </p:set>
                                    <p:animEffect transition="in" filter="dissolve">
                                      <p:cBhvr>
                                        <p:cTn id="57" dur="500"/>
                                        <p:tgtEl>
                                          <p:spTgt spid="99341"/>
                                        </p:tgtEl>
                                      </p:cBhvr>
                                    </p:animEffect>
                                  </p:childTnLst>
                                </p:cTn>
                              </p:par>
                              <p:par>
                                <p:cTn id="58" presetID="9" presetClass="entr" presetSubtype="0" fill="hold" grpId="0" nodeType="withEffect">
                                  <p:stCondLst>
                                    <p:cond delay="0"/>
                                  </p:stCondLst>
                                  <p:childTnLst>
                                    <p:set>
                                      <p:cBhvr>
                                        <p:cTn id="59" dur="1" fill="hold">
                                          <p:stCondLst>
                                            <p:cond delay="0"/>
                                          </p:stCondLst>
                                        </p:cTn>
                                        <p:tgtEl>
                                          <p:spTgt spid="99351"/>
                                        </p:tgtEl>
                                        <p:attrNameLst>
                                          <p:attrName>style.visibility</p:attrName>
                                        </p:attrNameLst>
                                      </p:cBhvr>
                                      <p:to>
                                        <p:strVal val="visible"/>
                                      </p:to>
                                    </p:set>
                                    <p:animEffect transition="in" filter="dissolve">
                                      <p:cBhvr>
                                        <p:cTn id="60" dur="500"/>
                                        <p:tgtEl>
                                          <p:spTgt spid="99351"/>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99353"/>
                                        </p:tgtEl>
                                        <p:attrNameLst>
                                          <p:attrName>style.visibility</p:attrName>
                                        </p:attrNameLst>
                                      </p:cBhvr>
                                      <p:to>
                                        <p:strVal val="visible"/>
                                      </p:to>
                                    </p:set>
                                    <p:animEffect transition="in" filter="fade">
                                      <p:cBhvr>
                                        <p:cTn id="65" dur="2000"/>
                                        <p:tgtEl>
                                          <p:spTgt spid="99353"/>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9356"/>
                                        </p:tgtEl>
                                        <p:attrNameLst>
                                          <p:attrName>style.visibility</p:attrName>
                                        </p:attrNameLst>
                                      </p:cBhvr>
                                      <p:to>
                                        <p:strVal val="visible"/>
                                      </p:to>
                                    </p:set>
                                    <p:animEffect transition="in" filter="fade">
                                      <p:cBhvr>
                                        <p:cTn id="68" dur="1000"/>
                                        <p:tgtEl>
                                          <p:spTgt spid="99356"/>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99354"/>
                                        </p:tgtEl>
                                        <p:attrNameLst>
                                          <p:attrName>style.visibility</p:attrName>
                                        </p:attrNameLst>
                                      </p:cBhvr>
                                      <p:to>
                                        <p:strVal val="visible"/>
                                      </p:to>
                                    </p:set>
                                    <p:animEffect transition="in" filter="fade">
                                      <p:cBhvr>
                                        <p:cTn id="71" dur="1000"/>
                                        <p:tgtEl>
                                          <p:spTgt spid="99354"/>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99357"/>
                                        </p:tgtEl>
                                        <p:attrNameLst>
                                          <p:attrName>style.visibility</p:attrName>
                                        </p:attrNameLst>
                                      </p:cBhvr>
                                      <p:to>
                                        <p:strVal val="visible"/>
                                      </p:to>
                                    </p:set>
                                    <p:animEffect transition="in" filter="fade">
                                      <p:cBhvr>
                                        <p:cTn id="74" dur="1000"/>
                                        <p:tgtEl>
                                          <p:spTgt spid="99357"/>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99358"/>
                                        </p:tgtEl>
                                        <p:attrNameLst>
                                          <p:attrName>style.visibility</p:attrName>
                                        </p:attrNameLst>
                                      </p:cBhvr>
                                      <p:to>
                                        <p:strVal val="visible"/>
                                      </p:to>
                                    </p:set>
                                    <p:animEffect transition="in" filter="fade">
                                      <p:cBhvr>
                                        <p:cTn id="77" dur="1000"/>
                                        <p:tgtEl>
                                          <p:spTgt spid="99358"/>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99361"/>
                                        </p:tgtEl>
                                        <p:attrNameLst>
                                          <p:attrName>style.visibility</p:attrName>
                                        </p:attrNameLst>
                                      </p:cBhvr>
                                      <p:to>
                                        <p:strVal val="visible"/>
                                      </p:to>
                                    </p:set>
                                    <p:animEffect transition="in" filter="fade">
                                      <p:cBhvr>
                                        <p:cTn id="80" dur="1000"/>
                                        <p:tgtEl>
                                          <p:spTgt spid="99361"/>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99362"/>
                                        </p:tgtEl>
                                        <p:attrNameLst>
                                          <p:attrName>style.visibility</p:attrName>
                                        </p:attrNameLst>
                                      </p:cBhvr>
                                      <p:to>
                                        <p:strVal val="visible"/>
                                      </p:to>
                                    </p:set>
                                    <p:animEffect transition="in" filter="fade">
                                      <p:cBhvr>
                                        <p:cTn id="83" dur="1000"/>
                                        <p:tgtEl>
                                          <p:spTgt spid="99362"/>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99359"/>
                                        </p:tgtEl>
                                        <p:attrNameLst>
                                          <p:attrName>style.visibility</p:attrName>
                                        </p:attrNameLst>
                                      </p:cBhvr>
                                      <p:to>
                                        <p:strVal val="visible"/>
                                      </p:to>
                                    </p:set>
                                    <p:animEffect transition="in" filter="fade">
                                      <p:cBhvr>
                                        <p:cTn id="86" dur="1000"/>
                                        <p:tgtEl>
                                          <p:spTgt spid="99359"/>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99360"/>
                                        </p:tgtEl>
                                        <p:attrNameLst>
                                          <p:attrName>style.visibility</p:attrName>
                                        </p:attrNameLst>
                                      </p:cBhvr>
                                      <p:to>
                                        <p:strVal val="visible"/>
                                      </p:to>
                                    </p:set>
                                    <p:animEffect transition="in" filter="fade">
                                      <p:cBhvr>
                                        <p:cTn id="89" dur="1000"/>
                                        <p:tgtEl>
                                          <p:spTgt spid="99360"/>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99368"/>
                                        </p:tgtEl>
                                        <p:attrNameLst>
                                          <p:attrName>style.visibility</p:attrName>
                                        </p:attrNameLst>
                                      </p:cBhvr>
                                      <p:to>
                                        <p:strVal val="visible"/>
                                      </p:to>
                                    </p:set>
                                    <p:animEffect transition="in" filter="fade">
                                      <p:cBhvr>
                                        <p:cTn id="92" dur="1000"/>
                                        <p:tgtEl>
                                          <p:spTgt spid="99368"/>
                                        </p:tgtEl>
                                      </p:cBhvr>
                                    </p:animEffect>
                                  </p:childTnLst>
                                </p:cTn>
                              </p:par>
                            </p:childTnLst>
                          </p:cTn>
                        </p:par>
                        <p:par>
                          <p:cTn id="93" fill="hold">
                            <p:stCondLst>
                              <p:cond delay="2000"/>
                            </p:stCondLst>
                            <p:childTnLst>
                              <p:par>
                                <p:cTn id="94" presetID="26" presetClass="entr" presetSubtype="0" fill="hold" grpId="0" nodeType="afterEffect">
                                  <p:stCondLst>
                                    <p:cond delay="0"/>
                                  </p:stCondLst>
                                  <p:childTnLst>
                                    <p:set>
                                      <p:cBhvr>
                                        <p:cTn id="95" dur="1" fill="hold">
                                          <p:stCondLst>
                                            <p:cond delay="0"/>
                                          </p:stCondLst>
                                        </p:cTn>
                                        <p:tgtEl>
                                          <p:spTgt spid="99369"/>
                                        </p:tgtEl>
                                        <p:attrNameLst>
                                          <p:attrName>style.visibility</p:attrName>
                                        </p:attrNameLst>
                                      </p:cBhvr>
                                      <p:to>
                                        <p:strVal val="visible"/>
                                      </p:to>
                                    </p:set>
                                    <p:animEffect transition="in" filter="wipe(down)">
                                      <p:cBhvr>
                                        <p:cTn id="96" dur="580">
                                          <p:stCondLst>
                                            <p:cond delay="0"/>
                                          </p:stCondLst>
                                        </p:cTn>
                                        <p:tgtEl>
                                          <p:spTgt spid="99369"/>
                                        </p:tgtEl>
                                      </p:cBhvr>
                                    </p:animEffect>
                                    <p:anim calcmode="lin" valueType="num">
                                      <p:cBhvr>
                                        <p:cTn id="97" dur="1822" tmFilter="0,0; 0.14,0.36; 0.43,0.73; 0.71,0.91; 1.0,1.0">
                                          <p:stCondLst>
                                            <p:cond delay="0"/>
                                          </p:stCondLst>
                                        </p:cTn>
                                        <p:tgtEl>
                                          <p:spTgt spid="99369"/>
                                        </p:tgtEl>
                                        <p:attrNameLst>
                                          <p:attrName>ppt_x</p:attrName>
                                        </p:attrNameLst>
                                      </p:cBhvr>
                                      <p:tavLst>
                                        <p:tav tm="0">
                                          <p:val>
                                            <p:strVal val="#ppt_x-0.25"/>
                                          </p:val>
                                        </p:tav>
                                        <p:tav tm="100000">
                                          <p:val>
                                            <p:strVal val="#ppt_x"/>
                                          </p:val>
                                        </p:tav>
                                      </p:tavLst>
                                    </p:anim>
                                    <p:anim calcmode="lin" valueType="num">
                                      <p:cBhvr>
                                        <p:cTn id="98" dur="664" tmFilter="0.0,0.0; 0.25,0.07; 0.50,0.2; 0.75,0.467; 1.0,1.0">
                                          <p:stCondLst>
                                            <p:cond delay="0"/>
                                          </p:stCondLst>
                                        </p:cTn>
                                        <p:tgtEl>
                                          <p:spTgt spid="99369"/>
                                        </p:tgtEl>
                                        <p:attrNameLst>
                                          <p:attrName>ppt_y</p:attrName>
                                        </p:attrNameLst>
                                      </p:cBhvr>
                                      <p:tavLst>
                                        <p:tav tm="0" fmla="#ppt_y-sin(pi*$)/3">
                                          <p:val>
                                            <p:fltVal val="0.5"/>
                                          </p:val>
                                        </p:tav>
                                        <p:tav tm="100000">
                                          <p:val>
                                            <p:fltVal val="1"/>
                                          </p:val>
                                        </p:tav>
                                      </p:tavLst>
                                    </p:anim>
                                    <p:anim calcmode="lin" valueType="num">
                                      <p:cBhvr>
                                        <p:cTn id="99" dur="664" tmFilter="0, 0; 0.125,0.2665; 0.25,0.4; 0.375,0.465; 0.5,0.5;  0.625,0.535; 0.75,0.6; 0.875,0.7335; 1,1">
                                          <p:stCondLst>
                                            <p:cond delay="664"/>
                                          </p:stCondLst>
                                        </p:cTn>
                                        <p:tgtEl>
                                          <p:spTgt spid="99369"/>
                                        </p:tgtEl>
                                        <p:attrNameLst>
                                          <p:attrName>ppt_y</p:attrName>
                                        </p:attrNameLst>
                                      </p:cBhvr>
                                      <p:tavLst>
                                        <p:tav tm="0" fmla="#ppt_y-sin(pi*$)/9">
                                          <p:val>
                                            <p:fltVal val="0"/>
                                          </p:val>
                                        </p:tav>
                                        <p:tav tm="100000">
                                          <p:val>
                                            <p:fltVal val="1"/>
                                          </p:val>
                                        </p:tav>
                                      </p:tavLst>
                                    </p:anim>
                                    <p:anim calcmode="lin" valueType="num">
                                      <p:cBhvr>
                                        <p:cTn id="100" dur="332" tmFilter="0, 0; 0.125,0.2665; 0.25,0.4; 0.375,0.465; 0.5,0.5;  0.625,0.535; 0.75,0.6; 0.875,0.7335; 1,1">
                                          <p:stCondLst>
                                            <p:cond delay="1324"/>
                                          </p:stCondLst>
                                        </p:cTn>
                                        <p:tgtEl>
                                          <p:spTgt spid="99369"/>
                                        </p:tgtEl>
                                        <p:attrNameLst>
                                          <p:attrName>ppt_y</p:attrName>
                                        </p:attrNameLst>
                                      </p:cBhvr>
                                      <p:tavLst>
                                        <p:tav tm="0" fmla="#ppt_y-sin(pi*$)/27">
                                          <p:val>
                                            <p:fltVal val="0"/>
                                          </p:val>
                                        </p:tav>
                                        <p:tav tm="100000">
                                          <p:val>
                                            <p:fltVal val="1"/>
                                          </p:val>
                                        </p:tav>
                                      </p:tavLst>
                                    </p:anim>
                                    <p:anim calcmode="lin" valueType="num">
                                      <p:cBhvr>
                                        <p:cTn id="101" dur="164" tmFilter="0, 0; 0.125,0.2665; 0.25,0.4; 0.375,0.465; 0.5,0.5;  0.625,0.535; 0.75,0.6; 0.875,0.7335; 1,1">
                                          <p:stCondLst>
                                            <p:cond delay="1656"/>
                                          </p:stCondLst>
                                        </p:cTn>
                                        <p:tgtEl>
                                          <p:spTgt spid="99369"/>
                                        </p:tgtEl>
                                        <p:attrNameLst>
                                          <p:attrName>ppt_y</p:attrName>
                                        </p:attrNameLst>
                                      </p:cBhvr>
                                      <p:tavLst>
                                        <p:tav tm="0" fmla="#ppt_y-sin(pi*$)/81">
                                          <p:val>
                                            <p:fltVal val="0"/>
                                          </p:val>
                                        </p:tav>
                                        <p:tav tm="100000">
                                          <p:val>
                                            <p:fltVal val="1"/>
                                          </p:val>
                                        </p:tav>
                                      </p:tavLst>
                                    </p:anim>
                                    <p:animScale>
                                      <p:cBhvr>
                                        <p:cTn id="102" dur="26">
                                          <p:stCondLst>
                                            <p:cond delay="650"/>
                                          </p:stCondLst>
                                        </p:cTn>
                                        <p:tgtEl>
                                          <p:spTgt spid="99369"/>
                                        </p:tgtEl>
                                      </p:cBhvr>
                                      <p:to x="100000" y="60000"/>
                                    </p:animScale>
                                    <p:animScale>
                                      <p:cBhvr>
                                        <p:cTn id="103" dur="166" decel="50000">
                                          <p:stCondLst>
                                            <p:cond delay="676"/>
                                          </p:stCondLst>
                                        </p:cTn>
                                        <p:tgtEl>
                                          <p:spTgt spid="99369"/>
                                        </p:tgtEl>
                                      </p:cBhvr>
                                      <p:to x="100000" y="100000"/>
                                    </p:animScale>
                                    <p:animScale>
                                      <p:cBhvr>
                                        <p:cTn id="104" dur="26">
                                          <p:stCondLst>
                                            <p:cond delay="1312"/>
                                          </p:stCondLst>
                                        </p:cTn>
                                        <p:tgtEl>
                                          <p:spTgt spid="99369"/>
                                        </p:tgtEl>
                                      </p:cBhvr>
                                      <p:to x="100000" y="80000"/>
                                    </p:animScale>
                                    <p:animScale>
                                      <p:cBhvr>
                                        <p:cTn id="105" dur="166" decel="50000">
                                          <p:stCondLst>
                                            <p:cond delay="1338"/>
                                          </p:stCondLst>
                                        </p:cTn>
                                        <p:tgtEl>
                                          <p:spTgt spid="99369"/>
                                        </p:tgtEl>
                                      </p:cBhvr>
                                      <p:to x="100000" y="100000"/>
                                    </p:animScale>
                                    <p:animScale>
                                      <p:cBhvr>
                                        <p:cTn id="106" dur="26">
                                          <p:stCondLst>
                                            <p:cond delay="1642"/>
                                          </p:stCondLst>
                                        </p:cTn>
                                        <p:tgtEl>
                                          <p:spTgt spid="99369"/>
                                        </p:tgtEl>
                                      </p:cBhvr>
                                      <p:to x="100000" y="90000"/>
                                    </p:animScale>
                                    <p:animScale>
                                      <p:cBhvr>
                                        <p:cTn id="107" dur="166" decel="50000">
                                          <p:stCondLst>
                                            <p:cond delay="1668"/>
                                          </p:stCondLst>
                                        </p:cTn>
                                        <p:tgtEl>
                                          <p:spTgt spid="99369"/>
                                        </p:tgtEl>
                                      </p:cBhvr>
                                      <p:to x="100000" y="100000"/>
                                    </p:animScale>
                                    <p:animScale>
                                      <p:cBhvr>
                                        <p:cTn id="108" dur="26">
                                          <p:stCondLst>
                                            <p:cond delay="1808"/>
                                          </p:stCondLst>
                                        </p:cTn>
                                        <p:tgtEl>
                                          <p:spTgt spid="99369"/>
                                        </p:tgtEl>
                                      </p:cBhvr>
                                      <p:to x="100000" y="95000"/>
                                    </p:animScale>
                                    <p:animScale>
                                      <p:cBhvr>
                                        <p:cTn id="109" dur="166" decel="50000">
                                          <p:stCondLst>
                                            <p:cond delay="1834"/>
                                          </p:stCondLst>
                                        </p:cTn>
                                        <p:tgtEl>
                                          <p:spTgt spid="99369"/>
                                        </p:tgtEl>
                                      </p:cBhvr>
                                      <p:to x="100000" y="100000"/>
                                    </p:animScale>
                                  </p:childTnLst>
                                </p:cTn>
                              </p:par>
                              <p:par>
                                <p:cTn id="110" presetID="26" presetClass="entr" presetSubtype="0" fill="hold" grpId="0" nodeType="withEffect">
                                  <p:stCondLst>
                                    <p:cond delay="0"/>
                                  </p:stCondLst>
                                  <p:childTnLst>
                                    <p:set>
                                      <p:cBhvr>
                                        <p:cTn id="111" dur="1" fill="hold">
                                          <p:stCondLst>
                                            <p:cond delay="0"/>
                                          </p:stCondLst>
                                        </p:cTn>
                                        <p:tgtEl>
                                          <p:spTgt spid="99370"/>
                                        </p:tgtEl>
                                        <p:attrNameLst>
                                          <p:attrName>style.visibility</p:attrName>
                                        </p:attrNameLst>
                                      </p:cBhvr>
                                      <p:to>
                                        <p:strVal val="visible"/>
                                      </p:to>
                                    </p:set>
                                    <p:animEffect transition="in" filter="wipe(down)">
                                      <p:cBhvr>
                                        <p:cTn id="112" dur="580">
                                          <p:stCondLst>
                                            <p:cond delay="0"/>
                                          </p:stCondLst>
                                        </p:cTn>
                                        <p:tgtEl>
                                          <p:spTgt spid="99370"/>
                                        </p:tgtEl>
                                      </p:cBhvr>
                                    </p:animEffect>
                                    <p:anim calcmode="lin" valueType="num">
                                      <p:cBhvr>
                                        <p:cTn id="113" dur="1822" tmFilter="0,0; 0.14,0.36; 0.43,0.73; 0.71,0.91; 1.0,1.0">
                                          <p:stCondLst>
                                            <p:cond delay="0"/>
                                          </p:stCondLst>
                                        </p:cTn>
                                        <p:tgtEl>
                                          <p:spTgt spid="99370"/>
                                        </p:tgtEl>
                                        <p:attrNameLst>
                                          <p:attrName>ppt_x</p:attrName>
                                        </p:attrNameLst>
                                      </p:cBhvr>
                                      <p:tavLst>
                                        <p:tav tm="0">
                                          <p:val>
                                            <p:strVal val="#ppt_x-0.25"/>
                                          </p:val>
                                        </p:tav>
                                        <p:tav tm="100000">
                                          <p:val>
                                            <p:strVal val="#ppt_x"/>
                                          </p:val>
                                        </p:tav>
                                      </p:tavLst>
                                    </p:anim>
                                    <p:anim calcmode="lin" valueType="num">
                                      <p:cBhvr>
                                        <p:cTn id="114" dur="664" tmFilter="0.0,0.0; 0.25,0.07; 0.50,0.2; 0.75,0.467; 1.0,1.0">
                                          <p:stCondLst>
                                            <p:cond delay="0"/>
                                          </p:stCondLst>
                                        </p:cTn>
                                        <p:tgtEl>
                                          <p:spTgt spid="99370"/>
                                        </p:tgtEl>
                                        <p:attrNameLst>
                                          <p:attrName>ppt_y</p:attrName>
                                        </p:attrNameLst>
                                      </p:cBhvr>
                                      <p:tavLst>
                                        <p:tav tm="0" fmla="#ppt_y-sin(pi*$)/3">
                                          <p:val>
                                            <p:fltVal val="0.5"/>
                                          </p:val>
                                        </p:tav>
                                        <p:tav tm="100000">
                                          <p:val>
                                            <p:fltVal val="1"/>
                                          </p:val>
                                        </p:tav>
                                      </p:tavLst>
                                    </p:anim>
                                    <p:anim calcmode="lin" valueType="num">
                                      <p:cBhvr>
                                        <p:cTn id="115" dur="664" tmFilter="0, 0; 0.125,0.2665; 0.25,0.4; 0.375,0.465; 0.5,0.5;  0.625,0.535; 0.75,0.6; 0.875,0.7335; 1,1">
                                          <p:stCondLst>
                                            <p:cond delay="664"/>
                                          </p:stCondLst>
                                        </p:cTn>
                                        <p:tgtEl>
                                          <p:spTgt spid="99370"/>
                                        </p:tgtEl>
                                        <p:attrNameLst>
                                          <p:attrName>ppt_y</p:attrName>
                                        </p:attrNameLst>
                                      </p:cBhvr>
                                      <p:tavLst>
                                        <p:tav tm="0" fmla="#ppt_y-sin(pi*$)/9">
                                          <p:val>
                                            <p:fltVal val="0"/>
                                          </p:val>
                                        </p:tav>
                                        <p:tav tm="100000">
                                          <p:val>
                                            <p:fltVal val="1"/>
                                          </p:val>
                                        </p:tav>
                                      </p:tavLst>
                                    </p:anim>
                                    <p:anim calcmode="lin" valueType="num">
                                      <p:cBhvr>
                                        <p:cTn id="116" dur="332" tmFilter="0, 0; 0.125,0.2665; 0.25,0.4; 0.375,0.465; 0.5,0.5;  0.625,0.535; 0.75,0.6; 0.875,0.7335; 1,1">
                                          <p:stCondLst>
                                            <p:cond delay="1324"/>
                                          </p:stCondLst>
                                        </p:cTn>
                                        <p:tgtEl>
                                          <p:spTgt spid="99370"/>
                                        </p:tgtEl>
                                        <p:attrNameLst>
                                          <p:attrName>ppt_y</p:attrName>
                                        </p:attrNameLst>
                                      </p:cBhvr>
                                      <p:tavLst>
                                        <p:tav tm="0" fmla="#ppt_y-sin(pi*$)/27">
                                          <p:val>
                                            <p:fltVal val="0"/>
                                          </p:val>
                                        </p:tav>
                                        <p:tav tm="100000">
                                          <p:val>
                                            <p:fltVal val="1"/>
                                          </p:val>
                                        </p:tav>
                                      </p:tavLst>
                                    </p:anim>
                                    <p:anim calcmode="lin" valueType="num">
                                      <p:cBhvr>
                                        <p:cTn id="117" dur="164" tmFilter="0, 0; 0.125,0.2665; 0.25,0.4; 0.375,0.465; 0.5,0.5;  0.625,0.535; 0.75,0.6; 0.875,0.7335; 1,1">
                                          <p:stCondLst>
                                            <p:cond delay="1656"/>
                                          </p:stCondLst>
                                        </p:cTn>
                                        <p:tgtEl>
                                          <p:spTgt spid="99370"/>
                                        </p:tgtEl>
                                        <p:attrNameLst>
                                          <p:attrName>ppt_y</p:attrName>
                                        </p:attrNameLst>
                                      </p:cBhvr>
                                      <p:tavLst>
                                        <p:tav tm="0" fmla="#ppt_y-sin(pi*$)/81">
                                          <p:val>
                                            <p:fltVal val="0"/>
                                          </p:val>
                                        </p:tav>
                                        <p:tav tm="100000">
                                          <p:val>
                                            <p:fltVal val="1"/>
                                          </p:val>
                                        </p:tav>
                                      </p:tavLst>
                                    </p:anim>
                                    <p:animScale>
                                      <p:cBhvr>
                                        <p:cTn id="118" dur="26">
                                          <p:stCondLst>
                                            <p:cond delay="650"/>
                                          </p:stCondLst>
                                        </p:cTn>
                                        <p:tgtEl>
                                          <p:spTgt spid="99370"/>
                                        </p:tgtEl>
                                      </p:cBhvr>
                                      <p:to x="100000" y="60000"/>
                                    </p:animScale>
                                    <p:animScale>
                                      <p:cBhvr>
                                        <p:cTn id="119" dur="166" decel="50000">
                                          <p:stCondLst>
                                            <p:cond delay="676"/>
                                          </p:stCondLst>
                                        </p:cTn>
                                        <p:tgtEl>
                                          <p:spTgt spid="99370"/>
                                        </p:tgtEl>
                                      </p:cBhvr>
                                      <p:to x="100000" y="100000"/>
                                    </p:animScale>
                                    <p:animScale>
                                      <p:cBhvr>
                                        <p:cTn id="120" dur="26">
                                          <p:stCondLst>
                                            <p:cond delay="1312"/>
                                          </p:stCondLst>
                                        </p:cTn>
                                        <p:tgtEl>
                                          <p:spTgt spid="99370"/>
                                        </p:tgtEl>
                                      </p:cBhvr>
                                      <p:to x="100000" y="80000"/>
                                    </p:animScale>
                                    <p:animScale>
                                      <p:cBhvr>
                                        <p:cTn id="121" dur="166" decel="50000">
                                          <p:stCondLst>
                                            <p:cond delay="1338"/>
                                          </p:stCondLst>
                                        </p:cTn>
                                        <p:tgtEl>
                                          <p:spTgt spid="99370"/>
                                        </p:tgtEl>
                                      </p:cBhvr>
                                      <p:to x="100000" y="100000"/>
                                    </p:animScale>
                                    <p:animScale>
                                      <p:cBhvr>
                                        <p:cTn id="122" dur="26">
                                          <p:stCondLst>
                                            <p:cond delay="1642"/>
                                          </p:stCondLst>
                                        </p:cTn>
                                        <p:tgtEl>
                                          <p:spTgt spid="99370"/>
                                        </p:tgtEl>
                                      </p:cBhvr>
                                      <p:to x="100000" y="90000"/>
                                    </p:animScale>
                                    <p:animScale>
                                      <p:cBhvr>
                                        <p:cTn id="123" dur="166" decel="50000">
                                          <p:stCondLst>
                                            <p:cond delay="1668"/>
                                          </p:stCondLst>
                                        </p:cTn>
                                        <p:tgtEl>
                                          <p:spTgt spid="99370"/>
                                        </p:tgtEl>
                                      </p:cBhvr>
                                      <p:to x="100000" y="100000"/>
                                    </p:animScale>
                                    <p:animScale>
                                      <p:cBhvr>
                                        <p:cTn id="124" dur="26">
                                          <p:stCondLst>
                                            <p:cond delay="1808"/>
                                          </p:stCondLst>
                                        </p:cTn>
                                        <p:tgtEl>
                                          <p:spTgt spid="99370"/>
                                        </p:tgtEl>
                                      </p:cBhvr>
                                      <p:to x="100000" y="95000"/>
                                    </p:animScale>
                                    <p:animScale>
                                      <p:cBhvr>
                                        <p:cTn id="125" dur="166" decel="50000">
                                          <p:stCondLst>
                                            <p:cond delay="1834"/>
                                          </p:stCondLst>
                                        </p:cTn>
                                        <p:tgtEl>
                                          <p:spTgt spid="99370"/>
                                        </p:tgtEl>
                                      </p:cBhvr>
                                      <p:to x="100000" y="100000"/>
                                    </p:animScale>
                                  </p:childTnLst>
                                </p:cTn>
                              </p:par>
                            </p:childTnLst>
                          </p:cTn>
                        </p:par>
                      </p:childTnLst>
                    </p:cTn>
                  </p:par>
                  <p:par>
                    <p:cTn id="126" fill="hold">
                      <p:stCondLst>
                        <p:cond delay="indefinite"/>
                      </p:stCondLst>
                      <p:childTnLst>
                        <p:par>
                          <p:cTn id="127" fill="hold">
                            <p:stCondLst>
                              <p:cond delay="0"/>
                            </p:stCondLst>
                            <p:childTnLst>
                              <p:par>
                                <p:cTn id="128" presetID="55" presetClass="entr" presetSubtype="0" fill="hold" grpId="0" nodeType="clickEffect">
                                  <p:stCondLst>
                                    <p:cond delay="0"/>
                                  </p:stCondLst>
                                  <p:childTnLst>
                                    <p:set>
                                      <p:cBhvr>
                                        <p:cTn id="129" dur="1" fill="hold">
                                          <p:stCondLst>
                                            <p:cond delay="0"/>
                                          </p:stCondLst>
                                        </p:cTn>
                                        <p:tgtEl>
                                          <p:spTgt spid="99366"/>
                                        </p:tgtEl>
                                        <p:attrNameLst>
                                          <p:attrName>style.visibility</p:attrName>
                                        </p:attrNameLst>
                                      </p:cBhvr>
                                      <p:to>
                                        <p:strVal val="visible"/>
                                      </p:to>
                                    </p:set>
                                    <p:anim calcmode="lin" valueType="num">
                                      <p:cBhvr>
                                        <p:cTn id="130" dur="1000" fill="hold"/>
                                        <p:tgtEl>
                                          <p:spTgt spid="99366"/>
                                        </p:tgtEl>
                                        <p:attrNameLst>
                                          <p:attrName>ppt_w</p:attrName>
                                        </p:attrNameLst>
                                      </p:cBhvr>
                                      <p:tavLst>
                                        <p:tav tm="0">
                                          <p:val>
                                            <p:strVal val="#ppt_w*0.70"/>
                                          </p:val>
                                        </p:tav>
                                        <p:tav tm="100000">
                                          <p:val>
                                            <p:strVal val="#ppt_w"/>
                                          </p:val>
                                        </p:tav>
                                      </p:tavLst>
                                    </p:anim>
                                    <p:anim calcmode="lin" valueType="num">
                                      <p:cBhvr>
                                        <p:cTn id="131" dur="1000" fill="hold"/>
                                        <p:tgtEl>
                                          <p:spTgt spid="99366"/>
                                        </p:tgtEl>
                                        <p:attrNameLst>
                                          <p:attrName>ppt_h</p:attrName>
                                        </p:attrNameLst>
                                      </p:cBhvr>
                                      <p:tavLst>
                                        <p:tav tm="0">
                                          <p:val>
                                            <p:strVal val="#ppt_h"/>
                                          </p:val>
                                        </p:tav>
                                        <p:tav tm="100000">
                                          <p:val>
                                            <p:strVal val="#ppt_h"/>
                                          </p:val>
                                        </p:tav>
                                      </p:tavLst>
                                    </p:anim>
                                    <p:animEffect transition="in" filter="fade">
                                      <p:cBhvr>
                                        <p:cTn id="132" dur="1000"/>
                                        <p:tgtEl>
                                          <p:spTgt spid="99366"/>
                                        </p:tgtEl>
                                      </p:cBhvr>
                                    </p:animEffect>
                                  </p:childTnLst>
                                </p:cTn>
                              </p:par>
                            </p:childTnLst>
                          </p:cTn>
                        </p:par>
                        <p:par>
                          <p:cTn id="133" fill="hold">
                            <p:stCondLst>
                              <p:cond delay="1000"/>
                            </p:stCondLst>
                            <p:childTnLst>
                              <p:par>
                                <p:cTn id="134" presetID="48" presetClass="entr" presetSubtype="0" accel="50000" fill="hold" grpId="0" nodeType="afterEffect">
                                  <p:stCondLst>
                                    <p:cond delay="0"/>
                                  </p:stCondLst>
                                  <p:childTnLst>
                                    <p:set>
                                      <p:cBhvr>
                                        <p:cTn id="135" dur="1" fill="hold">
                                          <p:stCondLst>
                                            <p:cond delay="0"/>
                                          </p:stCondLst>
                                        </p:cTn>
                                        <p:tgtEl>
                                          <p:spTgt spid="99364"/>
                                        </p:tgtEl>
                                        <p:attrNameLst>
                                          <p:attrName>style.visibility</p:attrName>
                                        </p:attrNameLst>
                                      </p:cBhvr>
                                      <p:to>
                                        <p:strVal val="visible"/>
                                      </p:to>
                                    </p:set>
                                    <p:anim calcmode="lin" valueType="num">
                                      <p:cBhvr>
                                        <p:cTn id="136" dur="1000" fill="hold"/>
                                        <p:tgtEl>
                                          <p:spTgt spid="99364"/>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7" dur="1000" fill="hold"/>
                                        <p:tgtEl>
                                          <p:spTgt spid="99364"/>
                                        </p:tgtEl>
                                        <p:attrNameLst>
                                          <p:attrName>ppt_x</p:attrName>
                                        </p:attrNameLst>
                                      </p:cBhvr>
                                      <p:tavLst>
                                        <p:tav tm="0">
                                          <p:val>
                                            <p:fltVal val="-1"/>
                                          </p:val>
                                        </p:tav>
                                        <p:tav tm="50000">
                                          <p:val>
                                            <p:fltVal val="0.95"/>
                                          </p:val>
                                        </p:tav>
                                        <p:tav tm="100000">
                                          <p:val>
                                            <p:strVal val="#ppt_x"/>
                                          </p:val>
                                        </p:tav>
                                      </p:tavLst>
                                    </p:anim>
                                    <p:anim calcmode="lin" valueType="num">
                                      <p:cBhvr>
                                        <p:cTn id="138" dur="1000" fill="hold"/>
                                        <p:tgtEl>
                                          <p:spTgt spid="99364"/>
                                        </p:tgtEl>
                                        <p:attrNameLst>
                                          <p:attrName>ppt_y</p:attrName>
                                        </p:attrNameLst>
                                      </p:cBhvr>
                                      <p:tavLst>
                                        <p:tav tm="0">
                                          <p:val>
                                            <p:strVal val="#ppt_y"/>
                                          </p:val>
                                        </p:tav>
                                        <p:tav tm="100000">
                                          <p:val>
                                            <p:strVal val="#ppt_y"/>
                                          </p:val>
                                        </p:tav>
                                      </p:tavLst>
                                    </p:anim>
                                    <p:animEffect transition="in" filter="fade">
                                      <p:cBhvr>
                                        <p:cTn id="139" dur="1000"/>
                                        <p:tgtEl>
                                          <p:spTgt spid="99364"/>
                                        </p:tgtEl>
                                      </p:cBhvr>
                                    </p:animEffect>
                                  </p:childTnLst>
                                </p:cTn>
                              </p:par>
                            </p:childTnLst>
                          </p:cTn>
                        </p:par>
                        <p:par>
                          <p:cTn id="140" fill="hold">
                            <p:stCondLst>
                              <p:cond delay="2000"/>
                            </p:stCondLst>
                            <p:childTnLst>
                              <p:par>
                                <p:cTn id="141" presetID="52" presetClass="entr" presetSubtype="0" fill="hold" grpId="0" nodeType="afterEffect">
                                  <p:stCondLst>
                                    <p:cond delay="0"/>
                                  </p:stCondLst>
                                  <p:childTnLst>
                                    <p:set>
                                      <p:cBhvr>
                                        <p:cTn id="142" dur="1" fill="hold">
                                          <p:stCondLst>
                                            <p:cond delay="0"/>
                                          </p:stCondLst>
                                        </p:cTn>
                                        <p:tgtEl>
                                          <p:spTgt spid="99365"/>
                                        </p:tgtEl>
                                        <p:attrNameLst>
                                          <p:attrName>style.visibility</p:attrName>
                                        </p:attrNameLst>
                                      </p:cBhvr>
                                      <p:to>
                                        <p:strVal val="visible"/>
                                      </p:to>
                                    </p:set>
                                    <p:animScale>
                                      <p:cBhvr>
                                        <p:cTn id="143" dur="1000" decel="50000" fill="hold">
                                          <p:stCondLst>
                                            <p:cond delay="0"/>
                                          </p:stCondLst>
                                        </p:cTn>
                                        <p:tgtEl>
                                          <p:spTgt spid="9936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44" dur="1000" decel="50000" fill="hold">
                                          <p:stCondLst>
                                            <p:cond delay="0"/>
                                          </p:stCondLst>
                                        </p:cTn>
                                        <p:tgtEl>
                                          <p:spTgt spid="99365"/>
                                        </p:tgtEl>
                                        <p:attrNameLst>
                                          <p:attrName>ppt_x</p:attrName>
                                          <p:attrName>ppt_y</p:attrName>
                                        </p:attrNameLst>
                                      </p:cBhvr>
                                    </p:animMotion>
                                    <p:animEffect transition="in" filter="fade">
                                      <p:cBhvr>
                                        <p:cTn id="145" dur="1000"/>
                                        <p:tgtEl>
                                          <p:spTgt spid="99365"/>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showWhenStopped="0">
                <p:cTn id="146" fill="hold" display="0">
                  <p:stCondLst>
                    <p:cond delay="indefinite"/>
                  </p:stCondLst>
                  <p:endCondLst>
                    <p:cond evt="onPrev" delay="0">
                      <p:tgtEl>
                        <p:sldTgt/>
                      </p:tgtEl>
                    </p:cond>
                    <p:cond evt="onStopAudio" delay="0">
                      <p:tgtEl>
                        <p:sldTgt/>
                      </p:tgtEl>
                    </p:cond>
                  </p:endCondLst>
                </p:cTn>
                <p:tgtEl>
                  <p:spTgt spid="42"/>
                </p:tgtEl>
              </p:cMediaNode>
            </p:audio>
          </p:childTnLst>
        </p:cTn>
      </p:par>
    </p:tnLst>
    <p:bldLst>
      <p:bldP spid="99363" grpId="0" animBg="1"/>
      <p:bldP spid="99333" grpId="0" animBg="1"/>
      <p:bldP spid="99335" grpId="0" animBg="1"/>
      <p:bldP spid="99336" grpId="0" animBg="1"/>
      <p:bldP spid="99337" grpId="0" animBg="1"/>
      <p:bldP spid="99338" grpId="0" animBg="1"/>
      <p:bldP spid="99340" grpId="0" animBg="1"/>
      <p:bldP spid="99341" grpId="0" animBg="1"/>
      <p:bldP spid="99347" grpId="0" animBg="1"/>
      <p:bldP spid="99348" grpId="0" animBg="1"/>
      <p:bldP spid="99349" grpId="0" animBg="1"/>
      <p:bldP spid="99350" grpId="0" animBg="1"/>
      <p:bldP spid="99351" grpId="0" animBg="1"/>
      <p:bldP spid="99352" grpId="0" animBg="1"/>
      <p:bldP spid="99353" grpId="0" animBg="1"/>
      <p:bldP spid="99356" grpId="0" animBg="1"/>
      <p:bldP spid="99354" grpId="0" animBg="1"/>
      <p:bldP spid="99357" grpId="0" animBg="1"/>
      <p:bldP spid="99358" grpId="0" animBg="1"/>
      <p:bldP spid="99359" grpId="0" animBg="1"/>
      <p:bldP spid="99360" grpId="0" animBg="1"/>
      <p:bldP spid="99361" grpId="0" animBg="1"/>
      <p:bldP spid="99362" grpId="0" animBg="1"/>
      <p:bldP spid="99339" grpId="0" animBg="1"/>
      <p:bldP spid="99364" grpId="0" animBg="1"/>
      <p:bldP spid="99365" grpId="0" animBg="1"/>
      <p:bldP spid="99366" grpId="0" animBg="1"/>
      <p:bldP spid="99368" grpId="0" animBg="1"/>
      <p:bldP spid="99369" grpId="0" animBg="1"/>
      <p:bldP spid="99370" grpId="0" animBg="1"/>
      <p:bldP spid="4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2" descr="D:\Женя\информатика\Рисунки\Разное\воздущные шары.jpg"/>
          <p:cNvPicPr>
            <a:picLocks noChangeAspect="1" noChangeArrowheads="1"/>
          </p:cNvPicPr>
          <p:nvPr/>
        </p:nvPicPr>
        <p:blipFill>
          <a:blip r:embed="rId2"/>
          <a:srcRect/>
          <a:stretch>
            <a:fillRect/>
          </a:stretch>
        </p:blipFill>
        <p:spPr bwMode="auto">
          <a:xfrm>
            <a:off x="-60325" y="0"/>
            <a:ext cx="9204325" cy="6815138"/>
          </a:xfrm>
          <a:prstGeom prst="rect">
            <a:avLst/>
          </a:prstGeom>
          <a:noFill/>
          <a:ln w="9525">
            <a:noFill/>
            <a:miter lim="800000"/>
            <a:headEnd/>
            <a:tailEnd/>
          </a:ln>
        </p:spPr>
      </p:pic>
      <p:grpSp>
        <p:nvGrpSpPr>
          <p:cNvPr id="43011" name="Group 3"/>
          <p:cNvGrpSpPr>
            <a:grpSpLocks/>
          </p:cNvGrpSpPr>
          <p:nvPr/>
        </p:nvGrpSpPr>
        <p:grpSpPr bwMode="auto">
          <a:xfrm>
            <a:off x="0" y="0"/>
            <a:ext cx="9144000" cy="6858000"/>
            <a:chOff x="168" y="176"/>
            <a:chExt cx="5408" cy="3928"/>
          </a:xfrm>
        </p:grpSpPr>
        <p:sp>
          <p:nvSpPr>
            <p:cNvPr id="43012"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43013"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43014"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43015"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43016"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3017"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3018"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3019"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2" descr="D:\Женя\информатика\Рисунки\Разное\воздущные шары.jpg"/>
          <p:cNvPicPr>
            <a:picLocks noChangeAspect="1" noChangeArrowheads="1"/>
          </p:cNvPicPr>
          <p:nvPr/>
        </p:nvPicPr>
        <p:blipFill>
          <a:blip r:embed="rId3"/>
          <a:srcRect/>
          <a:stretch>
            <a:fillRect/>
          </a:stretch>
        </p:blipFill>
        <p:spPr bwMode="auto">
          <a:xfrm>
            <a:off x="-60325" y="0"/>
            <a:ext cx="9204325" cy="6815138"/>
          </a:xfrm>
          <a:prstGeom prst="rect">
            <a:avLst/>
          </a:prstGeom>
          <a:noFill/>
          <a:ln w="9525">
            <a:noFill/>
            <a:miter lim="800000"/>
            <a:headEnd/>
            <a:tailEnd/>
          </a:ln>
        </p:spPr>
      </p:pic>
      <p:grpSp>
        <p:nvGrpSpPr>
          <p:cNvPr id="44035" name="Group 3"/>
          <p:cNvGrpSpPr>
            <a:grpSpLocks/>
          </p:cNvGrpSpPr>
          <p:nvPr/>
        </p:nvGrpSpPr>
        <p:grpSpPr bwMode="auto">
          <a:xfrm>
            <a:off x="0" y="0"/>
            <a:ext cx="9144000" cy="6858000"/>
            <a:chOff x="168" y="176"/>
            <a:chExt cx="5408" cy="3928"/>
          </a:xfrm>
        </p:grpSpPr>
        <p:sp>
          <p:nvSpPr>
            <p:cNvPr id="44037"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44038"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44039"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44040"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44041"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4042"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4043"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4044"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pic>
        <p:nvPicPr>
          <p:cNvPr id="14" name="Аудио куб.wma">
            <a:hlinkClick r:id="" action="ppaction://media"/>
          </p:cNvPr>
          <p:cNvPicPr>
            <a:picLocks noRot="1" noChangeAspect="1"/>
          </p:cNvPicPr>
          <p:nvPr>
            <a:audioFile r:link="rId1"/>
          </p:nvPr>
        </p:nvPicPr>
        <p:blipFill>
          <a:blip r:embed="rId4"/>
          <a:srcRect/>
          <a:stretch>
            <a:fillRect/>
          </a:stretch>
        </p:blipFill>
        <p:spPr bwMode="auto">
          <a:xfrm>
            <a:off x="168275" y="655320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60957" fill="hold"/>
                                        <p:tgtEl>
                                          <p:spTgt spid="14"/>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20000" showWhenStopped="0">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14"/>
                </p:tgtEl>
              </p:cMediaNode>
            </p:audio>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058" name="Group 3"/>
          <p:cNvGrpSpPr>
            <a:grpSpLocks/>
          </p:cNvGrpSpPr>
          <p:nvPr/>
        </p:nvGrpSpPr>
        <p:grpSpPr bwMode="auto">
          <a:xfrm>
            <a:off x="0" y="0"/>
            <a:ext cx="9144000" cy="6858000"/>
            <a:chOff x="168" y="176"/>
            <a:chExt cx="5408" cy="3928"/>
          </a:xfrm>
        </p:grpSpPr>
        <p:sp>
          <p:nvSpPr>
            <p:cNvPr id="45070"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45071"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45072"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45073"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45074"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5075"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5076"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5077"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
        <p:nvSpPr>
          <p:cNvPr id="11" name="TextBox 10"/>
          <p:cNvSpPr txBox="1"/>
          <p:nvPr/>
        </p:nvSpPr>
        <p:spPr>
          <a:xfrm>
            <a:off x="514350" y="185738"/>
            <a:ext cx="8142288" cy="922337"/>
          </a:xfrm>
          <a:prstGeom prst="rect">
            <a:avLst/>
          </a:prstGeom>
          <a:noFill/>
        </p:spPr>
        <p:txBody>
          <a:bodyPr>
            <a:spAutoFit/>
          </a:bodyPr>
          <a:lstStyle/>
          <a:p>
            <a:pPr algn="ctr">
              <a:defRPr/>
            </a:pPr>
            <a:r>
              <a:rPr lang="ru-RU" sz="5400" b="1" dirty="0">
                <a:solidFill>
                  <a:schemeClr val="tx2">
                    <a:lumMod val="75000"/>
                  </a:schemeClr>
                </a:solidFill>
              </a:rPr>
              <a:t>Продолжить… </a:t>
            </a:r>
          </a:p>
        </p:txBody>
      </p:sp>
      <p:sp>
        <p:nvSpPr>
          <p:cNvPr id="12" name="TextBox 11"/>
          <p:cNvSpPr txBox="1"/>
          <p:nvPr/>
        </p:nvSpPr>
        <p:spPr>
          <a:xfrm>
            <a:off x="960438" y="1568450"/>
            <a:ext cx="5400675" cy="831850"/>
          </a:xfrm>
          <a:prstGeom prst="rect">
            <a:avLst/>
          </a:prstGeom>
          <a:noFill/>
        </p:spPr>
        <p:txBody>
          <a:bodyPr>
            <a:spAutoFit/>
          </a:bodyPr>
          <a:lstStyle/>
          <a:p>
            <a:pPr>
              <a:defRPr/>
            </a:pPr>
            <a:r>
              <a:rPr lang="ru-RU" sz="4800" b="1" dirty="0">
                <a:solidFill>
                  <a:schemeClr val="tx2">
                    <a:lumMod val="75000"/>
                  </a:schemeClr>
                </a:solidFill>
              </a:rPr>
              <a:t>У куба вершин …  </a:t>
            </a:r>
          </a:p>
        </p:txBody>
      </p:sp>
      <p:sp>
        <p:nvSpPr>
          <p:cNvPr id="13" name="TextBox 12"/>
          <p:cNvSpPr txBox="1"/>
          <p:nvPr/>
        </p:nvSpPr>
        <p:spPr>
          <a:xfrm>
            <a:off x="960438" y="2400300"/>
            <a:ext cx="8142287" cy="830263"/>
          </a:xfrm>
          <a:prstGeom prst="rect">
            <a:avLst/>
          </a:prstGeom>
          <a:noFill/>
        </p:spPr>
        <p:txBody>
          <a:bodyPr>
            <a:spAutoFit/>
          </a:bodyPr>
          <a:lstStyle/>
          <a:p>
            <a:pPr>
              <a:defRPr/>
            </a:pPr>
            <a:r>
              <a:rPr lang="ru-RU" sz="4800" b="1" dirty="0">
                <a:solidFill>
                  <a:schemeClr val="tx2">
                    <a:lumMod val="75000"/>
                  </a:schemeClr>
                </a:solidFill>
              </a:rPr>
              <a:t>У куба ребер… </a:t>
            </a:r>
          </a:p>
        </p:txBody>
      </p:sp>
      <p:sp>
        <p:nvSpPr>
          <p:cNvPr id="14" name="TextBox 13"/>
          <p:cNvSpPr txBox="1"/>
          <p:nvPr/>
        </p:nvSpPr>
        <p:spPr>
          <a:xfrm>
            <a:off x="962025" y="3230563"/>
            <a:ext cx="8143875" cy="831850"/>
          </a:xfrm>
          <a:prstGeom prst="rect">
            <a:avLst/>
          </a:prstGeom>
          <a:noFill/>
        </p:spPr>
        <p:txBody>
          <a:bodyPr>
            <a:spAutoFit/>
          </a:bodyPr>
          <a:lstStyle/>
          <a:p>
            <a:pPr>
              <a:defRPr/>
            </a:pPr>
            <a:r>
              <a:rPr lang="ru-RU" sz="4800" b="1" dirty="0">
                <a:solidFill>
                  <a:schemeClr val="tx2">
                    <a:lumMod val="75000"/>
                  </a:schemeClr>
                </a:solidFill>
              </a:rPr>
              <a:t>У куба граней… </a:t>
            </a:r>
          </a:p>
        </p:txBody>
      </p:sp>
      <p:sp>
        <p:nvSpPr>
          <p:cNvPr id="15" name="TextBox 14"/>
          <p:cNvSpPr txBox="1"/>
          <p:nvPr/>
        </p:nvSpPr>
        <p:spPr>
          <a:xfrm>
            <a:off x="555625" y="4062413"/>
            <a:ext cx="8550275" cy="830262"/>
          </a:xfrm>
          <a:prstGeom prst="rect">
            <a:avLst/>
          </a:prstGeom>
          <a:noFill/>
        </p:spPr>
        <p:txBody>
          <a:bodyPr>
            <a:spAutoFit/>
          </a:bodyPr>
          <a:lstStyle/>
          <a:p>
            <a:pPr>
              <a:defRPr/>
            </a:pPr>
            <a:r>
              <a:rPr lang="ru-RU" sz="4800" b="1" dirty="0">
                <a:solidFill>
                  <a:schemeClr val="tx2">
                    <a:lumMod val="75000"/>
                  </a:schemeClr>
                </a:solidFill>
              </a:rPr>
              <a:t>В вершине куба сходятся… </a:t>
            </a:r>
          </a:p>
        </p:txBody>
      </p:sp>
      <p:sp>
        <p:nvSpPr>
          <p:cNvPr id="16" name="TextBox 15"/>
          <p:cNvSpPr txBox="1"/>
          <p:nvPr/>
        </p:nvSpPr>
        <p:spPr>
          <a:xfrm>
            <a:off x="555625" y="4892675"/>
            <a:ext cx="8550275" cy="1570038"/>
          </a:xfrm>
          <a:prstGeom prst="rect">
            <a:avLst/>
          </a:prstGeom>
          <a:noFill/>
        </p:spPr>
        <p:txBody>
          <a:bodyPr>
            <a:spAutoFit/>
          </a:bodyPr>
          <a:lstStyle/>
          <a:p>
            <a:pPr>
              <a:defRPr/>
            </a:pPr>
            <a:r>
              <a:rPr lang="ru-RU" sz="4800" b="1" dirty="0">
                <a:solidFill>
                  <a:schemeClr val="tx2">
                    <a:lumMod val="75000"/>
                  </a:schemeClr>
                </a:solidFill>
              </a:rPr>
              <a:t>Одновременно у куба можно увидеть …  граней</a:t>
            </a:r>
          </a:p>
        </p:txBody>
      </p:sp>
      <p:sp>
        <p:nvSpPr>
          <p:cNvPr id="17" name="TextBox 16"/>
          <p:cNvSpPr txBox="1">
            <a:spLocks noChangeArrowheads="1"/>
          </p:cNvSpPr>
          <p:nvPr/>
        </p:nvSpPr>
        <p:spPr bwMode="auto">
          <a:xfrm>
            <a:off x="6361113" y="1568450"/>
            <a:ext cx="836612" cy="831850"/>
          </a:xfrm>
          <a:prstGeom prst="rect">
            <a:avLst/>
          </a:prstGeom>
          <a:noFill/>
          <a:ln w="9525">
            <a:noFill/>
            <a:miter lim="800000"/>
            <a:headEnd/>
            <a:tailEnd/>
          </a:ln>
        </p:spPr>
        <p:txBody>
          <a:bodyPr>
            <a:spAutoFit/>
          </a:bodyPr>
          <a:lstStyle/>
          <a:p>
            <a:r>
              <a:rPr lang="ru-RU" sz="4800" b="1">
                <a:solidFill>
                  <a:srgbClr val="FF0000"/>
                </a:solidFill>
              </a:rPr>
              <a:t>8</a:t>
            </a:r>
          </a:p>
        </p:txBody>
      </p:sp>
      <p:sp>
        <p:nvSpPr>
          <p:cNvPr id="18" name="TextBox 17"/>
          <p:cNvSpPr txBox="1">
            <a:spLocks noChangeArrowheads="1"/>
          </p:cNvSpPr>
          <p:nvPr/>
        </p:nvSpPr>
        <p:spPr bwMode="auto">
          <a:xfrm>
            <a:off x="6361113" y="2400300"/>
            <a:ext cx="1058862" cy="830263"/>
          </a:xfrm>
          <a:prstGeom prst="rect">
            <a:avLst/>
          </a:prstGeom>
          <a:noFill/>
          <a:ln w="9525">
            <a:noFill/>
            <a:miter lim="800000"/>
            <a:headEnd/>
            <a:tailEnd/>
          </a:ln>
        </p:spPr>
        <p:txBody>
          <a:bodyPr>
            <a:spAutoFit/>
          </a:bodyPr>
          <a:lstStyle/>
          <a:p>
            <a:r>
              <a:rPr lang="ru-RU" sz="4800" b="1">
                <a:solidFill>
                  <a:srgbClr val="FF0000"/>
                </a:solidFill>
              </a:rPr>
              <a:t>12</a:t>
            </a:r>
          </a:p>
        </p:txBody>
      </p:sp>
      <p:sp>
        <p:nvSpPr>
          <p:cNvPr id="19" name="TextBox 18"/>
          <p:cNvSpPr txBox="1">
            <a:spLocks noChangeArrowheads="1"/>
          </p:cNvSpPr>
          <p:nvPr/>
        </p:nvSpPr>
        <p:spPr bwMode="auto">
          <a:xfrm>
            <a:off x="6361113" y="3230563"/>
            <a:ext cx="836612" cy="831850"/>
          </a:xfrm>
          <a:prstGeom prst="rect">
            <a:avLst/>
          </a:prstGeom>
          <a:noFill/>
          <a:ln w="9525">
            <a:noFill/>
            <a:miter lim="800000"/>
            <a:headEnd/>
            <a:tailEnd/>
          </a:ln>
        </p:spPr>
        <p:txBody>
          <a:bodyPr>
            <a:spAutoFit/>
          </a:bodyPr>
          <a:lstStyle/>
          <a:p>
            <a:r>
              <a:rPr lang="ru-RU" sz="4800" b="1">
                <a:solidFill>
                  <a:srgbClr val="FF0000"/>
                </a:solidFill>
              </a:rPr>
              <a:t>6</a:t>
            </a:r>
          </a:p>
        </p:txBody>
      </p:sp>
      <p:sp>
        <p:nvSpPr>
          <p:cNvPr id="20" name="TextBox 19"/>
          <p:cNvSpPr txBox="1">
            <a:spLocks noChangeArrowheads="1"/>
          </p:cNvSpPr>
          <p:nvPr/>
        </p:nvSpPr>
        <p:spPr bwMode="auto">
          <a:xfrm>
            <a:off x="8307388" y="4060825"/>
            <a:ext cx="836612" cy="831850"/>
          </a:xfrm>
          <a:prstGeom prst="rect">
            <a:avLst/>
          </a:prstGeom>
          <a:noFill/>
          <a:ln w="9525">
            <a:noFill/>
            <a:miter lim="800000"/>
            <a:headEnd/>
            <a:tailEnd/>
          </a:ln>
        </p:spPr>
        <p:txBody>
          <a:bodyPr>
            <a:spAutoFit/>
          </a:bodyPr>
          <a:lstStyle/>
          <a:p>
            <a:r>
              <a:rPr lang="ru-RU" sz="4800" b="1">
                <a:solidFill>
                  <a:srgbClr val="FF0000"/>
                </a:solidFill>
              </a:rPr>
              <a:t>3</a:t>
            </a:r>
          </a:p>
        </p:txBody>
      </p:sp>
      <p:sp>
        <p:nvSpPr>
          <p:cNvPr id="21" name="TextBox 20"/>
          <p:cNvSpPr txBox="1">
            <a:spLocks noChangeArrowheads="1"/>
          </p:cNvSpPr>
          <p:nvPr/>
        </p:nvSpPr>
        <p:spPr bwMode="auto">
          <a:xfrm>
            <a:off x="5524500" y="5630863"/>
            <a:ext cx="836613" cy="831850"/>
          </a:xfrm>
          <a:prstGeom prst="rect">
            <a:avLst/>
          </a:prstGeom>
          <a:noFill/>
          <a:ln w="9525">
            <a:noFill/>
            <a:miter lim="800000"/>
            <a:headEnd/>
            <a:tailEnd/>
          </a:ln>
        </p:spPr>
        <p:txBody>
          <a:bodyPr>
            <a:spAutoFit/>
          </a:bodyPr>
          <a:lstStyle/>
          <a:p>
            <a:r>
              <a:rPr lang="ru-RU" sz="4800" b="1">
                <a:solidFill>
                  <a:srgbClr val="FF0000"/>
                </a:solidFill>
              </a:rPr>
              <a:t>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1+#ppt_w/2"/>
                                          </p:val>
                                        </p:tav>
                                        <p:tav tm="100000">
                                          <p:val>
                                            <p:strVal val="#ppt_x"/>
                                          </p:val>
                                        </p:tav>
                                      </p:tavLst>
                                    </p:anim>
                                    <p:anim calcmode="lin" valueType="num">
                                      <p:cBhvr additive="base">
                                        <p:cTn id="14"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1+#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1+#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additive="base">
                                        <p:cTn id="31" dur="500" fill="hold"/>
                                        <p:tgtEl>
                                          <p:spTgt spid="21"/>
                                        </p:tgtEl>
                                        <p:attrNameLst>
                                          <p:attrName>ppt_x</p:attrName>
                                        </p:attrNameLst>
                                      </p:cBhvr>
                                      <p:tavLst>
                                        <p:tav tm="0">
                                          <p:val>
                                            <p:strVal val="1+#ppt_w/2"/>
                                          </p:val>
                                        </p:tav>
                                        <p:tav tm="100000">
                                          <p:val>
                                            <p:strVal val="#ppt_x"/>
                                          </p:val>
                                        </p:tav>
                                      </p:tavLst>
                                    </p:anim>
                                    <p:anim calcmode="lin" valueType="num">
                                      <p:cBhvr additive="base">
                                        <p:cTn id="32"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19" grpId="0"/>
      <p:bldP spid="20" grpId="0"/>
      <p:bldP spid="21"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6082" name="Group 3"/>
          <p:cNvGrpSpPr>
            <a:grpSpLocks/>
          </p:cNvGrpSpPr>
          <p:nvPr/>
        </p:nvGrpSpPr>
        <p:grpSpPr bwMode="auto">
          <a:xfrm>
            <a:off x="0" y="0"/>
            <a:ext cx="9144000" cy="6858000"/>
            <a:chOff x="168" y="176"/>
            <a:chExt cx="5408" cy="3928"/>
          </a:xfrm>
        </p:grpSpPr>
        <p:sp>
          <p:nvSpPr>
            <p:cNvPr id="46131"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46132"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46133"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46134"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46135"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6136"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6137"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6138"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grpSp>
        <p:nvGrpSpPr>
          <p:cNvPr id="46083" name="Группа 39"/>
          <p:cNvGrpSpPr>
            <a:grpSpLocks/>
          </p:cNvGrpSpPr>
          <p:nvPr/>
        </p:nvGrpSpPr>
        <p:grpSpPr bwMode="auto">
          <a:xfrm>
            <a:off x="269875" y="758825"/>
            <a:ext cx="3071813" cy="3071813"/>
            <a:chOff x="260149" y="1092168"/>
            <a:chExt cx="3072138" cy="3072138"/>
          </a:xfrm>
        </p:grpSpPr>
        <p:sp>
          <p:nvSpPr>
            <p:cNvPr id="18" name="Овал 17"/>
            <p:cNvSpPr/>
            <p:nvPr/>
          </p:nvSpPr>
          <p:spPr>
            <a:xfrm>
              <a:off x="260149" y="1092168"/>
              <a:ext cx="3072138" cy="3072138"/>
            </a:xfrm>
            <a:prstGeom prst="ellips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24" name="Прямая соединительная линия 23"/>
            <p:cNvCxnSpPr>
              <a:endCxn id="26" idx="2"/>
            </p:cNvCxnSpPr>
            <p:nvPr/>
          </p:nvCxnSpPr>
          <p:spPr>
            <a:xfrm rot="16200000" flipH="1">
              <a:off x="1531872" y="2563937"/>
              <a:ext cx="541394" cy="7938"/>
            </a:xfrm>
            <a:prstGeom prst="lin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26" name="Дуга 25"/>
            <p:cNvSpPr/>
            <p:nvPr/>
          </p:nvSpPr>
          <p:spPr>
            <a:xfrm rot="21175036" flipH="1" flipV="1">
              <a:off x="1803362" y="2722703"/>
              <a:ext cx="608077" cy="158767"/>
            </a:xfrm>
            <a:prstGeom prst="arc">
              <a:avLst/>
            </a:prstGeom>
            <a:ln>
              <a:solidFill>
                <a:schemeClr val="accent2">
                  <a:lumMod val="60000"/>
                  <a:lumOff val="40000"/>
                </a:schemeClr>
              </a:solidFill>
            </a:ln>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ru-RU"/>
            </a:p>
          </p:txBody>
        </p:sp>
        <p:sp>
          <p:nvSpPr>
            <p:cNvPr id="29" name="Полилиния 28"/>
            <p:cNvSpPr/>
            <p:nvPr/>
          </p:nvSpPr>
          <p:spPr>
            <a:xfrm>
              <a:off x="1119078" y="3295851"/>
              <a:ext cx="1373332" cy="339761"/>
            </a:xfrm>
            <a:custGeom>
              <a:avLst/>
              <a:gdLst>
                <a:gd name="connsiteX0" fmla="*/ 0 w 1396030"/>
                <a:gd name="connsiteY0" fmla="*/ 0 h 504898"/>
                <a:gd name="connsiteX1" fmla="*/ 551432 w 1396030"/>
                <a:gd name="connsiteY1" fmla="*/ 495591 h 504898"/>
                <a:gd name="connsiteX2" fmla="*/ 1396030 w 1396030"/>
                <a:gd name="connsiteY2" fmla="*/ 55841 h 504898"/>
                <a:gd name="connsiteX0" fmla="*/ 0 w 1396030"/>
                <a:gd name="connsiteY0" fmla="*/ 0 h 577026"/>
                <a:gd name="connsiteX1" fmla="*/ 551432 w 1396030"/>
                <a:gd name="connsiteY1" fmla="*/ 495591 h 577026"/>
                <a:gd name="connsiteX2" fmla="*/ 851411 w 1396030"/>
                <a:gd name="connsiteY2" fmla="*/ 412363 h 577026"/>
                <a:gd name="connsiteX3" fmla="*/ 1396030 w 1396030"/>
                <a:gd name="connsiteY3" fmla="*/ 55841 h 577026"/>
                <a:gd name="connsiteX0" fmla="*/ 0 w 1396030"/>
                <a:gd name="connsiteY0" fmla="*/ 0 h 577026"/>
                <a:gd name="connsiteX1" fmla="*/ 449768 w 1396030"/>
                <a:gd name="connsiteY1" fmla="*/ 495591 h 577026"/>
                <a:gd name="connsiteX2" fmla="*/ 851411 w 1396030"/>
                <a:gd name="connsiteY2" fmla="*/ 412363 h 577026"/>
                <a:gd name="connsiteX3" fmla="*/ 1396030 w 1396030"/>
                <a:gd name="connsiteY3" fmla="*/ 55841 h 577026"/>
                <a:gd name="connsiteX0" fmla="*/ 0 w 1184827"/>
                <a:gd name="connsiteY0" fmla="*/ 0 h 577026"/>
                <a:gd name="connsiteX1" fmla="*/ 449768 w 1184827"/>
                <a:gd name="connsiteY1" fmla="*/ 495591 h 577026"/>
                <a:gd name="connsiteX2" fmla="*/ 851411 w 1184827"/>
                <a:gd name="connsiteY2" fmla="*/ 412363 h 577026"/>
                <a:gd name="connsiteX3" fmla="*/ 1184827 w 1184827"/>
                <a:gd name="connsiteY3" fmla="*/ 55841 h 577026"/>
                <a:gd name="connsiteX0" fmla="*/ 0 w 1184827"/>
                <a:gd name="connsiteY0" fmla="*/ 0 h 412363"/>
                <a:gd name="connsiteX1" fmla="*/ 851411 w 1184827"/>
                <a:gd name="connsiteY1" fmla="*/ 412363 h 412363"/>
                <a:gd name="connsiteX2" fmla="*/ 1184827 w 1184827"/>
                <a:gd name="connsiteY2" fmla="*/ 55841 h 412363"/>
                <a:gd name="connsiteX0" fmla="*/ 0 w 1184827"/>
                <a:gd name="connsiteY0" fmla="*/ 0 h 440298"/>
                <a:gd name="connsiteX1" fmla="*/ 676721 w 1184827"/>
                <a:gd name="connsiteY1" fmla="*/ 440298 h 440298"/>
                <a:gd name="connsiteX2" fmla="*/ 1184827 w 1184827"/>
                <a:gd name="connsiteY2" fmla="*/ 55841 h 440298"/>
                <a:gd name="connsiteX0" fmla="*/ 0 w 1184827"/>
                <a:gd name="connsiteY0" fmla="*/ 0 h 451383"/>
                <a:gd name="connsiteX1" fmla="*/ 676721 w 1184827"/>
                <a:gd name="connsiteY1" fmla="*/ 440298 h 451383"/>
                <a:gd name="connsiteX2" fmla="*/ 1184827 w 1184827"/>
                <a:gd name="connsiteY2" fmla="*/ 55841 h 451383"/>
                <a:gd name="connsiteX0" fmla="*/ 0 w 1184827"/>
                <a:gd name="connsiteY0" fmla="*/ 0 h 453760"/>
                <a:gd name="connsiteX1" fmla="*/ 676721 w 1184827"/>
                <a:gd name="connsiteY1" fmla="*/ 440298 h 453760"/>
                <a:gd name="connsiteX2" fmla="*/ 1184827 w 1184827"/>
                <a:gd name="connsiteY2" fmla="*/ 55841 h 453760"/>
                <a:gd name="connsiteX0" fmla="*/ 0 w 1184827"/>
                <a:gd name="connsiteY0" fmla="*/ 0 h 483441"/>
                <a:gd name="connsiteX1" fmla="*/ 730827 w 1184827"/>
                <a:gd name="connsiteY1" fmla="*/ 469979 h 483441"/>
                <a:gd name="connsiteX2" fmla="*/ 1184827 w 1184827"/>
                <a:gd name="connsiteY2" fmla="*/ 55841 h 483441"/>
                <a:gd name="connsiteX0" fmla="*/ 0 w 1184827"/>
                <a:gd name="connsiteY0" fmla="*/ 0 h 483441"/>
                <a:gd name="connsiteX1" fmla="*/ 592650 w 1184827"/>
                <a:gd name="connsiteY1" fmla="*/ 469979 h 483441"/>
                <a:gd name="connsiteX2" fmla="*/ 1184827 w 1184827"/>
                <a:gd name="connsiteY2" fmla="*/ 55841 h 483441"/>
                <a:gd name="connsiteX0" fmla="*/ 0 w 1184827"/>
                <a:gd name="connsiteY0" fmla="*/ 0 h 483441"/>
                <a:gd name="connsiteX1" fmla="*/ 646756 w 1184827"/>
                <a:gd name="connsiteY1" fmla="*/ 469979 h 483441"/>
                <a:gd name="connsiteX2" fmla="*/ 1184827 w 1184827"/>
                <a:gd name="connsiteY2" fmla="*/ 55841 h 483441"/>
                <a:gd name="connsiteX0" fmla="*/ 0 w 1265986"/>
                <a:gd name="connsiteY0" fmla="*/ 20407 h 503848"/>
                <a:gd name="connsiteX1" fmla="*/ 646756 w 1265986"/>
                <a:gd name="connsiteY1" fmla="*/ 490386 h 503848"/>
                <a:gd name="connsiteX2" fmla="*/ 1265986 w 1265986"/>
                <a:gd name="connsiteY2" fmla="*/ 0 h 503848"/>
                <a:gd name="connsiteX0" fmla="*/ 0 w 1265986"/>
                <a:gd name="connsiteY0" fmla="*/ 20407 h 503848"/>
                <a:gd name="connsiteX1" fmla="*/ 646756 w 1265986"/>
                <a:gd name="connsiteY1" fmla="*/ 490386 h 503848"/>
                <a:gd name="connsiteX2" fmla="*/ 1265986 w 1265986"/>
                <a:gd name="connsiteY2" fmla="*/ 0 h 503848"/>
                <a:gd name="connsiteX0" fmla="*/ 107793 w 1373779"/>
                <a:gd name="connsiteY0" fmla="*/ 71351 h 554792"/>
                <a:gd name="connsiteX1" fmla="*/ 107793 w 1373779"/>
                <a:gd name="connsiteY1" fmla="*/ 78330 h 554792"/>
                <a:gd name="connsiteX2" fmla="*/ 754549 w 1373779"/>
                <a:gd name="connsiteY2" fmla="*/ 541330 h 554792"/>
                <a:gd name="connsiteX3" fmla="*/ 1373779 w 1373779"/>
                <a:gd name="connsiteY3" fmla="*/ 50944 h 554792"/>
                <a:gd name="connsiteX0" fmla="*/ 107793 w 1373779"/>
                <a:gd name="connsiteY0" fmla="*/ 71351 h 554792"/>
                <a:gd name="connsiteX1" fmla="*/ 107793 w 1373779"/>
                <a:gd name="connsiteY1" fmla="*/ 78330 h 554792"/>
                <a:gd name="connsiteX2" fmla="*/ 754549 w 1373779"/>
                <a:gd name="connsiteY2" fmla="*/ 541330 h 554792"/>
                <a:gd name="connsiteX3" fmla="*/ 1373779 w 1373779"/>
                <a:gd name="connsiteY3" fmla="*/ 50944 h 554792"/>
                <a:gd name="connsiteX0" fmla="*/ 107793 w 1373779"/>
                <a:gd name="connsiteY0" fmla="*/ 71351 h 554792"/>
                <a:gd name="connsiteX1" fmla="*/ 107793 w 1373779"/>
                <a:gd name="connsiteY1" fmla="*/ 78330 h 554792"/>
                <a:gd name="connsiteX2" fmla="*/ 689398 w 1373779"/>
                <a:gd name="connsiteY2" fmla="*/ 541330 h 554792"/>
                <a:gd name="connsiteX3" fmla="*/ 1373779 w 1373779"/>
                <a:gd name="connsiteY3" fmla="*/ 50944 h 554792"/>
              </a:gdLst>
              <a:ahLst/>
              <a:cxnLst>
                <a:cxn ang="0">
                  <a:pos x="connsiteX0" y="connsiteY0"/>
                </a:cxn>
                <a:cxn ang="0">
                  <a:pos x="connsiteX1" y="connsiteY1"/>
                </a:cxn>
                <a:cxn ang="0">
                  <a:pos x="connsiteX2" y="connsiteY2"/>
                </a:cxn>
                <a:cxn ang="0">
                  <a:pos x="connsiteX3" y="connsiteY3"/>
                </a:cxn>
              </a:cxnLst>
              <a:rect l="l" t="t" r="r" b="b"/>
              <a:pathLst>
                <a:path w="1373779" h="554792">
                  <a:moveTo>
                    <a:pt x="107793" y="71351"/>
                  </a:moveTo>
                  <a:cubicBezTo>
                    <a:pt x="107793" y="72514"/>
                    <a:pt x="0" y="0"/>
                    <a:pt x="107793" y="78330"/>
                  </a:cubicBezTo>
                  <a:cubicBezTo>
                    <a:pt x="261353" y="140423"/>
                    <a:pt x="478400" y="545894"/>
                    <a:pt x="689398" y="541330"/>
                  </a:cubicBezTo>
                  <a:cubicBezTo>
                    <a:pt x="1032833" y="554792"/>
                    <a:pt x="1171746" y="113998"/>
                    <a:pt x="1373779" y="50944"/>
                  </a:cubicBezTo>
                </a:path>
              </a:pathLst>
            </a:cu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ru-RU"/>
            </a:p>
          </p:txBody>
        </p:sp>
        <p:grpSp>
          <p:nvGrpSpPr>
            <p:cNvPr id="46121" name="Group 7"/>
            <p:cNvGrpSpPr>
              <a:grpSpLocks/>
            </p:cNvGrpSpPr>
            <p:nvPr/>
          </p:nvGrpSpPr>
          <p:grpSpPr bwMode="auto">
            <a:xfrm rot="-442791">
              <a:off x="2070891" y="1886254"/>
              <a:ext cx="717589" cy="431385"/>
              <a:chOff x="8064" y="576"/>
              <a:chExt cx="1290" cy="756"/>
            </a:xfrm>
          </p:grpSpPr>
          <p:sp>
            <p:nvSpPr>
              <p:cNvPr id="46127" name="Freeform 8"/>
              <p:cNvSpPr>
                <a:spLocks noChangeAspect="1"/>
              </p:cNvSpPr>
              <p:nvPr/>
            </p:nvSpPr>
            <p:spPr bwMode="auto">
              <a:xfrm>
                <a:off x="8064" y="576"/>
                <a:ext cx="1290" cy="756"/>
              </a:xfrm>
              <a:custGeom>
                <a:avLst/>
                <a:gdLst>
                  <a:gd name="T0" fmla="*/ 0 w 1290"/>
                  <a:gd name="T1" fmla="*/ 29 h 900"/>
                  <a:gd name="T2" fmla="*/ 649 w 1290"/>
                  <a:gd name="T3" fmla="*/ 0 h 900"/>
                  <a:gd name="T4" fmla="*/ 1290 w 1290"/>
                  <a:gd name="T5" fmla="*/ 30 h 900"/>
                  <a:gd name="T6" fmla="*/ 649 w 1290"/>
                  <a:gd name="T7" fmla="*/ 55 h 900"/>
                  <a:gd name="T8" fmla="*/ 0 w 1290"/>
                  <a:gd name="T9" fmla="*/ 29 h 900"/>
                  <a:gd name="T10" fmla="*/ 0 60000 65536"/>
                  <a:gd name="T11" fmla="*/ 0 60000 65536"/>
                  <a:gd name="T12" fmla="*/ 0 60000 65536"/>
                  <a:gd name="T13" fmla="*/ 0 60000 65536"/>
                  <a:gd name="T14" fmla="*/ 0 60000 65536"/>
                  <a:gd name="T15" fmla="*/ 0 w 1290"/>
                  <a:gd name="T16" fmla="*/ 0 h 900"/>
                  <a:gd name="T17" fmla="*/ 1290 w 1290"/>
                  <a:gd name="T18" fmla="*/ 900 h 900"/>
                </a:gdLst>
                <a:ahLst/>
                <a:cxnLst>
                  <a:cxn ang="T10">
                    <a:pos x="T0" y="T1"/>
                  </a:cxn>
                  <a:cxn ang="T11">
                    <a:pos x="T2" y="T3"/>
                  </a:cxn>
                  <a:cxn ang="T12">
                    <a:pos x="T4" y="T5"/>
                  </a:cxn>
                  <a:cxn ang="T13">
                    <a:pos x="T6" y="T7"/>
                  </a:cxn>
                  <a:cxn ang="T14">
                    <a:pos x="T8" y="T9"/>
                  </a:cxn>
                </a:cxnLst>
                <a:rect l="T15" t="T16" r="T17" b="T18"/>
                <a:pathLst>
                  <a:path w="1290" h="900">
                    <a:moveTo>
                      <a:pt x="0" y="480"/>
                    </a:moveTo>
                    <a:cubicBezTo>
                      <a:pt x="90" y="270"/>
                      <a:pt x="319" y="0"/>
                      <a:pt x="649" y="0"/>
                    </a:cubicBezTo>
                    <a:cubicBezTo>
                      <a:pt x="979" y="0"/>
                      <a:pt x="1140" y="225"/>
                      <a:pt x="1290" y="495"/>
                    </a:cubicBezTo>
                    <a:cubicBezTo>
                      <a:pt x="1155" y="720"/>
                      <a:pt x="859" y="900"/>
                      <a:pt x="649" y="900"/>
                    </a:cubicBezTo>
                    <a:cubicBezTo>
                      <a:pt x="439" y="900"/>
                      <a:pt x="135" y="705"/>
                      <a:pt x="0" y="480"/>
                    </a:cubicBezTo>
                    <a:close/>
                  </a:path>
                </a:pathLst>
              </a:custGeom>
              <a:gradFill rotWithShape="0">
                <a:gsLst>
                  <a:gs pos="0">
                    <a:srgbClr val="C0C0C0"/>
                  </a:gs>
                  <a:gs pos="100000">
                    <a:srgbClr val="FFFFFF"/>
                  </a:gs>
                </a:gsLst>
                <a:lin ang="5400000" scaled="1"/>
              </a:gradFill>
              <a:ln w="19050">
                <a:solidFill>
                  <a:srgbClr val="000000"/>
                </a:solidFill>
                <a:round/>
                <a:headEnd/>
                <a:tailEnd/>
              </a:ln>
            </p:spPr>
            <p:txBody>
              <a:bodyPr/>
              <a:lstStyle/>
              <a:p>
                <a:endParaRPr lang="ru-RU"/>
              </a:p>
            </p:txBody>
          </p:sp>
          <p:sp>
            <p:nvSpPr>
              <p:cNvPr id="46128" name="Oval 9"/>
              <p:cNvSpPr>
                <a:spLocks noChangeAspect="1" noChangeArrowheads="1"/>
              </p:cNvSpPr>
              <p:nvPr/>
            </p:nvSpPr>
            <p:spPr bwMode="auto">
              <a:xfrm>
                <a:off x="8391" y="591"/>
                <a:ext cx="663" cy="663"/>
              </a:xfrm>
              <a:prstGeom prst="ellipse">
                <a:avLst/>
              </a:prstGeom>
              <a:gradFill rotWithShape="0">
                <a:gsLst>
                  <a:gs pos="0">
                    <a:srgbClr val="33CCCC"/>
                  </a:gs>
                  <a:gs pos="100000">
                    <a:srgbClr val="1A6969"/>
                  </a:gs>
                </a:gsLst>
                <a:path path="shape">
                  <a:fillToRect l="50000" t="50000" r="50000" b="50000"/>
                </a:path>
              </a:gradFill>
              <a:ln w="9525">
                <a:noFill/>
                <a:round/>
                <a:headEnd/>
                <a:tailEnd/>
              </a:ln>
            </p:spPr>
            <p:txBody>
              <a:bodyPr/>
              <a:lstStyle/>
              <a:p>
                <a:endParaRPr lang="ru-RU"/>
              </a:p>
            </p:txBody>
          </p:sp>
          <p:sp>
            <p:nvSpPr>
              <p:cNvPr id="46129" name="Oval 10"/>
              <p:cNvSpPr>
                <a:spLocks noChangeArrowheads="1"/>
              </p:cNvSpPr>
              <p:nvPr/>
            </p:nvSpPr>
            <p:spPr bwMode="auto">
              <a:xfrm>
                <a:off x="8565" y="765"/>
                <a:ext cx="288" cy="288"/>
              </a:xfrm>
              <a:prstGeom prst="ellipse">
                <a:avLst/>
              </a:prstGeom>
              <a:solidFill>
                <a:srgbClr val="000000"/>
              </a:solidFill>
              <a:ln w="9525">
                <a:solidFill>
                  <a:srgbClr val="000000"/>
                </a:solidFill>
                <a:round/>
                <a:headEnd/>
                <a:tailEnd/>
              </a:ln>
            </p:spPr>
            <p:txBody>
              <a:bodyPr/>
              <a:lstStyle/>
              <a:p>
                <a:endParaRPr lang="ru-RU"/>
              </a:p>
            </p:txBody>
          </p:sp>
          <p:sp>
            <p:nvSpPr>
              <p:cNvPr id="46130" name="Oval 11"/>
              <p:cNvSpPr>
                <a:spLocks noChangeArrowheads="1"/>
              </p:cNvSpPr>
              <p:nvPr/>
            </p:nvSpPr>
            <p:spPr bwMode="auto">
              <a:xfrm>
                <a:off x="8526" y="750"/>
                <a:ext cx="144" cy="144"/>
              </a:xfrm>
              <a:prstGeom prst="ellipse">
                <a:avLst/>
              </a:prstGeom>
              <a:solidFill>
                <a:srgbClr val="FFFFFF"/>
              </a:solidFill>
              <a:ln w="9525">
                <a:noFill/>
                <a:round/>
                <a:headEnd/>
                <a:tailEnd/>
              </a:ln>
            </p:spPr>
            <p:txBody>
              <a:bodyPr/>
              <a:lstStyle/>
              <a:p>
                <a:endParaRPr lang="ru-RU"/>
              </a:p>
            </p:txBody>
          </p:sp>
        </p:grpSp>
        <p:grpSp>
          <p:nvGrpSpPr>
            <p:cNvPr id="46122" name="Group 7"/>
            <p:cNvGrpSpPr>
              <a:grpSpLocks/>
            </p:cNvGrpSpPr>
            <p:nvPr/>
          </p:nvGrpSpPr>
          <p:grpSpPr bwMode="auto">
            <a:xfrm rot="579343" flipH="1">
              <a:off x="880261" y="1898429"/>
              <a:ext cx="717589" cy="431385"/>
              <a:chOff x="8064" y="576"/>
              <a:chExt cx="1290" cy="756"/>
            </a:xfrm>
          </p:grpSpPr>
          <p:sp>
            <p:nvSpPr>
              <p:cNvPr id="46123" name="Freeform 8"/>
              <p:cNvSpPr>
                <a:spLocks noChangeAspect="1"/>
              </p:cNvSpPr>
              <p:nvPr/>
            </p:nvSpPr>
            <p:spPr bwMode="auto">
              <a:xfrm>
                <a:off x="8064" y="576"/>
                <a:ext cx="1290" cy="756"/>
              </a:xfrm>
              <a:custGeom>
                <a:avLst/>
                <a:gdLst>
                  <a:gd name="T0" fmla="*/ 0 w 1290"/>
                  <a:gd name="T1" fmla="*/ 29 h 900"/>
                  <a:gd name="T2" fmla="*/ 649 w 1290"/>
                  <a:gd name="T3" fmla="*/ 0 h 900"/>
                  <a:gd name="T4" fmla="*/ 1290 w 1290"/>
                  <a:gd name="T5" fmla="*/ 30 h 900"/>
                  <a:gd name="T6" fmla="*/ 649 w 1290"/>
                  <a:gd name="T7" fmla="*/ 55 h 900"/>
                  <a:gd name="T8" fmla="*/ 0 w 1290"/>
                  <a:gd name="T9" fmla="*/ 29 h 900"/>
                  <a:gd name="T10" fmla="*/ 0 60000 65536"/>
                  <a:gd name="T11" fmla="*/ 0 60000 65536"/>
                  <a:gd name="T12" fmla="*/ 0 60000 65536"/>
                  <a:gd name="T13" fmla="*/ 0 60000 65536"/>
                  <a:gd name="T14" fmla="*/ 0 60000 65536"/>
                  <a:gd name="T15" fmla="*/ 0 w 1290"/>
                  <a:gd name="T16" fmla="*/ 0 h 900"/>
                  <a:gd name="T17" fmla="*/ 1290 w 1290"/>
                  <a:gd name="T18" fmla="*/ 900 h 900"/>
                </a:gdLst>
                <a:ahLst/>
                <a:cxnLst>
                  <a:cxn ang="T10">
                    <a:pos x="T0" y="T1"/>
                  </a:cxn>
                  <a:cxn ang="T11">
                    <a:pos x="T2" y="T3"/>
                  </a:cxn>
                  <a:cxn ang="T12">
                    <a:pos x="T4" y="T5"/>
                  </a:cxn>
                  <a:cxn ang="T13">
                    <a:pos x="T6" y="T7"/>
                  </a:cxn>
                  <a:cxn ang="T14">
                    <a:pos x="T8" y="T9"/>
                  </a:cxn>
                </a:cxnLst>
                <a:rect l="T15" t="T16" r="T17" b="T18"/>
                <a:pathLst>
                  <a:path w="1290" h="900">
                    <a:moveTo>
                      <a:pt x="0" y="480"/>
                    </a:moveTo>
                    <a:cubicBezTo>
                      <a:pt x="90" y="270"/>
                      <a:pt x="319" y="0"/>
                      <a:pt x="649" y="0"/>
                    </a:cubicBezTo>
                    <a:cubicBezTo>
                      <a:pt x="979" y="0"/>
                      <a:pt x="1140" y="225"/>
                      <a:pt x="1290" y="495"/>
                    </a:cubicBezTo>
                    <a:cubicBezTo>
                      <a:pt x="1155" y="720"/>
                      <a:pt x="859" y="900"/>
                      <a:pt x="649" y="900"/>
                    </a:cubicBezTo>
                    <a:cubicBezTo>
                      <a:pt x="439" y="900"/>
                      <a:pt x="135" y="705"/>
                      <a:pt x="0" y="480"/>
                    </a:cubicBezTo>
                    <a:close/>
                  </a:path>
                </a:pathLst>
              </a:custGeom>
              <a:gradFill rotWithShape="0">
                <a:gsLst>
                  <a:gs pos="0">
                    <a:srgbClr val="C0C0C0"/>
                  </a:gs>
                  <a:gs pos="100000">
                    <a:srgbClr val="FFFFFF"/>
                  </a:gs>
                </a:gsLst>
                <a:lin ang="5400000" scaled="1"/>
              </a:gradFill>
              <a:ln w="19050">
                <a:solidFill>
                  <a:srgbClr val="000000"/>
                </a:solidFill>
                <a:round/>
                <a:headEnd/>
                <a:tailEnd/>
              </a:ln>
            </p:spPr>
            <p:txBody>
              <a:bodyPr/>
              <a:lstStyle/>
              <a:p>
                <a:endParaRPr lang="ru-RU"/>
              </a:p>
            </p:txBody>
          </p:sp>
          <p:sp>
            <p:nvSpPr>
              <p:cNvPr id="46124" name="Oval 9"/>
              <p:cNvSpPr>
                <a:spLocks noChangeAspect="1" noChangeArrowheads="1"/>
              </p:cNvSpPr>
              <p:nvPr/>
            </p:nvSpPr>
            <p:spPr bwMode="auto">
              <a:xfrm>
                <a:off x="8391" y="591"/>
                <a:ext cx="663" cy="663"/>
              </a:xfrm>
              <a:prstGeom prst="ellipse">
                <a:avLst/>
              </a:prstGeom>
              <a:gradFill rotWithShape="0">
                <a:gsLst>
                  <a:gs pos="0">
                    <a:srgbClr val="33CCCC"/>
                  </a:gs>
                  <a:gs pos="100000">
                    <a:srgbClr val="1A6969"/>
                  </a:gs>
                </a:gsLst>
                <a:path path="shape">
                  <a:fillToRect l="50000" t="50000" r="50000" b="50000"/>
                </a:path>
              </a:gradFill>
              <a:ln w="9525">
                <a:noFill/>
                <a:round/>
                <a:headEnd/>
                <a:tailEnd/>
              </a:ln>
            </p:spPr>
            <p:txBody>
              <a:bodyPr/>
              <a:lstStyle/>
              <a:p>
                <a:endParaRPr lang="ru-RU"/>
              </a:p>
            </p:txBody>
          </p:sp>
          <p:sp>
            <p:nvSpPr>
              <p:cNvPr id="46125" name="Oval 10"/>
              <p:cNvSpPr>
                <a:spLocks noChangeArrowheads="1"/>
              </p:cNvSpPr>
              <p:nvPr/>
            </p:nvSpPr>
            <p:spPr bwMode="auto">
              <a:xfrm>
                <a:off x="8565" y="765"/>
                <a:ext cx="288" cy="288"/>
              </a:xfrm>
              <a:prstGeom prst="ellipse">
                <a:avLst/>
              </a:prstGeom>
              <a:solidFill>
                <a:srgbClr val="000000"/>
              </a:solidFill>
              <a:ln w="9525">
                <a:solidFill>
                  <a:srgbClr val="000000"/>
                </a:solidFill>
                <a:round/>
                <a:headEnd/>
                <a:tailEnd/>
              </a:ln>
            </p:spPr>
            <p:txBody>
              <a:bodyPr/>
              <a:lstStyle/>
              <a:p>
                <a:endParaRPr lang="ru-RU"/>
              </a:p>
            </p:txBody>
          </p:sp>
          <p:sp>
            <p:nvSpPr>
              <p:cNvPr id="46126" name="Oval 11"/>
              <p:cNvSpPr>
                <a:spLocks noChangeArrowheads="1"/>
              </p:cNvSpPr>
              <p:nvPr/>
            </p:nvSpPr>
            <p:spPr bwMode="auto">
              <a:xfrm>
                <a:off x="8526" y="750"/>
                <a:ext cx="144" cy="144"/>
              </a:xfrm>
              <a:prstGeom prst="ellipse">
                <a:avLst/>
              </a:prstGeom>
              <a:solidFill>
                <a:srgbClr val="FFFFFF"/>
              </a:solidFill>
              <a:ln w="9525">
                <a:noFill/>
                <a:round/>
                <a:headEnd/>
                <a:tailEnd/>
              </a:ln>
            </p:spPr>
            <p:txBody>
              <a:bodyPr/>
              <a:lstStyle/>
              <a:p>
                <a:endParaRPr lang="ru-RU"/>
              </a:p>
            </p:txBody>
          </p:sp>
        </p:grpSp>
      </p:grpSp>
      <p:grpSp>
        <p:nvGrpSpPr>
          <p:cNvPr id="46084" name="Группа 77"/>
          <p:cNvGrpSpPr>
            <a:grpSpLocks/>
          </p:cNvGrpSpPr>
          <p:nvPr/>
        </p:nvGrpSpPr>
        <p:grpSpPr bwMode="auto">
          <a:xfrm>
            <a:off x="5734050" y="647700"/>
            <a:ext cx="3071813" cy="3071813"/>
            <a:chOff x="5302260" y="1092168"/>
            <a:chExt cx="3072138" cy="3072138"/>
          </a:xfrm>
        </p:grpSpPr>
        <p:sp>
          <p:nvSpPr>
            <p:cNvPr id="42" name="Овал 41"/>
            <p:cNvSpPr/>
            <p:nvPr/>
          </p:nvSpPr>
          <p:spPr>
            <a:xfrm>
              <a:off x="5302260" y="1092168"/>
              <a:ext cx="3072138" cy="3072138"/>
            </a:xfrm>
            <a:prstGeom prst="ellips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43" name="Прямая соединительная линия 42"/>
            <p:cNvCxnSpPr>
              <a:endCxn id="44" idx="2"/>
            </p:cNvCxnSpPr>
            <p:nvPr/>
          </p:nvCxnSpPr>
          <p:spPr>
            <a:xfrm rot="16200000" flipH="1">
              <a:off x="6573983" y="2563937"/>
              <a:ext cx="541394" cy="7938"/>
            </a:xfrm>
            <a:prstGeom prst="lin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44" name="Дуга 43"/>
            <p:cNvSpPr/>
            <p:nvPr/>
          </p:nvSpPr>
          <p:spPr>
            <a:xfrm rot="21175036" flipH="1" flipV="1">
              <a:off x="6845473" y="2722703"/>
              <a:ext cx="608077" cy="158767"/>
            </a:xfrm>
            <a:prstGeom prst="arc">
              <a:avLst/>
            </a:prstGeom>
            <a:ln>
              <a:solidFill>
                <a:schemeClr val="accent2">
                  <a:lumMod val="60000"/>
                  <a:lumOff val="40000"/>
                </a:schemeClr>
              </a:solidFill>
            </a:ln>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ru-RU"/>
            </a:p>
          </p:txBody>
        </p:sp>
        <p:sp>
          <p:nvSpPr>
            <p:cNvPr id="45" name="Полилиния 44"/>
            <p:cNvSpPr/>
            <p:nvPr/>
          </p:nvSpPr>
          <p:spPr>
            <a:xfrm rot="10800000">
              <a:off x="6161189" y="3335543"/>
              <a:ext cx="1373332" cy="300069"/>
            </a:xfrm>
            <a:custGeom>
              <a:avLst/>
              <a:gdLst>
                <a:gd name="connsiteX0" fmla="*/ 0 w 1396030"/>
                <a:gd name="connsiteY0" fmla="*/ 0 h 504898"/>
                <a:gd name="connsiteX1" fmla="*/ 551432 w 1396030"/>
                <a:gd name="connsiteY1" fmla="*/ 495591 h 504898"/>
                <a:gd name="connsiteX2" fmla="*/ 1396030 w 1396030"/>
                <a:gd name="connsiteY2" fmla="*/ 55841 h 504898"/>
                <a:gd name="connsiteX0" fmla="*/ 0 w 1396030"/>
                <a:gd name="connsiteY0" fmla="*/ 0 h 577026"/>
                <a:gd name="connsiteX1" fmla="*/ 551432 w 1396030"/>
                <a:gd name="connsiteY1" fmla="*/ 495591 h 577026"/>
                <a:gd name="connsiteX2" fmla="*/ 851411 w 1396030"/>
                <a:gd name="connsiteY2" fmla="*/ 412363 h 577026"/>
                <a:gd name="connsiteX3" fmla="*/ 1396030 w 1396030"/>
                <a:gd name="connsiteY3" fmla="*/ 55841 h 577026"/>
                <a:gd name="connsiteX0" fmla="*/ 0 w 1396030"/>
                <a:gd name="connsiteY0" fmla="*/ 0 h 577026"/>
                <a:gd name="connsiteX1" fmla="*/ 449768 w 1396030"/>
                <a:gd name="connsiteY1" fmla="*/ 495591 h 577026"/>
                <a:gd name="connsiteX2" fmla="*/ 851411 w 1396030"/>
                <a:gd name="connsiteY2" fmla="*/ 412363 h 577026"/>
                <a:gd name="connsiteX3" fmla="*/ 1396030 w 1396030"/>
                <a:gd name="connsiteY3" fmla="*/ 55841 h 577026"/>
                <a:gd name="connsiteX0" fmla="*/ 0 w 1184827"/>
                <a:gd name="connsiteY0" fmla="*/ 0 h 577026"/>
                <a:gd name="connsiteX1" fmla="*/ 449768 w 1184827"/>
                <a:gd name="connsiteY1" fmla="*/ 495591 h 577026"/>
                <a:gd name="connsiteX2" fmla="*/ 851411 w 1184827"/>
                <a:gd name="connsiteY2" fmla="*/ 412363 h 577026"/>
                <a:gd name="connsiteX3" fmla="*/ 1184827 w 1184827"/>
                <a:gd name="connsiteY3" fmla="*/ 55841 h 577026"/>
                <a:gd name="connsiteX0" fmla="*/ 0 w 1184827"/>
                <a:gd name="connsiteY0" fmla="*/ 0 h 412363"/>
                <a:gd name="connsiteX1" fmla="*/ 851411 w 1184827"/>
                <a:gd name="connsiteY1" fmla="*/ 412363 h 412363"/>
                <a:gd name="connsiteX2" fmla="*/ 1184827 w 1184827"/>
                <a:gd name="connsiteY2" fmla="*/ 55841 h 412363"/>
                <a:gd name="connsiteX0" fmla="*/ 0 w 1184827"/>
                <a:gd name="connsiteY0" fmla="*/ 0 h 440298"/>
                <a:gd name="connsiteX1" fmla="*/ 676721 w 1184827"/>
                <a:gd name="connsiteY1" fmla="*/ 440298 h 440298"/>
                <a:gd name="connsiteX2" fmla="*/ 1184827 w 1184827"/>
                <a:gd name="connsiteY2" fmla="*/ 55841 h 440298"/>
                <a:gd name="connsiteX0" fmla="*/ 0 w 1184827"/>
                <a:gd name="connsiteY0" fmla="*/ 0 h 451383"/>
                <a:gd name="connsiteX1" fmla="*/ 676721 w 1184827"/>
                <a:gd name="connsiteY1" fmla="*/ 440298 h 451383"/>
                <a:gd name="connsiteX2" fmla="*/ 1184827 w 1184827"/>
                <a:gd name="connsiteY2" fmla="*/ 55841 h 451383"/>
                <a:gd name="connsiteX0" fmla="*/ 0 w 1184827"/>
                <a:gd name="connsiteY0" fmla="*/ 0 h 453760"/>
                <a:gd name="connsiteX1" fmla="*/ 676721 w 1184827"/>
                <a:gd name="connsiteY1" fmla="*/ 440298 h 453760"/>
                <a:gd name="connsiteX2" fmla="*/ 1184827 w 1184827"/>
                <a:gd name="connsiteY2" fmla="*/ 55841 h 453760"/>
                <a:gd name="connsiteX0" fmla="*/ 0 w 1184827"/>
                <a:gd name="connsiteY0" fmla="*/ 0 h 483441"/>
                <a:gd name="connsiteX1" fmla="*/ 730827 w 1184827"/>
                <a:gd name="connsiteY1" fmla="*/ 469979 h 483441"/>
                <a:gd name="connsiteX2" fmla="*/ 1184827 w 1184827"/>
                <a:gd name="connsiteY2" fmla="*/ 55841 h 483441"/>
                <a:gd name="connsiteX0" fmla="*/ 0 w 1184827"/>
                <a:gd name="connsiteY0" fmla="*/ 0 h 483441"/>
                <a:gd name="connsiteX1" fmla="*/ 592650 w 1184827"/>
                <a:gd name="connsiteY1" fmla="*/ 469979 h 483441"/>
                <a:gd name="connsiteX2" fmla="*/ 1184827 w 1184827"/>
                <a:gd name="connsiteY2" fmla="*/ 55841 h 483441"/>
                <a:gd name="connsiteX0" fmla="*/ 0 w 1184827"/>
                <a:gd name="connsiteY0" fmla="*/ 0 h 483441"/>
                <a:gd name="connsiteX1" fmla="*/ 646756 w 1184827"/>
                <a:gd name="connsiteY1" fmla="*/ 469979 h 483441"/>
                <a:gd name="connsiteX2" fmla="*/ 1184827 w 1184827"/>
                <a:gd name="connsiteY2" fmla="*/ 55841 h 483441"/>
                <a:gd name="connsiteX0" fmla="*/ 0 w 1265986"/>
                <a:gd name="connsiteY0" fmla="*/ 20407 h 503848"/>
                <a:gd name="connsiteX1" fmla="*/ 646756 w 1265986"/>
                <a:gd name="connsiteY1" fmla="*/ 490386 h 503848"/>
                <a:gd name="connsiteX2" fmla="*/ 1265986 w 1265986"/>
                <a:gd name="connsiteY2" fmla="*/ 0 h 503848"/>
                <a:gd name="connsiteX0" fmla="*/ 0 w 1265986"/>
                <a:gd name="connsiteY0" fmla="*/ 20407 h 503848"/>
                <a:gd name="connsiteX1" fmla="*/ 646756 w 1265986"/>
                <a:gd name="connsiteY1" fmla="*/ 490386 h 503848"/>
                <a:gd name="connsiteX2" fmla="*/ 1265986 w 1265986"/>
                <a:gd name="connsiteY2" fmla="*/ 0 h 503848"/>
                <a:gd name="connsiteX0" fmla="*/ 107793 w 1373779"/>
                <a:gd name="connsiteY0" fmla="*/ 71351 h 554792"/>
                <a:gd name="connsiteX1" fmla="*/ 107793 w 1373779"/>
                <a:gd name="connsiteY1" fmla="*/ 78330 h 554792"/>
                <a:gd name="connsiteX2" fmla="*/ 754549 w 1373779"/>
                <a:gd name="connsiteY2" fmla="*/ 541330 h 554792"/>
                <a:gd name="connsiteX3" fmla="*/ 1373779 w 1373779"/>
                <a:gd name="connsiteY3" fmla="*/ 50944 h 554792"/>
                <a:gd name="connsiteX0" fmla="*/ 107793 w 1373779"/>
                <a:gd name="connsiteY0" fmla="*/ 71351 h 554792"/>
                <a:gd name="connsiteX1" fmla="*/ 107793 w 1373779"/>
                <a:gd name="connsiteY1" fmla="*/ 78330 h 554792"/>
                <a:gd name="connsiteX2" fmla="*/ 754549 w 1373779"/>
                <a:gd name="connsiteY2" fmla="*/ 541330 h 554792"/>
                <a:gd name="connsiteX3" fmla="*/ 1373779 w 1373779"/>
                <a:gd name="connsiteY3" fmla="*/ 50944 h 554792"/>
                <a:gd name="connsiteX0" fmla="*/ 107793 w 1373779"/>
                <a:gd name="connsiteY0" fmla="*/ 71351 h 549532"/>
                <a:gd name="connsiteX1" fmla="*/ 107793 w 1373779"/>
                <a:gd name="connsiteY1" fmla="*/ 78330 h 549532"/>
                <a:gd name="connsiteX2" fmla="*/ 641111 w 1373779"/>
                <a:gd name="connsiteY2" fmla="*/ 536070 h 549532"/>
                <a:gd name="connsiteX3" fmla="*/ 1373779 w 1373779"/>
                <a:gd name="connsiteY3" fmla="*/ 50944 h 549532"/>
                <a:gd name="connsiteX0" fmla="*/ 107793 w 1373779"/>
                <a:gd name="connsiteY0" fmla="*/ 71351 h 489947"/>
                <a:gd name="connsiteX1" fmla="*/ 107793 w 1373779"/>
                <a:gd name="connsiteY1" fmla="*/ 78330 h 489947"/>
                <a:gd name="connsiteX2" fmla="*/ 673725 w 1373779"/>
                <a:gd name="connsiteY2" fmla="*/ 476485 h 489947"/>
                <a:gd name="connsiteX3" fmla="*/ 1373779 w 1373779"/>
                <a:gd name="connsiteY3" fmla="*/ 50944 h 489947"/>
              </a:gdLst>
              <a:ahLst/>
              <a:cxnLst>
                <a:cxn ang="0">
                  <a:pos x="connsiteX0" y="connsiteY0"/>
                </a:cxn>
                <a:cxn ang="0">
                  <a:pos x="connsiteX1" y="connsiteY1"/>
                </a:cxn>
                <a:cxn ang="0">
                  <a:pos x="connsiteX2" y="connsiteY2"/>
                </a:cxn>
                <a:cxn ang="0">
                  <a:pos x="connsiteX3" y="connsiteY3"/>
                </a:cxn>
              </a:cxnLst>
              <a:rect l="l" t="t" r="r" b="b"/>
              <a:pathLst>
                <a:path w="1373779" h="489947">
                  <a:moveTo>
                    <a:pt x="107793" y="71351"/>
                  </a:moveTo>
                  <a:cubicBezTo>
                    <a:pt x="107793" y="72514"/>
                    <a:pt x="0" y="0"/>
                    <a:pt x="107793" y="78330"/>
                  </a:cubicBezTo>
                  <a:cubicBezTo>
                    <a:pt x="261353" y="140423"/>
                    <a:pt x="462727" y="481049"/>
                    <a:pt x="673725" y="476485"/>
                  </a:cubicBezTo>
                  <a:cubicBezTo>
                    <a:pt x="1017160" y="489947"/>
                    <a:pt x="1171746" y="113998"/>
                    <a:pt x="1373779" y="50944"/>
                  </a:cubicBezTo>
                </a:path>
              </a:pathLst>
            </a:cu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ru-RU"/>
            </a:p>
          </p:txBody>
        </p:sp>
        <p:grpSp>
          <p:nvGrpSpPr>
            <p:cNvPr id="46108" name="Группа 76"/>
            <p:cNvGrpSpPr>
              <a:grpSpLocks/>
            </p:cNvGrpSpPr>
            <p:nvPr/>
          </p:nvGrpSpPr>
          <p:grpSpPr bwMode="auto">
            <a:xfrm>
              <a:off x="5922372" y="1886254"/>
              <a:ext cx="1908219" cy="443560"/>
              <a:chOff x="5922372" y="1886254"/>
              <a:chExt cx="1908219" cy="443560"/>
            </a:xfrm>
          </p:grpSpPr>
          <p:sp>
            <p:nvSpPr>
              <p:cNvPr id="46109" name="Freeform 8"/>
              <p:cNvSpPr>
                <a:spLocks noChangeAspect="1"/>
              </p:cNvSpPr>
              <p:nvPr/>
            </p:nvSpPr>
            <p:spPr bwMode="auto">
              <a:xfrm rot="-442791">
                <a:off x="7113002" y="1886254"/>
                <a:ext cx="717589" cy="431385"/>
              </a:xfrm>
              <a:custGeom>
                <a:avLst/>
                <a:gdLst>
                  <a:gd name="T0" fmla="*/ 0 w 1290"/>
                  <a:gd name="T1" fmla="*/ 2147483647 h 900"/>
                  <a:gd name="T2" fmla="*/ 2147483647 w 1290"/>
                  <a:gd name="T3" fmla="*/ 0 h 900"/>
                  <a:gd name="T4" fmla="*/ 2147483647 w 1290"/>
                  <a:gd name="T5" fmla="*/ 2147483647 h 900"/>
                  <a:gd name="T6" fmla="*/ 2147483647 w 1290"/>
                  <a:gd name="T7" fmla="*/ 2147483647 h 900"/>
                  <a:gd name="T8" fmla="*/ 0 w 1290"/>
                  <a:gd name="T9" fmla="*/ 2147483647 h 900"/>
                  <a:gd name="T10" fmla="*/ 0 60000 65536"/>
                  <a:gd name="T11" fmla="*/ 0 60000 65536"/>
                  <a:gd name="T12" fmla="*/ 0 60000 65536"/>
                  <a:gd name="T13" fmla="*/ 0 60000 65536"/>
                  <a:gd name="T14" fmla="*/ 0 60000 65536"/>
                  <a:gd name="T15" fmla="*/ 0 w 1290"/>
                  <a:gd name="T16" fmla="*/ 0 h 900"/>
                  <a:gd name="T17" fmla="*/ 1290 w 1290"/>
                  <a:gd name="T18" fmla="*/ 900 h 900"/>
                </a:gdLst>
                <a:ahLst/>
                <a:cxnLst>
                  <a:cxn ang="T10">
                    <a:pos x="T0" y="T1"/>
                  </a:cxn>
                  <a:cxn ang="T11">
                    <a:pos x="T2" y="T3"/>
                  </a:cxn>
                  <a:cxn ang="T12">
                    <a:pos x="T4" y="T5"/>
                  </a:cxn>
                  <a:cxn ang="T13">
                    <a:pos x="T6" y="T7"/>
                  </a:cxn>
                  <a:cxn ang="T14">
                    <a:pos x="T8" y="T9"/>
                  </a:cxn>
                </a:cxnLst>
                <a:rect l="T15" t="T16" r="T17" b="T18"/>
                <a:pathLst>
                  <a:path w="1290" h="900">
                    <a:moveTo>
                      <a:pt x="0" y="480"/>
                    </a:moveTo>
                    <a:cubicBezTo>
                      <a:pt x="90" y="270"/>
                      <a:pt x="319" y="0"/>
                      <a:pt x="649" y="0"/>
                    </a:cubicBezTo>
                    <a:cubicBezTo>
                      <a:pt x="979" y="0"/>
                      <a:pt x="1140" y="225"/>
                      <a:pt x="1290" y="495"/>
                    </a:cubicBezTo>
                    <a:cubicBezTo>
                      <a:pt x="1155" y="720"/>
                      <a:pt x="859" y="900"/>
                      <a:pt x="649" y="900"/>
                    </a:cubicBezTo>
                    <a:cubicBezTo>
                      <a:pt x="439" y="900"/>
                      <a:pt x="135" y="705"/>
                      <a:pt x="0" y="480"/>
                    </a:cubicBezTo>
                    <a:close/>
                  </a:path>
                </a:pathLst>
              </a:custGeom>
              <a:gradFill rotWithShape="0">
                <a:gsLst>
                  <a:gs pos="0">
                    <a:srgbClr val="C0C0C0"/>
                  </a:gs>
                  <a:gs pos="100000">
                    <a:srgbClr val="FFFFFF"/>
                  </a:gs>
                </a:gsLst>
                <a:lin ang="5400000" scaled="1"/>
              </a:gradFill>
              <a:ln w="19050">
                <a:solidFill>
                  <a:srgbClr val="000000"/>
                </a:solidFill>
                <a:round/>
                <a:headEnd/>
                <a:tailEnd/>
              </a:ln>
            </p:spPr>
            <p:txBody>
              <a:bodyPr/>
              <a:lstStyle/>
              <a:p>
                <a:endParaRPr lang="ru-RU"/>
              </a:p>
            </p:txBody>
          </p:sp>
          <p:sp>
            <p:nvSpPr>
              <p:cNvPr id="46110" name="Oval 9"/>
              <p:cNvSpPr>
                <a:spLocks noChangeAspect="1" noChangeArrowheads="1"/>
              </p:cNvSpPr>
              <p:nvPr/>
            </p:nvSpPr>
            <p:spPr bwMode="auto">
              <a:xfrm rot="-442791">
                <a:off x="7292532" y="1893998"/>
                <a:ext cx="368807" cy="378318"/>
              </a:xfrm>
              <a:prstGeom prst="ellipse">
                <a:avLst/>
              </a:prstGeom>
              <a:gradFill rotWithShape="0">
                <a:gsLst>
                  <a:gs pos="0">
                    <a:srgbClr val="33CCCC"/>
                  </a:gs>
                  <a:gs pos="100000">
                    <a:srgbClr val="1A6969"/>
                  </a:gs>
                </a:gsLst>
                <a:path path="shape">
                  <a:fillToRect l="50000" t="50000" r="50000" b="50000"/>
                </a:path>
              </a:gradFill>
              <a:ln w="9525">
                <a:noFill/>
                <a:round/>
                <a:headEnd/>
                <a:tailEnd/>
              </a:ln>
            </p:spPr>
            <p:txBody>
              <a:bodyPr/>
              <a:lstStyle/>
              <a:p>
                <a:endParaRPr lang="ru-RU"/>
              </a:p>
            </p:txBody>
          </p:sp>
          <p:sp>
            <p:nvSpPr>
              <p:cNvPr id="46111" name="Oval 10"/>
              <p:cNvSpPr>
                <a:spLocks noChangeArrowheads="1"/>
              </p:cNvSpPr>
              <p:nvPr/>
            </p:nvSpPr>
            <p:spPr bwMode="auto">
              <a:xfrm rot="-442791">
                <a:off x="7388395" y="1994313"/>
                <a:ext cx="160206" cy="164337"/>
              </a:xfrm>
              <a:prstGeom prst="ellipse">
                <a:avLst/>
              </a:prstGeom>
              <a:solidFill>
                <a:srgbClr val="000000"/>
              </a:solidFill>
              <a:ln w="9525">
                <a:solidFill>
                  <a:srgbClr val="000000"/>
                </a:solidFill>
                <a:round/>
                <a:headEnd/>
                <a:tailEnd/>
              </a:ln>
            </p:spPr>
            <p:txBody>
              <a:bodyPr/>
              <a:lstStyle/>
              <a:p>
                <a:endParaRPr lang="ru-RU"/>
              </a:p>
            </p:txBody>
          </p:sp>
          <p:sp>
            <p:nvSpPr>
              <p:cNvPr id="46112" name="Oval 11"/>
              <p:cNvSpPr>
                <a:spLocks noChangeArrowheads="1"/>
              </p:cNvSpPr>
              <p:nvPr/>
            </p:nvSpPr>
            <p:spPr bwMode="auto">
              <a:xfrm rot="-442791">
                <a:off x="7360836" y="1994096"/>
                <a:ext cx="80103" cy="82169"/>
              </a:xfrm>
              <a:prstGeom prst="ellipse">
                <a:avLst/>
              </a:prstGeom>
              <a:solidFill>
                <a:srgbClr val="FFFFFF"/>
              </a:solidFill>
              <a:ln w="9525">
                <a:noFill/>
                <a:round/>
                <a:headEnd/>
                <a:tailEnd/>
              </a:ln>
            </p:spPr>
            <p:txBody>
              <a:bodyPr/>
              <a:lstStyle/>
              <a:p>
                <a:endParaRPr lang="ru-RU"/>
              </a:p>
            </p:txBody>
          </p:sp>
          <p:sp>
            <p:nvSpPr>
              <p:cNvPr id="46113" name="Freeform 8"/>
              <p:cNvSpPr>
                <a:spLocks noChangeAspect="1"/>
              </p:cNvSpPr>
              <p:nvPr/>
            </p:nvSpPr>
            <p:spPr bwMode="auto">
              <a:xfrm rot="579343" flipH="1">
                <a:off x="5922372" y="1898429"/>
                <a:ext cx="717589" cy="431385"/>
              </a:xfrm>
              <a:custGeom>
                <a:avLst/>
                <a:gdLst>
                  <a:gd name="T0" fmla="*/ 0 w 1290"/>
                  <a:gd name="T1" fmla="*/ 2147483647 h 900"/>
                  <a:gd name="T2" fmla="*/ 2147483647 w 1290"/>
                  <a:gd name="T3" fmla="*/ 0 h 900"/>
                  <a:gd name="T4" fmla="*/ 2147483647 w 1290"/>
                  <a:gd name="T5" fmla="*/ 2147483647 h 900"/>
                  <a:gd name="T6" fmla="*/ 2147483647 w 1290"/>
                  <a:gd name="T7" fmla="*/ 2147483647 h 900"/>
                  <a:gd name="T8" fmla="*/ 0 w 1290"/>
                  <a:gd name="T9" fmla="*/ 2147483647 h 900"/>
                  <a:gd name="T10" fmla="*/ 0 60000 65536"/>
                  <a:gd name="T11" fmla="*/ 0 60000 65536"/>
                  <a:gd name="T12" fmla="*/ 0 60000 65536"/>
                  <a:gd name="T13" fmla="*/ 0 60000 65536"/>
                  <a:gd name="T14" fmla="*/ 0 60000 65536"/>
                  <a:gd name="T15" fmla="*/ 0 w 1290"/>
                  <a:gd name="T16" fmla="*/ 0 h 900"/>
                  <a:gd name="T17" fmla="*/ 1290 w 1290"/>
                  <a:gd name="T18" fmla="*/ 900 h 900"/>
                </a:gdLst>
                <a:ahLst/>
                <a:cxnLst>
                  <a:cxn ang="T10">
                    <a:pos x="T0" y="T1"/>
                  </a:cxn>
                  <a:cxn ang="T11">
                    <a:pos x="T2" y="T3"/>
                  </a:cxn>
                  <a:cxn ang="T12">
                    <a:pos x="T4" y="T5"/>
                  </a:cxn>
                  <a:cxn ang="T13">
                    <a:pos x="T6" y="T7"/>
                  </a:cxn>
                  <a:cxn ang="T14">
                    <a:pos x="T8" y="T9"/>
                  </a:cxn>
                </a:cxnLst>
                <a:rect l="T15" t="T16" r="T17" b="T18"/>
                <a:pathLst>
                  <a:path w="1290" h="900">
                    <a:moveTo>
                      <a:pt x="0" y="480"/>
                    </a:moveTo>
                    <a:cubicBezTo>
                      <a:pt x="90" y="270"/>
                      <a:pt x="319" y="0"/>
                      <a:pt x="649" y="0"/>
                    </a:cubicBezTo>
                    <a:cubicBezTo>
                      <a:pt x="979" y="0"/>
                      <a:pt x="1140" y="225"/>
                      <a:pt x="1290" y="495"/>
                    </a:cubicBezTo>
                    <a:cubicBezTo>
                      <a:pt x="1155" y="720"/>
                      <a:pt x="859" y="900"/>
                      <a:pt x="649" y="900"/>
                    </a:cubicBezTo>
                    <a:cubicBezTo>
                      <a:pt x="439" y="900"/>
                      <a:pt x="135" y="705"/>
                      <a:pt x="0" y="480"/>
                    </a:cubicBezTo>
                    <a:close/>
                  </a:path>
                </a:pathLst>
              </a:custGeom>
              <a:gradFill rotWithShape="0">
                <a:gsLst>
                  <a:gs pos="0">
                    <a:srgbClr val="C0C0C0"/>
                  </a:gs>
                  <a:gs pos="100000">
                    <a:srgbClr val="FFFFFF"/>
                  </a:gs>
                </a:gsLst>
                <a:lin ang="5400000" scaled="1"/>
              </a:gradFill>
              <a:ln w="19050">
                <a:solidFill>
                  <a:srgbClr val="000000"/>
                </a:solidFill>
                <a:round/>
                <a:headEnd/>
                <a:tailEnd/>
              </a:ln>
            </p:spPr>
            <p:txBody>
              <a:bodyPr/>
              <a:lstStyle/>
              <a:p>
                <a:endParaRPr lang="ru-RU"/>
              </a:p>
            </p:txBody>
          </p:sp>
          <p:sp>
            <p:nvSpPr>
              <p:cNvPr id="46114" name="Oval 9"/>
              <p:cNvSpPr>
                <a:spLocks noChangeAspect="1" noChangeArrowheads="1"/>
              </p:cNvSpPr>
              <p:nvPr/>
            </p:nvSpPr>
            <p:spPr bwMode="auto">
              <a:xfrm rot="579343" flipH="1">
                <a:off x="6092374" y="1905983"/>
                <a:ext cx="368807" cy="378318"/>
              </a:xfrm>
              <a:prstGeom prst="ellipse">
                <a:avLst/>
              </a:prstGeom>
              <a:gradFill rotWithShape="0">
                <a:gsLst>
                  <a:gs pos="0">
                    <a:srgbClr val="33CCCC"/>
                  </a:gs>
                  <a:gs pos="100000">
                    <a:srgbClr val="1A6969"/>
                  </a:gs>
                </a:gsLst>
                <a:path path="shape">
                  <a:fillToRect l="50000" t="50000" r="50000" b="50000"/>
                </a:path>
              </a:gradFill>
              <a:ln w="9525">
                <a:noFill/>
                <a:round/>
                <a:headEnd/>
                <a:tailEnd/>
              </a:ln>
            </p:spPr>
            <p:txBody>
              <a:bodyPr/>
              <a:lstStyle/>
              <a:p>
                <a:endParaRPr lang="ru-RU"/>
              </a:p>
            </p:txBody>
          </p:sp>
          <p:sp>
            <p:nvSpPr>
              <p:cNvPr id="46115" name="Oval 10"/>
              <p:cNvSpPr>
                <a:spLocks noChangeArrowheads="1"/>
              </p:cNvSpPr>
              <p:nvPr/>
            </p:nvSpPr>
            <p:spPr bwMode="auto">
              <a:xfrm rot="579343" flipH="1">
                <a:off x="6205370" y="2006639"/>
                <a:ext cx="160206" cy="164337"/>
              </a:xfrm>
              <a:prstGeom prst="ellipse">
                <a:avLst/>
              </a:prstGeom>
              <a:solidFill>
                <a:srgbClr val="000000"/>
              </a:solidFill>
              <a:ln w="9525">
                <a:solidFill>
                  <a:srgbClr val="000000"/>
                </a:solidFill>
                <a:round/>
                <a:headEnd/>
                <a:tailEnd/>
              </a:ln>
            </p:spPr>
            <p:txBody>
              <a:bodyPr/>
              <a:lstStyle/>
              <a:p>
                <a:endParaRPr lang="ru-RU"/>
              </a:p>
            </p:txBody>
          </p:sp>
          <p:sp>
            <p:nvSpPr>
              <p:cNvPr id="46116" name="Oval 11"/>
              <p:cNvSpPr>
                <a:spLocks noChangeArrowheads="1"/>
              </p:cNvSpPr>
              <p:nvPr/>
            </p:nvSpPr>
            <p:spPr bwMode="auto">
              <a:xfrm rot="579343" flipH="1">
                <a:off x="6314620" y="2009140"/>
                <a:ext cx="80103" cy="82169"/>
              </a:xfrm>
              <a:prstGeom prst="ellipse">
                <a:avLst/>
              </a:prstGeom>
              <a:solidFill>
                <a:srgbClr val="FFFFFF"/>
              </a:solidFill>
              <a:ln w="9525">
                <a:noFill/>
                <a:round/>
                <a:headEnd/>
                <a:tailEnd/>
              </a:ln>
            </p:spPr>
            <p:txBody>
              <a:bodyPr/>
              <a:lstStyle/>
              <a:p>
                <a:endParaRPr lang="ru-RU"/>
              </a:p>
            </p:txBody>
          </p:sp>
        </p:grpSp>
      </p:grpSp>
      <p:grpSp>
        <p:nvGrpSpPr>
          <p:cNvPr id="46085" name="Группа 78"/>
          <p:cNvGrpSpPr>
            <a:grpSpLocks/>
          </p:cNvGrpSpPr>
          <p:nvPr/>
        </p:nvGrpSpPr>
        <p:grpSpPr bwMode="auto">
          <a:xfrm>
            <a:off x="3079750" y="2749550"/>
            <a:ext cx="3071813" cy="3071813"/>
            <a:chOff x="2813213" y="3297002"/>
            <a:chExt cx="3072138" cy="3072138"/>
          </a:xfrm>
        </p:grpSpPr>
        <p:sp>
          <p:nvSpPr>
            <p:cNvPr id="57" name="Овал 56"/>
            <p:cNvSpPr/>
            <p:nvPr/>
          </p:nvSpPr>
          <p:spPr>
            <a:xfrm>
              <a:off x="2813213" y="3297002"/>
              <a:ext cx="3072138" cy="3072138"/>
            </a:xfrm>
            <a:prstGeom prst="ellips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a:p>
          </p:txBody>
        </p:sp>
        <p:cxnSp>
          <p:nvCxnSpPr>
            <p:cNvPr id="58" name="Прямая соединительная линия 57"/>
            <p:cNvCxnSpPr>
              <a:endCxn id="59" idx="2"/>
            </p:cNvCxnSpPr>
            <p:nvPr/>
          </p:nvCxnSpPr>
          <p:spPr>
            <a:xfrm rot="16200000" flipH="1">
              <a:off x="4084936" y="4768771"/>
              <a:ext cx="541394" cy="7938"/>
            </a:xfrm>
            <a:prstGeom prst="line">
              <a:avLst/>
            </a:prstGeom>
            <a:solidFill>
              <a:schemeClr val="accent2">
                <a:lumMod val="20000"/>
                <a:lumOff val="8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cxnSp>
        <p:sp>
          <p:nvSpPr>
            <p:cNvPr id="59" name="Дуга 58"/>
            <p:cNvSpPr/>
            <p:nvPr/>
          </p:nvSpPr>
          <p:spPr>
            <a:xfrm rot="21175036" flipH="1" flipV="1">
              <a:off x="4356426" y="4927537"/>
              <a:ext cx="608077" cy="158767"/>
            </a:xfrm>
            <a:prstGeom prst="arc">
              <a:avLst/>
            </a:prstGeom>
            <a:ln>
              <a:solidFill>
                <a:schemeClr val="accent2">
                  <a:lumMod val="60000"/>
                  <a:lumOff val="40000"/>
                </a:schemeClr>
              </a:solidFill>
            </a:ln>
          </p:spPr>
          <p:style>
            <a:lnRef idx="2">
              <a:schemeClr val="accent2"/>
            </a:lnRef>
            <a:fillRef idx="0">
              <a:schemeClr val="accent2"/>
            </a:fillRef>
            <a:effectRef idx="1">
              <a:schemeClr val="accent2"/>
            </a:effectRef>
            <a:fontRef idx="minor">
              <a:schemeClr val="tx1"/>
            </a:fontRef>
          </p:style>
          <p:txBody>
            <a:bodyPr anchor="ctr"/>
            <a:lstStyle/>
            <a:p>
              <a:pPr algn="ctr">
                <a:defRPr/>
              </a:pPr>
              <a:endParaRPr lang="ru-RU"/>
            </a:p>
          </p:txBody>
        </p:sp>
        <p:grpSp>
          <p:nvGrpSpPr>
            <p:cNvPr id="46093" name="Group 7"/>
            <p:cNvGrpSpPr>
              <a:grpSpLocks/>
            </p:cNvGrpSpPr>
            <p:nvPr/>
          </p:nvGrpSpPr>
          <p:grpSpPr bwMode="auto">
            <a:xfrm rot="-442791">
              <a:off x="4623955" y="4091088"/>
              <a:ext cx="717589" cy="431385"/>
              <a:chOff x="8064" y="576"/>
              <a:chExt cx="1290" cy="756"/>
            </a:xfrm>
          </p:grpSpPr>
          <p:sp>
            <p:nvSpPr>
              <p:cNvPr id="46100" name="Freeform 8"/>
              <p:cNvSpPr>
                <a:spLocks noChangeAspect="1"/>
              </p:cNvSpPr>
              <p:nvPr/>
            </p:nvSpPr>
            <p:spPr bwMode="auto">
              <a:xfrm>
                <a:off x="8064" y="576"/>
                <a:ext cx="1290" cy="756"/>
              </a:xfrm>
              <a:custGeom>
                <a:avLst/>
                <a:gdLst>
                  <a:gd name="T0" fmla="*/ 0 w 1290"/>
                  <a:gd name="T1" fmla="*/ 29 h 900"/>
                  <a:gd name="T2" fmla="*/ 649 w 1290"/>
                  <a:gd name="T3" fmla="*/ 0 h 900"/>
                  <a:gd name="T4" fmla="*/ 1290 w 1290"/>
                  <a:gd name="T5" fmla="*/ 30 h 900"/>
                  <a:gd name="T6" fmla="*/ 649 w 1290"/>
                  <a:gd name="T7" fmla="*/ 55 h 900"/>
                  <a:gd name="T8" fmla="*/ 0 w 1290"/>
                  <a:gd name="T9" fmla="*/ 29 h 900"/>
                  <a:gd name="T10" fmla="*/ 0 60000 65536"/>
                  <a:gd name="T11" fmla="*/ 0 60000 65536"/>
                  <a:gd name="T12" fmla="*/ 0 60000 65536"/>
                  <a:gd name="T13" fmla="*/ 0 60000 65536"/>
                  <a:gd name="T14" fmla="*/ 0 60000 65536"/>
                  <a:gd name="T15" fmla="*/ 0 w 1290"/>
                  <a:gd name="T16" fmla="*/ 0 h 900"/>
                  <a:gd name="T17" fmla="*/ 1290 w 1290"/>
                  <a:gd name="T18" fmla="*/ 900 h 900"/>
                </a:gdLst>
                <a:ahLst/>
                <a:cxnLst>
                  <a:cxn ang="T10">
                    <a:pos x="T0" y="T1"/>
                  </a:cxn>
                  <a:cxn ang="T11">
                    <a:pos x="T2" y="T3"/>
                  </a:cxn>
                  <a:cxn ang="T12">
                    <a:pos x="T4" y="T5"/>
                  </a:cxn>
                  <a:cxn ang="T13">
                    <a:pos x="T6" y="T7"/>
                  </a:cxn>
                  <a:cxn ang="T14">
                    <a:pos x="T8" y="T9"/>
                  </a:cxn>
                </a:cxnLst>
                <a:rect l="T15" t="T16" r="T17" b="T18"/>
                <a:pathLst>
                  <a:path w="1290" h="900">
                    <a:moveTo>
                      <a:pt x="0" y="480"/>
                    </a:moveTo>
                    <a:cubicBezTo>
                      <a:pt x="90" y="270"/>
                      <a:pt x="319" y="0"/>
                      <a:pt x="649" y="0"/>
                    </a:cubicBezTo>
                    <a:cubicBezTo>
                      <a:pt x="979" y="0"/>
                      <a:pt x="1140" y="225"/>
                      <a:pt x="1290" y="495"/>
                    </a:cubicBezTo>
                    <a:cubicBezTo>
                      <a:pt x="1155" y="720"/>
                      <a:pt x="859" y="900"/>
                      <a:pt x="649" y="900"/>
                    </a:cubicBezTo>
                    <a:cubicBezTo>
                      <a:pt x="439" y="900"/>
                      <a:pt x="135" y="705"/>
                      <a:pt x="0" y="480"/>
                    </a:cubicBezTo>
                    <a:close/>
                  </a:path>
                </a:pathLst>
              </a:custGeom>
              <a:gradFill rotWithShape="0">
                <a:gsLst>
                  <a:gs pos="0">
                    <a:srgbClr val="C0C0C0"/>
                  </a:gs>
                  <a:gs pos="100000">
                    <a:srgbClr val="FFFFFF"/>
                  </a:gs>
                </a:gsLst>
                <a:lin ang="5400000" scaled="1"/>
              </a:gradFill>
              <a:ln w="19050">
                <a:solidFill>
                  <a:srgbClr val="000000"/>
                </a:solidFill>
                <a:round/>
                <a:headEnd/>
                <a:tailEnd/>
              </a:ln>
            </p:spPr>
            <p:txBody>
              <a:bodyPr/>
              <a:lstStyle/>
              <a:p>
                <a:endParaRPr lang="ru-RU"/>
              </a:p>
            </p:txBody>
          </p:sp>
          <p:sp>
            <p:nvSpPr>
              <p:cNvPr id="46101" name="Oval 9"/>
              <p:cNvSpPr>
                <a:spLocks noChangeAspect="1" noChangeArrowheads="1"/>
              </p:cNvSpPr>
              <p:nvPr/>
            </p:nvSpPr>
            <p:spPr bwMode="auto">
              <a:xfrm>
                <a:off x="8391" y="591"/>
                <a:ext cx="663" cy="663"/>
              </a:xfrm>
              <a:prstGeom prst="ellipse">
                <a:avLst/>
              </a:prstGeom>
              <a:gradFill rotWithShape="0">
                <a:gsLst>
                  <a:gs pos="0">
                    <a:srgbClr val="33CCCC"/>
                  </a:gs>
                  <a:gs pos="100000">
                    <a:srgbClr val="1A6969"/>
                  </a:gs>
                </a:gsLst>
                <a:path path="shape">
                  <a:fillToRect l="50000" t="50000" r="50000" b="50000"/>
                </a:path>
              </a:gradFill>
              <a:ln w="9525">
                <a:noFill/>
                <a:round/>
                <a:headEnd/>
                <a:tailEnd/>
              </a:ln>
            </p:spPr>
            <p:txBody>
              <a:bodyPr/>
              <a:lstStyle/>
              <a:p>
                <a:endParaRPr lang="ru-RU"/>
              </a:p>
            </p:txBody>
          </p:sp>
          <p:sp>
            <p:nvSpPr>
              <p:cNvPr id="46102" name="Oval 10"/>
              <p:cNvSpPr>
                <a:spLocks noChangeArrowheads="1"/>
              </p:cNvSpPr>
              <p:nvPr/>
            </p:nvSpPr>
            <p:spPr bwMode="auto">
              <a:xfrm>
                <a:off x="8565" y="765"/>
                <a:ext cx="288" cy="288"/>
              </a:xfrm>
              <a:prstGeom prst="ellipse">
                <a:avLst/>
              </a:prstGeom>
              <a:solidFill>
                <a:srgbClr val="000000"/>
              </a:solidFill>
              <a:ln w="9525">
                <a:solidFill>
                  <a:srgbClr val="000000"/>
                </a:solidFill>
                <a:round/>
                <a:headEnd/>
                <a:tailEnd/>
              </a:ln>
            </p:spPr>
            <p:txBody>
              <a:bodyPr/>
              <a:lstStyle/>
              <a:p>
                <a:endParaRPr lang="ru-RU"/>
              </a:p>
            </p:txBody>
          </p:sp>
          <p:sp>
            <p:nvSpPr>
              <p:cNvPr id="46103" name="Oval 11"/>
              <p:cNvSpPr>
                <a:spLocks noChangeArrowheads="1"/>
              </p:cNvSpPr>
              <p:nvPr/>
            </p:nvSpPr>
            <p:spPr bwMode="auto">
              <a:xfrm>
                <a:off x="8526" y="750"/>
                <a:ext cx="144" cy="144"/>
              </a:xfrm>
              <a:prstGeom prst="ellipse">
                <a:avLst/>
              </a:prstGeom>
              <a:solidFill>
                <a:srgbClr val="FFFFFF"/>
              </a:solidFill>
              <a:ln w="9525">
                <a:noFill/>
                <a:round/>
                <a:headEnd/>
                <a:tailEnd/>
              </a:ln>
            </p:spPr>
            <p:txBody>
              <a:bodyPr/>
              <a:lstStyle/>
              <a:p>
                <a:endParaRPr lang="ru-RU"/>
              </a:p>
            </p:txBody>
          </p:sp>
        </p:grpSp>
        <p:grpSp>
          <p:nvGrpSpPr>
            <p:cNvPr id="46094" name="Group 7"/>
            <p:cNvGrpSpPr>
              <a:grpSpLocks/>
            </p:cNvGrpSpPr>
            <p:nvPr/>
          </p:nvGrpSpPr>
          <p:grpSpPr bwMode="auto">
            <a:xfrm rot="579343" flipH="1">
              <a:off x="3433325" y="4103263"/>
              <a:ext cx="717589" cy="431385"/>
              <a:chOff x="8064" y="576"/>
              <a:chExt cx="1290" cy="756"/>
            </a:xfrm>
          </p:grpSpPr>
          <p:sp>
            <p:nvSpPr>
              <p:cNvPr id="46096" name="Freeform 8"/>
              <p:cNvSpPr>
                <a:spLocks noChangeAspect="1"/>
              </p:cNvSpPr>
              <p:nvPr/>
            </p:nvSpPr>
            <p:spPr bwMode="auto">
              <a:xfrm>
                <a:off x="8064" y="576"/>
                <a:ext cx="1290" cy="756"/>
              </a:xfrm>
              <a:custGeom>
                <a:avLst/>
                <a:gdLst>
                  <a:gd name="T0" fmla="*/ 0 w 1290"/>
                  <a:gd name="T1" fmla="*/ 29 h 900"/>
                  <a:gd name="T2" fmla="*/ 649 w 1290"/>
                  <a:gd name="T3" fmla="*/ 0 h 900"/>
                  <a:gd name="T4" fmla="*/ 1290 w 1290"/>
                  <a:gd name="T5" fmla="*/ 30 h 900"/>
                  <a:gd name="T6" fmla="*/ 649 w 1290"/>
                  <a:gd name="T7" fmla="*/ 55 h 900"/>
                  <a:gd name="T8" fmla="*/ 0 w 1290"/>
                  <a:gd name="T9" fmla="*/ 29 h 900"/>
                  <a:gd name="T10" fmla="*/ 0 60000 65536"/>
                  <a:gd name="T11" fmla="*/ 0 60000 65536"/>
                  <a:gd name="T12" fmla="*/ 0 60000 65536"/>
                  <a:gd name="T13" fmla="*/ 0 60000 65536"/>
                  <a:gd name="T14" fmla="*/ 0 60000 65536"/>
                  <a:gd name="T15" fmla="*/ 0 w 1290"/>
                  <a:gd name="T16" fmla="*/ 0 h 900"/>
                  <a:gd name="T17" fmla="*/ 1290 w 1290"/>
                  <a:gd name="T18" fmla="*/ 900 h 900"/>
                </a:gdLst>
                <a:ahLst/>
                <a:cxnLst>
                  <a:cxn ang="T10">
                    <a:pos x="T0" y="T1"/>
                  </a:cxn>
                  <a:cxn ang="T11">
                    <a:pos x="T2" y="T3"/>
                  </a:cxn>
                  <a:cxn ang="T12">
                    <a:pos x="T4" y="T5"/>
                  </a:cxn>
                  <a:cxn ang="T13">
                    <a:pos x="T6" y="T7"/>
                  </a:cxn>
                  <a:cxn ang="T14">
                    <a:pos x="T8" y="T9"/>
                  </a:cxn>
                </a:cxnLst>
                <a:rect l="T15" t="T16" r="T17" b="T18"/>
                <a:pathLst>
                  <a:path w="1290" h="900">
                    <a:moveTo>
                      <a:pt x="0" y="480"/>
                    </a:moveTo>
                    <a:cubicBezTo>
                      <a:pt x="90" y="270"/>
                      <a:pt x="319" y="0"/>
                      <a:pt x="649" y="0"/>
                    </a:cubicBezTo>
                    <a:cubicBezTo>
                      <a:pt x="979" y="0"/>
                      <a:pt x="1140" y="225"/>
                      <a:pt x="1290" y="495"/>
                    </a:cubicBezTo>
                    <a:cubicBezTo>
                      <a:pt x="1155" y="720"/>
                      <a:pt x="859" y="900"/>
                      <a:pt x="649" y="900"/>
                    </a:cubicBezTo>
                    <a:cubicBezTo>
                      <a:pt x="439" y="900"/>
                      <a:pt x="135" y="705"/>
                      <a:pt x="0" y="480"/>
                    </a:cubicBezTo>
                    <a:close/>
                  </a:path>
                </a:pathLst>
              </a:custGeom>
              <a:gradFill rotWithShape="0">
                <a:gsLst>
                  <a:gs pos="0">
                    <a:srgbClr val="C0C0C0"/>
                  </a:gs>
                  <a:gs pos="100000">
                    <a:srgbClr val="FFFFFF"/>
                  </a:gs>
                </a:gsLst>
                <a:lin ang="5400000" scaled="1"/>
              </a:gradFill>
              <a:ln w="19050">
                <a:solidFill>
                  <a:srgbClr val="000000"/>
                </a:solidFill>
                <a:round/>
                <a:headEnd/>
                <a:tailEnd/>
              </a:ln>
            </p:spPr>
            <p:txBody>
              <a:bodyPr/>
              <a:lstStyle/>
              <a:p>
                <a:endParaRPr lang="ru-RU"/>
              </a:p>
            </p:txBody>
          </p:sp>
          <p:sp>
            <p:nvSpPr>
              <p:cNvPr id="46097" name="Oval 9"/>
              <p:cNvSpPr>
                <a:spLocks noChangeAspect="1" noChangeArrowheads="1"/>
              </p:cNvSpPr>
              <p:nvPr/>
            </p:nvSpPr>
            <p:spPr bwMode="auto">
              <a:xfrm>
                <a:off x="8391" y="591"/>
                <a:ext cx="663" cy="663"/>
              </a:xfrm>
              <a:prstGeom prst="ellipse">
                <a:avLst/>
              </a:prstGeom>
              <a:gradFill rotWithShape="0">
                <a:gsLst>
                  <a:gs pos="0">
                    <a:srgbClr val="33CCCC"/>
                  </a:gs>
                  <a:gs pos="100000">
                    <a:srgbClr val="1A6969"/>
                  </a:gs>
                </a:gsLst>
                <a:path path="shape">
                  <a:fillToRect l="50000" t="50000" r="50000" b="50000"/>
                </a:path>
              </a:gradFill>
              <a:ln w="9525">
                <a:noFill/>
                <a:round/>
                <a:headEnd/>
                <a:tailEnd/>
              </a:ln>
            </p:spPr>
            <p:txBody>
              <a:bodyPr/>
              <a:lstStyle/>
              <a:p>
                <a:endParaRPr lang="ru-RU"/>
              </a:p>
            </p:txBody>
          </p:sp>
          <p:sp>
            <p:nvSpPr>
              <p:cNvPr id="46098" name="Oval 10"/>
              <p:cNvSpPr>
                <a:spLocks noChangeArrowheads="1"/>
              </p:cNvSpPr>
              <p:nvPr/>
            </p:nvSpPr>
            <p:spPr bwMode="auto">
              <a:xfrm>
                <a:off x="8565" y="765"/>
                <a:ext cx="288" cy="288"/>
              </a:xfrm>
              <a:prstGeom prst="ellipse">
                <a:avLst/>
              </a:prstGeom>
              <a:solidFill>
                <a:srgbClr val="000000"/>
              </a:solidFill>
              <a:ln w="9525">
                <a:solidFill>
                  <a:srgbClr val="000000"/>
                </a:solidFill>
                <a:round/>
                <a:headEnd/>
                <a:tailEnd/>
              </a:ln>
            </p:spPr>
            <p:txBody>
              <a:bodyPr/>
              <a:lstStyle/>
              <a:p>
                <a:endParaRPr lang="ru-RU"/>
              </a:p>
            </p:txBody>
          </p:sp>
          <p:sp>
            <p:nvSpPr>
              <p:cNvPr id="46099" name="Oval 11"/>
              <p:cNvSpPr>
                <a:spLocks noChangeArrowheads="1"/>
              </p:cNvSpPr>
              <p:nvPr/>
            </p:nvSpPr>
            <p:spPr bwMode="auto">
              <a:xfrm>
                <a:off x="8526" y="750"/>
                <a:ext cx="144" cy="144"/>
              </a:xfrm>
              <a:prstGeom prst="ellipse">
                <a:avLst/>
              </a:prstGeom>
              <a:solidFill>
                <a:srgbClr val="FFFFFF"/>
              </a:solidFill>
              <a:ln w="9525">
                <a:noFill/>
                <a:round/>
                <a:headEnd/>
                <a:tailEnd/>
              </a:ln>
            </p:spPr>
            <p:txBody>
              <a:bodyPr/>
              <a:lstStyle/>
              <a:p>
                <a:endParaRPr lang="ru-RU"/>
              </a:p>
            </p:txBody>
          </p:sp>
        </p:grpSp>
        <p:cxnSp>
          <p:nvCxnSpPr>
            <p:cNvPr id="72" name="Прямая соединительная линия 71"/>
            <p:cNvCxnSpPr/>
            <p:nvPr/>
          </p:nvCxnSpPr>
          <p:spPr>
            <a:xfrm>
              <a:off x="3808681" y="5619761"/>
              <a:ext cx="1260608" cy="1587"/>
            </a:xfrm>
            <a:prstGeom prst="line">
              <a:avLst/>
            </a:prstGeom>
            <a:ln w="38100">
              <a:solidFill>
                <a:schemeClr val="accent2">
                  <a:lumMod val="75000"/>
                </a:schemeClr>
              </a:solidFill>
            </a:ln>
          </p:spPr>
          <p:style>
            <a:lnRef idx="1">
              <a:schemeClr val="accent1"/>
            </a:lnRef>
            <a:fillRef idx="0">
              <a:schemeClr val="accent1"/>
            </a:fillRef>
            <a:effectRef idx="0">
              <a:schemeClr val="accent1"/>
            </a:effectRef>
            <a:fontRef idx="minor">
              <a:schemeClr val="tx1"/>
            </a:fontRef>
          </p:style>
        </p:cxnSp>
      </p:grpSp>
      <p:sp>
        <p:nvSpPr>
          <p:cNvPr id="74" name="TextBox 73"/>
          <p:cNvSpPr txBox="1"/>
          <p:nvPr/>
        </p:nvSpPr>
        <p:spPr>
          <a:xfrm>
            <a:off x="896938" y="3830638"/>
            <a:ext cx="1531937" cy="923925"/>
          </a:xfrm>
          <a:prstGeom prst="rect">
            <a:avLst/>
          </a:prstGeom>
          <a:noFill/>
        </p:spPr>
        <p:txBody>
          <a:bodyPr>
            <a:spAutoFit/>
          </a:bodyPr>
          <a:lstStyle/>
          <a:p>
            <a:pPr>
              <a:defRPr/>
            </a:pPr>
            <a:r>
              <a:rPr lang="ru-RU" sz="5400" b="1" dirty="0">
                <a:solidFill>
                  <a:schemeClr val="tx2">
                    <a:lumMod val="75000"/>
                  </a:schemeClr>
                </a:solidFill>
              </a:rPr>
              <a:t>№ 1</a:t>
            </a:r>
          </a:p>
        </p:txBody>
      </p:sp>
      <p:sp>
        <p:nvSpPr>
          <p:cNvPr id="75" name="TextBox 74"/>
          <p:cNvSpPr txBox="1"/>
          <p:nvPr/>
        </p:nvSpPr>
        <p:spPr>
          <a:xfrm>
            <a:off x="3929063" y="5821363"/>
            <a:ext cx="1531937" cy="923925"/>
          </a:xfrm>
          <a:prstGeom prst="rect">
            <a:avLst/>
          </a:prstGeom>
          <a:noFill/>
        </p:spPr>
        <p:txBody>
          <a:bodyPr>
            <a:spAutoFit/>
          </a:bodyPr>
          <a:lstStyle/>
          <a:p>
            <a:pPr>
              <a:defRPr/>
            </a:pPr>
            <a:r>
              <a:rPr lang="ru-RU" sz="5400" b="1" dirty="0">
                <a:solidFill>
                  <a:schemeClr val="tx2">
                    <a:lumMod val="75000"/>
                  </a:schemeClr>
                </a:solidFill>
              </a:rPr>
              <a:t>№ 2</a:t>
            </a:r>
          </a:p>
        </p:txBody>
      </p:sp>
      <p:sp>
        <p:nvSpPr>
          <p:cNvPr id="76" name="TextBox 75"/>
          <p:cNvSpPr txBox="1"/>
          <p:nvPr/>
        </p:nvSpPr>
        <p:spPr>
          <a:xfrm>
            <a:off x="6592888" y="3746500"/>
            <a:ext cx="1531937" cy="922338"/>
          </a:xfrm>
          <a:prstGeom prst="rect">
            <a:avLst/>
          </a:prstGeom>
          <a:noFill/>
        </p:spPr>
        <p:txBody>
          <a:bodyPr>
            <a:spAutoFit/>
          </a:bodyPr>
          <a:lstStyle/>
          <a:p>
            <a:pPr>
              <a:defRPr/>
            </a:pPr>
            <a:r>
              <a:rPr lang="ru-RU" sz="5400" b="1" dirty="0">
                <a:solidFill>
                  <a:schemeClr val="tx2">
                    <a:lumMod val="75000"/>
                  </a:schemeClr>
                </a:solidFill>
              </a:rPr>
              <a:t>№ 3</a:t>
            </a:r>
          </a:p>
        </p:txBody>
      </p:sp>
      <p:sp>
        <p:nvSpPr>
          <p:cNvPr id="80" name="TextBox 79"/>
          <p:cNvSpPr txBox="1"/>
          <p:nvPr/>
        </p:nvSpPr>
        <p:spPr>
          <a:xfrm>
            <a:off x="2822575" y="185738"/>
            <a:ext cx="3328988" cy="922337"/>
          </a:xfrm>
          <a:prstGeom prst="rect">
            <a:avLst/>
          </a:prstGeom>
          <a:noFill/>
        </p:spPr>
        <p:txBody>
          <a:bodyPr>
            <a:spAutoFit/>
          </a:bodyPr>
          <a:lstStyle/>
          <a:p>
            <a:pPr algn="ctr">
              <a:defRPr/>
            </a:pPr>
            <a:r>
              <a:rPr lang="ru-RU" sz="5400" b="1" dirty="0">
                <a:solidFill>
                  <a:schemeClr val="tx2">
                    <a:lumMod val="75000"/>
                  </a:schemeClr>
                </a:solidFill>
              </a:rPr>
              <a:t>Выбери</a:t>
            </a: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106" name="Group 3"/>
          <p:cNvGrpSpPr>
            <a:grpSpLocks/>
          </p:cNvGrpSpPr>
          <p:nvPr/>
        </p:nvGrpSpPr>
        <p:grpSpPr bwMode="auto">
          <a:xfrm>
            <a:off x="0" y="0"/>
            <a:ext cx="9144000" cy="6858000"/>
            <a:chOff x="168" y="176"/>
            <a:chExt cx="5408" cy="3928"/>
          </a:xfrm>
        </p:grpSpPr>
        <p:sp>
          <p:nvSpPr>
            <p:cNvPr id="47109"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47110"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47111"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47112"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47113"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7114"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7115"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47116"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pic>
        <p:nvPicPr>
          <p:cNvPr id="47107" name="Рисунок 4" descr="479091.JPG"/>
          <p:cNvPicPr>
            <a:picLocks noChangeAspect="1"/>
          </p:cNvPicPr>
          <p:nvPr/>
        </p:nvPicPr>
        <p:blipFill>
          <a:blip r:embed="rId3"/>
          <a:srcRect/>
          <a:stretch>
            <a:fillRect/>
          </a:stretch>
        </p:blipFill>
        <p:spPr bwMode="auto">
          <a:xfrm>
            <a:off x="0" y="0"/>
            <a:ext cx="9144000" cy="6858000"/>
          </a:xfrm>
          <a:prstGeom prst="rect">
            <a:avLst/>
          </a:prstGeom>
          <a:noFill/>
          <a:ln w="9525">
            <a:noFill/>
            <a:miter lim="800000"/>
            <a:headEnd/>
            <a:tailEnd/>
          </a:ln>
        </p:spPr>
      </p:pic>
      <p:pic>
        <p:nvPicPr>
          <p:cNvPr id="12" name="Аудио.wma">
            <a:hlinkClick r:id="" action="ppaction://media"/>
          </p:cNvPr>
          <p:cNvPicPr>
            <a:picLocks noRot="1" noChangeAspect="1"/>
          </p:cNvPicPr>
          <p:nvPr>
            <a:audioFile r:link="rId1"/>
          </p:nvPr>
        </p:nvPicPr>
        <p:blipFill>
          <a:blip r:embed="rId4"/>
          <a:srcRect/>
          <a:stretch>
            <a:fillRect/>
          </a:stretch>
        </p:blipFill>
        <p:spPr bwMode="auto">
          <a:xfrm>
            <a:off x="209550" y="6369050"/>
            <a:ext cx="304800" cy="3048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009"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72000" showWhenStopped="0">
                <p:cTn id="7" repeatCount="indefinite" fill="hold" display="0">
                  <p:stCondLst>
                    <p:cond delay="indefinite"/>
                  </p:stCondLst>
                  <p:endCondLst>
                    <p:cond evt="onNext" delay="0">
                      <p:tgtEl>
                        <p:sldTgt/>
                      </p:tgtEl>
                    </p:cond>
                    <p:cond evt="onPrev" delay="0">
                      <p:tgtEl>
                        <p:sldTgt/>
                      </p:tgtEl>
                    </p:cond>
                    <p:cond evt="onStopAudio" delay="0">
                      <p:tgtEl>
                        <p:sldTgt/>
                      </p:tgtEl>
                    </p:cond>
                  </p:endCondLst>
                </p:cTn>
                <p:tgtEl>
                  <p:spTgt spid="1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4" descr="27632665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857250" y="1500188"/>
            <a:ext cx="6929438" cy="5146675"/>
          </a:xfrm>
          <a:prstGeom prst="rect">
            <a:avLst/>
          </a:prstGeom>
          <a:noFill/>
          <a:ln w="9525">
            <a:noFill/>
            <a:miter lim="800000"/>
            <a:headEnd/>
            <a:tailEnd/>
          </a:ln>
        </p:spPr>
      </p:pic>
      <p:sp>
        <p:nvSpPr>
          <p:cNvPr id="5" name="Rectangle 2"/>
          <p:cNvSpPr>
            <a:spLocks noChangeArrowheads="1"/>
          </p:cNvSpPr>
          <p:nvPr/>
        </p:nvSpPr>
        <p:spPr bwMode="auto">
          <a:xfrm>
            <a:off x="263525" y="214313"/>
            <a:ext cx="8653463" cy="1079500"/>
          </a:xfrm>
          <a:prstGeom prst="rect">
            <a:avLst/>
          </a:prstGeom>
          <a:noFill/>
          <a:ln w="9525">
            <a:noFill/>
            <a:miter lim="800000"/>
            <a:headEnd/>
            <a:tailEnd/>
          </a:ln>
          <a:effectLst>
            <a:outerShdw dist="71842" dir="18900000" algn="ctr" rotWithShape="0">
              <a:schemeClr val="bg1">
                <a:alpha val="50000"/>
              </a:schemeClr>
            </a:outerShdw>
          </a:effectLst>
        </p:spPr>
        <p:txBody>
          <a:bodyPr anchor="ctr"/>
          <a:lstStyle/>
          <a:p>
            <a:pPr algn="ctr" fontAlgn="auto">
              <a:lnSpc>
                <a:spcPct val="80000"/>
              </a:lnSpc>
              <a:spcBef>
                <a:spcPts val="0"/>
              </a:spcBef>
              <a:spcAft>
                <a:spcPts val="0"/>
              </a:spcAft>
              <a:defRPr/>
            </a:pPr>
            <a:r>
              <a:rPr lang="ru-RU" sz="4800" b="1" dirty="0">
                <a:latin typeface="Monotype Corsiva" pitchFamily="66" charset="0"/>
              </a:rPr>
              <a:t>Форму какой геометрической фигуры имеет следующий предмет?</a:t>
            </a:r>
          </a:p>
        </p:txBody>
      </p:sp>
      <p:grpSp>
        <p:nvGrpSpPr>
          <p:cNvPr id="6148" name="Group 3"/>
          <p:cNvGrpSpPr>
            <a:grpSpLocks/>
          </p:cNvGrpSpPr>
          <p:nvPr/>
        </p:nvGrpSpPr>
        <p:grpSpPr bwMode="auto">
          <a:xfrm>
            <a:off x="0" y="0"/>
            <a:ext cx="9144000" cy="6858000"/>
            <a:chOff x="168" y="176"/>
            <a:chExt cx="5408" cy="3928"/>
          </a:xfrm>
        </p:grpSpPr>
        <p:sp>
          <p:nvSpPr>
            <p:cNvPr id="6149"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6150"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6151"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6152"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6153"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6154"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6155"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6156"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12" descr="shar-krasnyi-krug-2"/>
          <p:cNvPicPr>
            <a:picLocks noChangeAspect="1" noChangeArrowheads="1"/>
          </p:cNvPicPr>
          <p:nvPr/>
        </p:nvPicPr>
        <p:blipFill>
          <a:blip r:embed="rId2"/>
          <a:srcRect/>
          <a:stretch>
            <a:fillRect/>
          </a:stretch>
        </p:blipFill>
        <p:spPr bwMode="auto">
          <a:xfrm>
            <a:off x="2143125" y="1374775"/>
            <a:ext cx="5000625" cy="5265738"/>
          </a:xfrm>
          <a:prstGeom prst="rect">
            <a:avLst/>
          </a:prstGeom>
          <a:noFill/>
          <a:ln w="9525">
            <a:noFill/>
            <a:miter lim="800000"/>
            <a:headEnd/>
            <a:tailEnd/>
          </a:ln>
        </p:spPr>
      </p:pic>
      <p:sp>
        <p:nvSpPr>
          <p:cNvPr id="5" name="Rectangle 2"/>
          <p:cNvSpPr>
            <a:spLocks noChangeArrowheads="1"/>
          </p:cNvSpPr>
          <p:nvPr/>
        </p:nvSpPr>
        <p:spPr bwMode="auto">
          <a:xfrm>
            <a:off x="263525" y="214313"/>
            <a:ext cx="8653463" cy="1079500"/>
          </a:xfrm>
          <a:prstGeom prst="rect">
            <a:avLst/>
          </a:prstGeom>
          <a:noFill/>
          <a:ln w="9525">
            <a:noFill/>
            <a:miter lim="800000"/>
            <a:headEnd/>
            <a:tailEnd/>
          </a:ln>
          <a:effectLst>
            <a:outerShdw dist="71842" dir="18900000" algn="ctr" rotWithShape="0">
              <a:schemeClr val="bg1">
                <a:alpha val="50000"/>
              </a:schemeClr>
            </a:outerShdw>
          </a:effectLst>
        </p:spPr>
        <p:txBody>
          <a:bodyPr anchor="ctr"/>
          <a:lstStyle/>
          <a:p>
            <a:pPr algn="ctr" fontAlgn="auto">
              <a:lnSpc>
                <a:spcPct val="80000"/>
              </a:lnSpc>
              <a:spcBef>
                <a:spcPts val="0"/>
              </a:spcBef>
              <a:spcAft>
                <a:spcPts val="0"/>
              </a:spcAft>
              <a:defRPr/>
            </a:pPr>
            <a:r>
              <a:rPr lang="ru-RU" sz="4800" b="1" dirty="0">
                <a:latin typeface="Monotype Corsiva" pitchFamily="66" charset="0"/>
              </a:rPr>
              <a:t>Форму какой геометрической фигуры имеет следующий предмет?</a:t>
            </a:r>
          </a:p>
        </p:txBody>
      </p:sp>
      <p:grpSp>
        <p:nvGrpSpPr>
          <p:cNvPr id="7172" name="Group 3"/>
          <p:cNvGrpSpPr>
            <a:grpSpLocks/>
          </p:cNvGrpSpPr>
          <p:nvPr/>
        </p:nvGrpSpPr>
        <p:grpSpPr bwMode="auto">
          <a:xfrm>
            <a:off x="0" y="0"/>
            <a:ext cx="9144000" cy="6858000"/>
            <a:chOff x="168" y="176"/>
            <a:chExt cx="5408" cy="3928"/>
          </a:xfrm>
        </p:grpSpPr>
        <p:sp>
          <p:nvSpPr>
            <p:cNvPr id="7173"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7174"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7175"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7176"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7177"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7178"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7179"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7180"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5" descr="12"/>
          <p:cNvPicPr>
            <a:picLocks noChangeAspect="1" noChangeArrowheads="1"/>
          </p:cNvPicPr>
          <p:nvPr/>
        </p:nvPicPr>
        <p:blipFill>
          <a:blip r:embed="rId2">
            <a:clrChange>
              <a:clrFrom>
                <a:srgbClr val="C1A371"/>
              </a:clrFrom>
              <a:clrTo>
                <a:srgbClr val="C1A371">
                  <a:alpha val="0"/>
                </a:srgbClr>
              </a:clrTo>
            </a:clrChange>
          </a:blip>
          <a:srcRect/>
          <a:stretch>
            <a:fillRect/>
          </a:stretch>
        </p:blipFill>
        <p:spPr bwMode="auto">
          <a:xfrm>
            <a:off x="1571625" y="1571625"/>
            <a:ext cx="5889625" cy="4975225"/>
          </a:xfrm>
          <a:prstGeom prst="rect">
            <a:avLst/>
          </a:prstGeom>
          <a:noFill/>
          <a:ln w="9525">
            <a:noFill/>
            <a:miter lim="800000"/>
            <a:headEnd/>
            <a:tailEnd/>
          </a:ln>
        </p:spPr>
      </p:pic>
      <p:sp>
        <p:nvSpPr>
          <p:cNvPr id="15" name="Rectangle 2"/>
          <p:cNvSpPr>
            <a:spLocks noChangeArrowheads="1"/>
          </p:cNvSpPr>
          <p:nvPr/>
        </p:nvSpPr>
        <p:spPr bwMode="auto">
          <a:xfrm>
            <a:off x="263525" y="214313"/>
            <a:ext cx="8653463" cy="1079500"/>
          </a:xfrm>
          <a:prstGeom prst="rect">
            <a:avLst/>
          </a:prstGeom>
          <a:noFill/>
          <a:ln w="9525">
            <a:noFill/>
            <a:miter lim="800000"/>
            <a:headEnd/>
            <a:tailEnd/>
          </a:ln>
          <a:effectLst>
            <a:outerShdw dist="71842" dir="18900000" algn="ctr" rotWithShape="0">
              <a:schemeClr val="bg1">
                <a:alpha val="50000"/>
              </a:schemeClr>
            </a:outerShdw>
          </a:effectLst>
        </p:spPr>
        <p:txBody>
          <a:bodyPr anchor="ctr"/>
          <a:lstStyle/>
          <a:p>
            <a:pPr algn="ctr" fontAlgn="auto">
              <a:lnSpc>
                <a:spcPct val="80000"/>
              </a:lnSpc>
              <a:spcBef>
                <a:spcPts val="0"/>
              </a:spcBef>
              <a:spcAft>
                <a:spcPts val="0"/>
              </a:spcAft>
              <a:defRPr/>
            </a:pPr>
            <a:r>
              <a:rPr lang="ru-RU" sz="4800" b="1" dirty="0">
                <a:latin typeface="Monotype Corsiva" pitchFamily="66" charset="0"/>
              </a:rPr>
              <a:t>Форму какой геометрической фигуры имеет следующий предмет?</a:t>
            </a:r>
          </a:p>
        </p:txBody>
      </p:sp>
      <p:grpSp>
        <p:nvGrpSpPr>
          <p:cNvPr id="8196" name="Group 3"/>
          <p:cNvGrpSpPr>
            <a:grpSpLocks/>
          </p:cNvGrpSpPr>
          <p:nvPr/>
        </p:nvGrpSpPr>
        <p:grpSpPr bwMode="auto">
          <a:xfrm>
            <a:off x="0" y="0"/>
            <a:ext cx="9144000" cy="6858000"/>
            <a:chOff x="168" y="176"/>
            <a:chExt cx="5408" cy="3928"/>
          </a:xfrm>
        </p:grpSpPr>
        <p:sp>
          <p:nvSpPr>
            <p:cNvPr id="8197"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8198"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8199"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8200"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8201"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8202"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8203"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8204"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8" descr="1130859b"/>
          <p:cNvPicPr>
            <a:picLocks noChangeAspect="1" noChangeArrowheads="1"/>
          </p:cNvPicPr>
          <p:nvPr/>
        </p:nvPicPr>
        <p:blipFill>
          <a:blip r:embed="rId2">
            <a:clrChange>
              <a:clrFrom>
                <a:srgbClr val="FFFBE7"/>
              </a:clrFrom>
              <a:clrTo>
                <a:srgbClr val="FFFBE7">
                  <a:alpha val="0"/>
                </a:srgbClr>
              </a:clrTo>
            </a:clrChange>
          </a:blip>
          <a:srcRect/>
          <a:stretch>
            <a:fillRect/>
          </a:stretch>
        </p:blipFill>
        <p:spPr bwMode="auto">
          <a:xfrm>
            <a:off x="2428875" y="1571625"/>
            <a:ext cx="3911600" cy="5024438"/>
          </a:xfrm>
          <a:prstGeom prst="rect">
            <a:avLst/>
          </a:prstGeom>
          <a:noFill/>
          <a:ln w="9525">
            <a:noFill/>
            <a:miter lim="800000"/>
            <a:headEnd/>
            <a:tailEnd/>
          </a:ln>
        </p:spPr>
      </p:pic>
      <p:sp>
        <p:nvSpPr>
          <p:cNvPr id="5" name="Rectangle 2"/>
          <p:cNvSpPr>
            <a:spLocks noChangeArrowheads="1"/>
          </p:cNvSpPr>
          <p:nvPr/>
        </p:nvSpPr>
        <p:spPr bwMode="auto">
          <a:xfrm>
            <a:off x="263525" y="214313"/>
            <a:ext cx="8653463" cy="1079500"/>
          </a:xfrm>
          <a:prstGeom prst="rect">
            <a:avLst/>
          </a:prstGeom>
          <a:noFill/>
          <a:ln w="9525">
            <a:noFill/>
            <a:miter lim="800000"/>
            <a:headEnd/>
            <a:tailEnd/>
          </a:ln>
          <a:effectLst>
            <a:outerShdw dist="71842" dir="18900000" algn="ctr" rotWithShape="0">
              <a:schemeClr val="bg1">
                <a:alpha val="50000"/>
              </a:schemeClr>
            </a:outerShdw>
          </a:effectLst>
        </p:spPr>
        <p:txBody>
          <a:bodyPr anchor="ctr"/>
          <a:lstStyle/>
          <a:p>
            <a:pPr algn="ctr" fontAlgn="auto">
              <a:lnSpc>
                <a:spcPct val="80000"/>
              </a:lnSpc>
              <a:spcBef>
                <a:spcPts val="0"/>
              </a:spcBef>
              <a:spcAft>
                <a:spcPts val="0"/>
              </a:spcAft>
              <a:defRPr/>
            </a:pPr>
            <a:r>
              <a:rPr lang="ru-RU" sz="4800" b="1" dirty="0">
                <a:latin typeface="Monotype Corsiva" pitchFamily="66" charset="0"/>
              </a:rPr>
              <a:t>Форму какой геометрической фигуры имеет следующий предмет?</a:t>
            </a:r>
          </a:p>
        </p:txBody>
      </p:sp>
      <p:grpSp>
        <p:nvGrpSpPr>
          <p:cNvPr id="9220" name="Group 3"/>
          <p:cNvGrpSpPr>
            <a:grpSpLocks/>
          </p:cNvGrpSpPr>
          <p:nvPr/>
        </p:nvGrpSpPr>
        <p:grpSpPr bwMode="auto">
          <a:xfrm>
            <a:off x="0" y="0"/>
            <a:ext cx="9144000" cy="6858000"/>
            <a:chOff x="168" y="176"/>
            <a:chExt cx="5408" cy="3928"/>
          </a:xfrm>
        </p:grpSpPr>
        <p:sp>
          <p:nvSpPr>
            <p:cNvPr id="9221"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9222"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9223"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9224"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9225"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9226"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9227"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9228"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6" descr="04404b"/>
          <p:cNvPicPr>
            <a:picLocks noChangeAspect="1" noChangeArrowheads="1"/>
          </p:cNvPicPr>
          <p:nvPr/>
        </p:nvPicPr>
        <p:blipFill>
          <a:blip r:embed="rId2">
            <a:clrChange>
              <a:clrFrom>
                <a:srgbClr val="FDFDFD"/>
              </a:clrFrom>
              <a:clrTo>
                <a:srgbClr val="FDFDFD">
                  <a:alpha val="0"/>
                </a:srgbClr>
              </a:clrTo>
            </a:clrChange>
          </a:blip>
          <a:srcRect/>
          <a:stretch>
            <a:fillRect/>
          </a:stretch>
        </p:blipFill>
        <p:spPr bwMode="auto">
          <a:xfrm>
            <a:off x="1785938" y="1571625"/>
            <a:ext cx="5286375" cy="5286375"/>
          </a:xfrm>
          <a:prstGeom prst="rect">
            <a:avLst/>
          </a:prstGeom>
          <a:noFill/>
          <a:ln w="9525">
            <a:noFill/>
            <a:miter lim="800000"/>
            <a:headEnd/>
            <a:tailEnd/>
          </a:ln>
        </p:spPr>
      </p:pic>
      <p:sp>
        <p:nvSpPr>
          <p:cNvPr id="5" name="Rectangle 2"/>
          <p:cNvSpPr>
            <a:spLocks noChangeArrowheads="1"/>
          </p:cNvSpPr>
          <p:nvPr/>
        </p:nvSpPr>
        <p:spPr bwMode="auto">
          <a:xfrm>
            <a:off x="263525" y="214313"/>
            <a:ext cx="8653463" cy="1079500"/>
          </a:xfrm>
          <a:prstGeom prst="rect">
            <a:avLst/>
          </a:prstGeom>
          <a:noFill/>
          <a:ln w="9525">
            <a:noFill/>
            <a:miter lim="800000"/>
            <a:headEnd/>
            <a:tailEnd/>
          </a:ln>
          <a:effectLst>
            <a:outerShdw dist="71842" dir="18900000" algn="ctr" rotWithShape="0">
              <a:schemeClr val="bg1">
                <a:alpha val="50000"/>
              </a:schemeClr>
            </a:outerShdw>
          </a:effectLst>
        </p:spPr>
        <p:txBody>
          <a:bodyPr anchor="ctr"/>
          <a:lstStyle/>
          <a:p>
            <a:pPr algn="ctr" fontAlgn="auto">
              <a:lnSpc>
                <a:spcPct val="80000"/>
              </a:lnSpc>
              <a:spcBef>
                <a:spcPts val="0"/>
              </a:spcBef>
              <a:spcAft>
                <a:spcPts val="0"/>
              </a:spcAft>
              <a:defRPr/>
            </a:pPr>
            <a:r>
              <a:rPr lang="ru-RU" sz="4800" b="1" dirty="0">
                <a:latin typeface="Monotype Corsiva" pitchFamily="66" charset="0"/>
              </a:rPr>
              <a:t>Форму какой геометрической фигуры имеет следующий предмет?</a:t>
            </a:r>
          </a:p>
        </p:txBody>
      </p:sp>
      <p:grpSp>
        <p:nvGrpSpPr>
          <p:cNvPr id="10244" name="Group 3"/>
          <p:cNvGrpSpPr>
            <a:grpSpLocks/>
          </p:cNvGrpSpPr>
          <p:nvPr/>
        </p:nvGrpSpPr>
        <p:grpSpPr bwMode="auto">
          <a:xfrm>
            <a:off x="0" y="0"/>
            <a:ext cx="9144000" cy="6858000"/>
            <a:chOff x="168" y="176"/>
            <a:chExt cx="5408" cy="3928"/>
          </a:xfrm>
        </p:grpSpPr>
        <p:sp>
          <p:nvSpPr>
            <p:cNvPr id="10245" name="Freeform 4"/>
            <p:cNvSpPr>
              <a:spLocks/>
            </p:cNvSpPr>
            <p:nvPr/>
          </p:nvSpPr>
          <p:spPr bwMode="auto">
            <a:xfrm>
              <a:off x="448" y="192"/>
              <a:ext cx="4864" cy="1"/>
            </a:xfrm>
            <a:custGeom>
              <a:avLst/>
              <a:gdLst>
                <a:gd name="T0" fmla="*/ 0 w 4864"/>
                <a:gd name="T1" fmla="*/ 0 h 1"/>
                <a:gd name="T2" fmla="*/ 4864 w 4864"/>
                <a:gd name="T3" fmla="*/ 0 h 1"/>
                <a:gd name="T4" fmla="*/ 0 60000 65536"/>
                <a:gd name="T5" fmla="*/ 0 60000 65536"/>
                <a:gd name="T6" fmla="*/ 0 w 4864"/>
                <a:gd name="T7" fmla="*/ 0 h 1"/>
                <a:gd name="T8" fmla="*/ 4864 w 4864"/>
                <a:gd name="T9" fmla="*/ 1 h 1"/>
              </a:gdLst>
              <a:ahLst/>
              <a:cxnLst>
                <a:cxn ang="T4">
                  <a:pos x="T0" y="T1"/>
                </a:cxn>
                <a:cxn ang="T5">
                  <a:pos x="T2" y="T3"/>
                </a:cxn>
              </a:cxnLst>
              <a:rect l="T6" t="T7" r="T8" b="T9"/>
              <a:pathLst>
                <a:path w="4864" h="1">
                  <a:moveTo>
                    <a:pt x="0" y="0"/>
                  </a:moveTo>
                  <a:lnTo>
                    <a:pt x="4864" y="0"/>
                  </a:lnTo>
                </a:path>
              </a:pathLst>
            </a:custGeom>
            <a:noFill/>
            <a:ln w="76200" cmpd="tri">
              <a:solidFill>
                <a:srgbClr val="3399FF"/>
              </a:solidFill>
              <a:round/>
              <a:headEnd/>
              <a:tailEnd/>
            </a:ln>
          </p:spPr>
          <p:txBody>
            <a:bodyPr/>
            <a:lstStyle/>
            <a:p>
              <a:endParaRPr lang="ru-RU"/>
            </a:p>
          </p:txBody>
        </p:sp>
        <p:sp>
          <p:nvSpPr>
            <p:cNvPr id="10246" name="Freeform 5"/>
            <p:cNvSpPr>
              <a:spLocks/>
            </p:cNvSpPr>
            <p:nvPr/>
          </p:nvSpPr>
          <p:spPr bwMode="auto">
            <a:xfrm>
              <a:off x="472" y="4096"/>
              <a:ext cx="4848" cy="1"/>
            </a:xfrm>
            <a:custGeom>
              <a:avLst/>
              <a:gdLst>
                <a:gd name="T0" fmla="*/ 0 w 4848"/>
                <a:gd name="T1" fmla="*/ 0 h 1"/>
                <a:gd name="T2" fmla="*/ 4848 w 4848"/>
                <a:gd name="T3" fmla="*/ 0 h 1"/>
                <a:gd name="T4" fmla="*/ 0 60000 65536"/>
                <a:gd name="T5" fmla="*/ 0 60000 65536"/>
                <a:gd name="T6" fmla="*/ 0 w 4848"/>
                <a:gd name="T7" fmla="*/ 0 h 1"/>
                <a:gd name="T8" fmla="*/ 4848 w 4848"/>
                <a:gd name="T9" fmla="*/ 1 h 1"/>
              </a:gdLst>
              <a:ahLst/>
              <a:cxnLst>
                <a:cxn ang="T4">
                  <a:pos x="T0" y="T1"/>
                </a:cxn>
                <a:cxn ang="T5">
                  <a:pos x="T2" y="T3"/>
                </a:cxn>
              </a:cxnLst>
              <a:rect l="T6" t="T7" r="T8" b="T9"/>
              <a:pathLst>
                <a:path w="4848" h="1">
                  <a:moveTo>
                    <a:pt x="0" y="0"/>
                  </a:moveTo>
                  <a:lnTo>
                    <a:pt x="4848" y="0"/>
                  </a:lnTo>
                </a:path>
              </a:pathLst>
            </a:custGeom>
            <a:noFill/>
            <a:ln w="76200" cmpd="tri">
              <a:solidFill>
                <a:srgbClr val="3399FF"/>
              </a:solidFill>
              <a:round/>
              <a:headEnd/>
              <a:tailEnd/>
            </a:ln>
          </p:spPr>
          <p:txBody>
            <a:bodyPr/>
            <a:lstStyle/>
            <a:p>
              <a:endParaRPr lang="ru-RU"/>
            </a:p>
          </p:txBody>
        </p:sp>
        <p:sp>
          <p:nvSpPr>
            <p:cNvPr id="10247" name="Freeform 6"/>
            <p:cNvSpPr>
              <a:spLocks/>
            </p:cNvSpPr>
            <p:nvPr/>
          </p:nvSpPr>
          <p:spPr bwMode="auto">
            <a:xfrm>
              <a:off x="5552" y="448"/>
              <a:ext cx="1" cy="3376"/>
            </a:xfrm>
            <a:custGeom>
              <a:avLst/>
              <a:gdLst>
                <a:gd name="T0" fmla="*/ 0 w 1"/>
                <a:gd name="T1" fmla="*/ 0 h 3376"/>
                <a:gd name="T2" fmla="*/ 0 w 1"/>
                <a:gd name="T3" fmla="*/ 3376 h 3376"/>
                <a:gd name="T4" fmla="*/ 0 60000 65536"/>
                <a:gd name="T5" fmla="*/ 0 60000 65536"/>
                <a:gd name="T6" fmla="*/ 0 w 1"/>
                <a:gd name="T7" fmla="*/ 0 h 3376"/>
                <a:gd name="T8" fmla="*/ 1 w 1"/>
                <a:gd name="T9" fmla="*/ 3376 h 3376"/>
              </a:gdLst>
              <a:ahLst/>
              <a:cxnLst>
                <a:cxn ang="T4">
                  <a:pos x="T0" y="T1"/>
                </a:cxn>
                <a:cxn ang="T5">
                  <a:pos x="T2" y="T3"/>
                </a:cxn>
              </a:cxnLst>
              <a:rect l="T6" t="T7" r="T8" b="T9"/>
              <a:pathLst>
                <a:path w="1" h="3376">
                  <a:moveTo>
                    <a:pt x="0" y="0"/>
                  </a:moveTo>
                  <a:lnTo>
                    <a:pt x="0" y="3376"/>
                  </a:lnTo>
                </a:path>
              </a:pathLst>
            </a:custGeom>
            <a:noFill/>
            <a:ln w="76200" cmpd="tri">
              <a:solidFill>
                <a:srgbClr val="3399FF"/>
              </a:solidFill>
              <a:round/>
              <a:headEnd/>
              <a:tailEnd/>
            </a:ln>
          </p:spPr>
          <p:txBody>
            <a:bodyPr/>
            <a:lstStyle/>
            <a:p>
              <a:endParaRPr lang="ru-RU"/>
            </a:p>
          </p:txBody>
        </p:sp>
        <p:sp>
          <p:nvSpPr>
            <p:cNvPr id="10248" name="Freeform 7"/>
            <p:cNvSpPr>
              <a:spLocks/>
            </p:cNvSpPr>
            <p:nvPr/>
          </p:nvSpPr>
          <p:spPr bwMode="auto">
            <a:xfrm>
              <a:off x="200" y="448"/>
              <a:ext cx="16" cy="3376"/>
            </a:xfrm>
            <a:custGeom>
              <a:avLst/>
              <a:gdLst>
                <a:gd name="T0" fmla="*/ 0 w 16"/>
                <a:gd name="T1" fmla="*/ 0 h 3376"/>
                <a:gd name="T2" fmla="*/ 16 w 16"/>
                <a:gd name="T3" fmla="*/ 3376 h 3376"/>
                <a:gd name="T4" fmla="*/ 0 60000 65536"/>
                <a:gd name="T5" fmla="*/ 0 60000 65536"/>
                <a:gd name="T6" fmla="*/ 0 w 16"/>
                <a:gd name="T7" fmla="*/ 0 h 3376"/>
                <a:gd name="T8" fmla="*/ 16 w 16"/>
                <a:gd name="T9" fmla="*/ 3376 h 3376"/>
              </a:gdLst>
              <a:ahLst/>
              <a:cxnLst>
                <a:cxn ang="T4">
                  <a:pos x="T0" y="T1"/>
                </a:cxn>
                <a:cxn ang="T5">
                  <a:pos x="T2" y="T3"/>
                </a:cxn>
              </a:cxnLst>
              <a:rect l="T6" t="T7" r="T8" b="T9"/>
              <a:pathLst>
                <a:path w="16" h="3376">
                  <a:moveTo>
                    <a:pt x="0" y="0"/>
                  </a:moveTo>
                  <a:lnTo>
                    <a:pt x="16" y="3376"/>
                  </a:lnTo>
                </a:path>
              </a:pathLst>
            </a:custGeom>
            <a:noFill/>
            <a:ln w="76200" cmpd="tri">
              <a:solidFill>
                <a:srgbClr val="3399FF"/>
              </a:solidFill>
              <a:round/>
              <a:headEnd/>
              <a:tailEnd/>
            </a:ln>
          </p:spPr>
          <p:txBody>
            <a:bodyPr/>
            <a:lstStyle/>
            <a:p>
              <a:endParaRPr lang="ru-RU"/>
            </a:p>
          </p:txBody>
        </p:sp>
        <p:sp>
          <p:nvSpPr>
            <p:cNvPr id="10249" name="Freeform 8"/>
            <p:cNvSpPr>
              <a:spLocks/>
            </p:cNvSpPr>
            <p:nvPr/>
          </p:nvSpPr>
          <p:spPr bwMode="auto">
            <a:xfrm>
              <a:off x="200" y="3816"/>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0250" name="Freeform 9"/>
            <p:cNvSpPr>
              <a:spLocks/>
            </p:cNvSpPr>
            <p:nvPr/>
          </p:nvSpPr>
          <p:spPr bwMode="auto">
            <a:xfrm flipH="1">
              <a:off x="5304" y="380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0251" name="Freeform 10"/>
            <p:cNvSpPr>
              <a:spLocks/>
            </p:cNvSpPr>
            <p:nvPr/>
          </p:nvSpPr>
          <p:spPr bwMode="auto">
            <a:xfrm rot="16200000" flipH="1">
              <a:off x="529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sp>
          <p:nvSpPr>
            <p:cNvPr id="10252" name="Freeform 11"/>
            <p:cNvSpPr>
              <a:spLocks/>
            </p:cNvSpPr>
            <p:nvPr/>
          </p:nvSpPr>
          <p:spPr bwMode="auto">
            <a:xfrm rot="5400000">
              <a:off x="176" y="168"/>
              <a:ext cx="272" cy="288"/>
            </a:xfrm>
            <a:custGeom>
              <a:avLst/>
              <a:gdLst>
                <a:gd name="T0" fmla="*/ 0 w 272"/>
                <a:gd name="T1" fmla="*/ 0 h 288"/>
                <a:gd name="T2" fmla="*/ 208 w 272"/>
                <a:gd name="T3" fmla="*/ 80 h 288"/>
                <a:gd name="T4" fmla="*/ 272 w 272"/>
                <a:gd name="T5" fmla="*/ 288 h 288"/>
                <a:gd name="T6" fmla="*/ 0 60000 65536"/>
                <a:gd name="T7" fmla="*/ 0 60000 65536"/>
                <a:gd name="T8" fmla="*/ 0 60000 65536"/>
                <a:gd name="T9" fmla="*/ 0 w 272"/>
                <a:gd name="T10" fmla="*/ 0 h 288"/>
                <a:gd name="T11" fmla="*/ 272 w 272"/>
                <a:gd name="T12" fmla="*/ 288 h 288"/>
              </a:gdLst>
              <a:ahLst/>
              <a:cxnLst>
                <a:cxn ang="T6">
                  <a:pos x="T0" y="T1"/>
                </a:cxn>
                <a:cxn ang="T7">
                  <a:pos x="T2" y="T3"/>
                </a:cxn>
                <a:cxn ang="T8">
                  <a:pos x="T4" y="T5"/>
                </a:cxn>
              </a:cxnLst>
              <a:rect l="T9" t="T10" r="T11" b="T12"/>
              <a:pathLst>
                <a:path w="272" h="288">
                  <a:moveTo>
                    <a:pt x="0" y="0"/>
                  </a:moveTo>
                  <a:cubicBezTo>
                    <a:pt x="81" y="16"/>
                    <a:pt x="163" y="32"/>
                    <a:pt x="208" y="80"/>
                  </a:cubicBezTo>
                  <a:cubicBezTo>
                    <a:pt x="253" y="128"/>
                    <a:pt x="262" y="208"/>
                    <a:pt x="272" y="288"/>
                  </a:cubicBezTo>
                </a:path>
              </a:pathLst>
            </a:custGeom>
            <a:noFill/>
            <a:ln w="76200">
              <a:solidFill>
                <a:srgbClr val="3399FF"/>
              </a:solidFill>
              <a:round/>
              <a:headEnd/>
              <a:tailEnd/>
            </a:ln>
          </p:spPr>
          <p:txBody>
            <a:bodyPr/>
            <a:lstStyle/>
            <a:p>
              <a:endParaRPr lang="ru-RU"/>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734</TotalTime>
  <Words>231</Words>
  <Application>Microsoft Office PowerPoint</Application>
  <PresentationFormat>Экран (4:3)</PresentationFormat>
  <Paragraphs>77</Paragraphs>
  <Slides>45</Slides>
  <Notes>1</Notes>
  <HiddenSlides>0</HiddenSlides>
  <MMClips>5</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45</vt:i4>
      </vt:variant>
    </vt:vector>
  </HeadingPairs>
  <TitlesOfParts>
    <vt:vector size="50" baseType="lpstr">
      <vt:lpstr>Arial</vt:lpstr>
      <vt:lpstr>Calibri</vt:lpstr>
      <vt:lpstr>Monotype Corsiva</vt:lpstr>
      <vt:lpstr>Algerian</vt:lpstr>
      <vt:lpstr>Тема Office</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lpstr>Слайд 17</vt:lpstr>
      <vt:lpstr>Слайд 18</vt:lpstr>
      <vt:lpstr>Слайд 19</vt:lpstr>
      <vt:lpstr>Слайд 20</vt:lpstr>
      <vt:lpstr>Слайд 21</vt:lpstr>
      <vt:lpstr>Слайд 22</vt:lpstr>
      <vt:lpstr>Слайд 23</vt:lpstr>
      <vt:lpstr>Слайд 24</vt:lpstr>
      <vt:lpstr>Слайд 25</vt:lpstr>
      <vt:lpstr>Слайд 26</vt:lpstr>
      <vt:lpstr>Слайд 27</vt:lpstr>
      <vt:lpstr>Слайд 28</vt:lpstr>
      <vt:lpstr>Слайд 29</vt:lpstr>
      <vt:lpstr>Слайд 30</vt:lpstr>
      <vt:lpstr>Слайд 31</vt:lpstr>
      <vt:lpstr>Слайд 32</vt:lpstr>
      <vt:lpstr>Слайд 33</vt:lpstr>
      <vt:lpstr>Слайд 34</vt:lpstr>
      <vt:lpstr>Слайд 35</vt:lpstr>
      <vt:lpstr>Слайд 36</vt:lpstr>
      <vt:lpstr>Слайд 37</vt:lpstr>
      <vt:lpstr>Слайд 38</vt:lpstr>
      <vt:lpstr>Слайд 39</vt:lpstr>
      <vt:lpstr>Слайд 40</vt:lpstr>
      <vt:lpstr>Слайд 41</vt:lpstr>
      <vt:lpstr>Слайд 42</vt:lpstr>
      <vt:lpstr>Слайд 43</vt:lpstr>
      <vt:lpstr>Слайд 44</vt:lpstr>
      <vt:lpstr>Слайд 45</vt:lpstr>
    </vt:vector>
  </TitlesOfParts>
  <Company>RuVaReZ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PUTNIK OS</dc:creator>
  <cp:lastModifiedBy>Win 7</cp:lastModifiedBy>
  <cp:revision>79</cp:revision>
  <dcterms:created xsi:type="dcterms:W3CDTF">2008-11-30T03:41:48Z</dcterms:created>
  <dcterms:modified xsi:type="dcterms:W3CDTF">2015-02-09T05:29:39Z</dcterms:modified>
</cp:coreProperties>
</file>