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67" r:id="rId2"/>
    <p:sldId id="268" r:id="rId3"/>
    <p:sldId id="269" r:id="rId4"/>
    <p:sldId id="256" r:id="rId5"/>
    <p:sldId id="257" r:id="rId6"/>
    <p:sldId id="265" r:id="rId7"/>
    <p:sldId id="266" r:id="rId8"/>
    <p:sldId id="258" r:id="rId9"/>
    <p:sldId id="259" r:id="rId10"/>
    <p:sldId id="260" r:id="rId11"/>
    <p:sldId id="261" r:id="rId12"/>
    <p:sldId id="263" r:id="rId13"/>
    <p:sldId id="264" r:id="rId14"/>
    <p:sldId id="26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4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AD1C624-B48E-40A3-B971-396893E6CF17}" type="datetimeFigureOut">
              <a:rPr lang="ru-RU" smtClean="0"/>
              <a:pPr/>
              <a:t>10.02.2015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FDF29688-EA8C-442F-B16E-60AB88E2948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624034"/>
          </a:xfrm>
        </p:spPr>
        <p:txBody>
          <a:bodyPr>
            <a:normAutofit fontScale="90000"/>
          </a:bodyPr>
          <a:lstStyle/>
          <a:p>
            <a:r>
              <a:rPr lang="ru-RU" u="sng" dirty="0" smtClean="0"/>
              <a:t>Проект:</a:t>
            </a:r>
            <a:r>
              <a:rPr lang="ru-RU" dirty="0" smtClean="0"/>
              <a:t> Как басни Крылова могут помочь мне и моим сверстникам.</a:t>
            </a:r>
            <a:endParaRPr lang="ru-RU" dirty="0"/>
          </a:p>
        </p:txBody>
      </p:sp>
      <p:pic>
        <p:nvPicPr>
          <p:cNvPr id="4" name="Содержимое 3" descr="http://ppt4web.ru/images/15/4709/640/img2.jpg"/>
          <p:cNvPicPr>
            <a:picLocks noGrp="1"/>
          </p:cNvPicPr>
          <p:nvPr>
            <p:ph sz="quarter" idx="13"/>
          </p:nvPr>
        </p:nvPicPr>
        <p:blipFill>
          <a:blip r:embed="rId2"/>
          <a:stretch>
            <a:fillRect/>
          </a:stretch>
        </p:blipFill>
        <p:spPr bwMode="auto">
          <a:xfrm>
            <a:off x="683569" y="476672"/>
            <a:ext cx="3934470" cy="31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бъект 2"/>
          <p:cNvSpPr>
            <a:spLocks noGrp="1"/>
          </p:cNvSpPr>
          <p:nvPr>
            <p:ph sz="quarter" idx="14"/>
          </p:nvPr>
        </p:nvSpPr>
        <p:spPr>
          <a:xfrm>
            <a:off x="4572000" y="260648"/>
            <a:ext cx="3657600" cy="3528392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pPr>
              <a:buNone/>
            </a:pPr>
            <a:endParaRPr lang="ru-RU" dirty="0"/>
          </a:p>
          <a:p>
            <a:pPr marL="18288" indent="0">
              <a:buNone/>
            </a:pPr>
            <a:endParaRPr lang="ru-RU" dirty="0"/>
          </a:p>
          <a:p>
            <a:pPr>
              <a:buNone/>
            </a:pPr>
            <a:r>
              <a:rPr lang="ru-RU" sz="2000" dirty="0" smtClean="0"/>
              <a:t>Работу</a:t>
            </a:r>
            <a:r>
              <a:rPr lang="en-US" sz="2000" dirty="0" smtClean="0"/>
              <a:t> </a:t>
            </a:r>
            <a:r>
              <a:rPr lang="ru-RU" sz="2000" dirty="0" smtClean="0"/>
              <a:t> выполнила ученица </a:t>
            </a:r>
            <a:r>
              <a:rPr lang="ru-RU" sz="2000" dirty="0" smtClean="0"/>
              <a:t>5 </a:t>
            </a:r>
            <a:r>
              <a:rPr lang="ru-RU" sz="2000" dirty="0" smtClean="0"/>
              <a:t>«а» класса </a:t>
            </a:r>
            <a:r>
              <a:rPr lang="ru-RU" sz="2000" dirty="0" err="1" smtClean="0"/>
              <a:t>Суг-Аксынской</a:t>
            </a:r>
            <a:r>
              <a:rPr lang="ru-RU" sz="2000" dirty="0" smtClean="0"/>
              <a:t> средней школы </a:t>
            </a:r>
            <a:r>
              <a:rPr lang="ru-RU" sz="2000" dirty="0" err="1" smtClean="0"/>
              <a:t>Донгак</a:t>
            </a:r>
            <a:r>
              <a:rPr lang="ru-RU" sz="2000" dirty="0" smtClean="0"/>
              <a:t> </a:t>
            </a:r>
            <a:r>
              <a:rPr lang="ru-RU" sz="2000" dirty="0" err="1" smtClean="0"/>
              <a:t>Даяна</a:t>
            </a:r>
            <a:r>
              <a:rPr lang="ru-RU" sz="2000" dirty="0" smtClean="0"/>
              <a:t> </a:t>
            </a:r>
            <a:r>
              <a:rPr lang="ru-RU" sz="2000" dirty="0" err="1" smtClean="0"/>
              <a:t>Демидовна</a:t>
            </a: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Руководитель: </a:t>
            </a:r>
            <a:r>
              <a:rPr lang="ru-RU" sz="2000" dirty="0" err="1" smtClean="0"/>
              <a:t>Донгак</a:t>
            </a:r>
            <a:r>
              <a:rPr lang="ru-RU" sz="2000" dirty="0" smtClean="0"/>
              <a:t> Р. С-Б</a:t>
            </a:r>
            <a:r>
              <a:rPr lang="ru-RU" sz="2000" dirty="0" smtClean="0"/>
              <a:t>.</a:t>
            </a:r>
            <a:endParaRPr lang="ru-RU" sz="2000" dirty="0" smtClean="0"/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diafilmy.su/uploads/posts/2011-10/1318784912_p_0027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685800"/>
            <a:ext cx="8286808" cy="560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chise.ru/pars_docs/refs/229/228702/img8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00034" y="428604"/>
            <a:ext cx="8215370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Когда в классе мы читали басню И.А.Крылова, ученикам очень понравился смысл. Нам было очень весело, наверно некоторые узнавали некоторые свои качества в этой обезьянке. </a:t>
            </a:r>
            <a:endParaRPr lang="ru-RU" sz="32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1481158"/>
          </a:xfrm>
        </p:spPr>
        <p:txBody>
          <a:bodyPr/>
          <a:lstStyle/>
          <a:p>
            <a:r>
              <a:rPr lang="ru-RU" sz="3200" dirty="0" smtClean="0"/>
              <a:t>Вывод: Басни полезны для детей, интересны и обогащают нашу речь.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85801"/>
            <a:ext cx="7858180" cy="5672157"/>
          </a:xfrm>
        </p:spPr>
        <p:txBody>
          <a:bodyPr>
            <a:normAutofit/>
          </a:bodyPr>
          <a:lstStyle/>
          <a:p>
            <a:r>
              <a:rPr lang="ru-RU" dirty="0" smtClean="0"/>
              <a:t>Благодаря своей точности, простоте многие строки басен Крылова вошли в разговорную речь, стали пословицами и поговорками. </a:t>
            </a:r>
          </a:p>
          <a:p>
            <a:r>
              <a:rPr lang="ru-RU" dirty="0" smtClean="0"/>
              <a:t>Вот, например:</a:t>
            </a:r>
          </a:p>
          <a:p>
            <a:pPr lvl="0"/>
            <a:r>
              <a:rPr lang="ru-RU" b="1" i="1" dirty="0" smtClean="0"/>
              <a:t>«А Васька слушает да ест». </a:t>
            </a:r>
            <a:r>
              <a:rPr lang="ru-RU" dirty="0" smtClean="0"/>
              <a:t>Один говорит, стыдит, убеждает, а другой, не обращая внимания, продолжает делать что-то плохое. Говорят, когда хотят подчеркнуть, что бесполезно уговаривать в тех случаях, когда нужны решительные меры, а не слова.</a:t>
            </a:r>
          </a:p>
          <a:p>
            <a:pPr lvl="0"/>
            <a:r>
              <a:rPr lang="ru-RU" dirty="0" smtClean="0"/>
              <a:t> </a:t>
            </a:r>
          </a:p>
          <a:p>
            <a:pPr lvl="0"/>
            <a:r>
              <a:rPr lang="ru-RU" b="1" i="1" dirty="0" smtClean="0"/>
              <a:t>«Чем кумушек считать трудиться, не лучше ль на себя, кума, оборотиться». </a:t>
            </a:r>
            <a:r>
              <a:rPr lang="ru-RU" dirty="0" smtClean="0"/>
              <a:t>Вместо того, чтобы критиковать недостатки других, лучше посмотреть, нет ли их у тебя самого. Говорится обычно иронически в ситуации, когда кто-либо указывает другому на недостатки, которые есть и у него самого.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71538" y="685801"/>
            <a:ext cx="7158062" cy="5386405"/>
          </a:xfrm>
        </p:spPr>
        <p:txBody>
          <a:bodyPr>
            <a:normAutofit/>
          </a:bodyPr>
          <a:lstStyle/>
          <a:p>
            <a:r>
              <a:rPr lang="ru-RU" dirty="0" smtClean="0"/>
              <a:t>Вывод:</a:t>
            </a:r>
          </a:p>
          <a:p>
            <a:r>
              <a:rPr lang="ru-RU" dirty="0" smtClean="0"/>
              <a:t>Автор очень точно выразил характер некоторых людей, которых мы в жизни часто встречаем. Обезьяна из этой басни очень похожа на обезьяну из басни “Мартышка и очки” своим невежеством, которое Крылов так любит высмеивать в людях, считая этот порок очень неприятным. Людям свойственно видеть недостатки окружающих, а свои не замечать. Вот и Обезьяна видит в зеркале настоящую кривляку – саму себя, но не в состоянии это признать. Совет Медведя «Чем кумушек считать трудиться, не лучше ль на себя, кума, оборотиться?» она пропускает мимо ушей.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9429784" y="4857760"/>
            <a:ext cx="285752" cy="93344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777240" y="4876800"/>
            <a:ext cx="4223388" cy="914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Объект 11"/>
          <p:cNvSpPr>
            <a:spLocks noGrp="1"/>
          </p:cNvSpPr>
          <p:nvPr>
            <p:ph sz="quarter" idx="13"/>
          </p:nvPr>
        </p:nvSpPr>
        <p:spPr>
          <a:xfrm>
            <a:off x="755576" y="658368"/>
            <a:ext cx="4248472" cy="4056516"/>
          </a:xfrm>
          <a:ln>
            <a:solidFill>
              <a:srgbClr val="FFC000"/>
            </a:solidFill>
          </a:ln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u="sng" dirty="0" smtClean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настоящее время младшие школьники читают мало.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Нет читательского интереса.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/>
              <a:t>Некоторые ученики вообще не знают, что такое басни?</a:t>
            </a:r>
          </a:p>
          <a:p>
            <a:r>
              <a:rPr lang="ru-RU" sz="2400" dirty="0" smtClean="0"/>
              <a:t>Изучение басни может помочь нам  исправить некоторые свои качества. </a:t>
            </a:r>
            <a:endParaRPr lang="ru-RU" sz="2400" dirty="0"/>
          </a:p>
        </p:txBody>
      </p:sp>
      <p:sp>
        <p:nvSpPr>
          <p:cNvPr id="13" name="Объект 12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577102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Цель:</a:t>
            </a:r>
            <a:r>
              <a:rPr lang="ru-RU" sz="2000" dirty="0" smtClean="0"/>
              <a:t> </a:t>
            </a:r>
            <a:r>
              <a:rPr lang="ru-RU" sz="2000" b="1" dirty="0" smtClean="0"/>
              <a:t>Изучить иносказательный смысл басни И.А.Крылова </a:t>
            </a:r>
            <a:r>
              <a:rPr lang="en-US" sz="2000" b="1" dirty="0" smtClean="0"/>
              <a:t>“</a:t>
            </a:r>
            <a:r>
              <a:rPr lang="ru-RU" sz="2000" b="1" dirty="0" smtClean="0"/>
              <a:t>Зеркало и обезьяна</a:t>
            </a:r>
            <a:r>
              <a:rPr lang="en-US" sz="2000" b="1" dirty="0" smtClean="0"/>
              <a:t>”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>
                <a:solidFill>
                  <a:srgbClr val="FFFF00"/>
                </a:solidFill>
              </a:rPr>
              <a:t>Задачи</a:t>
            </a:r>
            <a:r>
              <a:rPr lang="ru-RU" sz="2000" dirty="0" smtClean="0">
                <a:solidFill>
                  <a:srgbClr val="FFFF00"/>
                </a:solidFill>
              </a:rPr>
              <a:t>:</a:t>
            </a:r>
          </a:p>
          <a:p>
            <a:r>
              <a:rPr lang="ru-RU" sz="2000" dirty="0" smtClean="0"/>
              <a:t>  1. Изучить биографию баснописца</a:t>
            </a:r>
          </a:p>
          <a:p>
            <a:r>
              <a:rPr lang="ru-RU" sz="2000" dirty="0" smtClean="0"/>
              <a:t>2. Чтение басни</a:t>
            </a:r>
          </a:p>
          <a:p>
            <a:r>
              <a:rPr lang="ru-RU" sz="2000" dirty="0" smtClean="0"/>
              <a:t>3. Изучить суть басни и его иносказательный смысл.</a:t>
            </a:r>
          </a:p>
          <a:p>
            <a:r>
              <a:rPr lang="ru-RU" sz="2000" dirty="0" smtClean="0"/>
              <a:t>4.  Найти строки, ставшие поговорками.</a:t>
            </a:r>
          </a:p>
          <a:p>
            <a:r>
              <a:rPr lang="ru-RU" sz="2000" dirty="0" smtClean="0"/>
              <a:t>5. Сделать выводы. </a:t>
            </a:r>
            <a:br>
              <a:rPr lang="ru-RU" sz="2000" dirty="0" smtClean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897446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642910" y="0"/>
            <a:ext cx="8143932" cy="6300781"/>
          </a:xfrm>
        </p:spPr>
        <p:txBody>
          <a:bodyPr>
            <a:normAutofit/>
          </a:bodyPr>
          <a:lstStyle/>
          <a:p>
            <a:pPr lvl="0">
              <a:buNone/>
            </a:pPr>
            <a:endParaRPr lang="ru-RU" dirty="0" smtClean="0"/>
          </a:p>
          <a:p>
            <a:r>
              <a:rPr lang="ru-RU" sz="2800" u="sng" dirty="0" smtClean="0"/>
              <a:t>И.А.Крылов </a:t>
            </a:r>
            <a:r>
              <a:rPr lang="ru-RU" sz="2800" dirty="0" smtClean="0"/>
              <a:t>  родился  2 февраля 1769 году и умер 9 ноября 1844 года в 75 лет. </a:t>
            </a:r>
          </a:p>
          <a:p>
            <a:r>
              <a:rPr lang="ru-RU" sz="2800" dirty="0" smtClean="0"/>
              <a:t> Жизнь баснописца в детстве была необычайно бедной. Ему не пришлось учиться, но мать составила план образования сына, следила за его занятиями. Он любил читать, размышлять о прочитанном. </a:t>
            </a:r>
          </a:p>
          <a:p>
            <a:r>
              <a:rPr lang="ru-RU" sz="2800" dirty="0" smtClean="0"/>
              <a:t>Усиленные самостоятельные занятия принесли необыкновенные результаты: когда он стал взрослым, его считали одним из самых образованных и просвещенных людей своего времени.</a:t>
            </a:r>
            <a:endParaRPr lang="ru-RU" sz="2800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786710" y="714356"/>
            <a:ext cx="71438" cy="91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00232" y="5000636"/>
            <a:ext cx="6858048" cy="1500198"/>
          </a:xfrm>
        </p:spPr>
        <p:txBody>
          <a:bodyPr>
            <a:no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Памятник И.А.Крылову является крупной работой скульптора П.К.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Клодта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Мастер изобразил на постаменте персонажей из произведений прославленного баснописца.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uchise.ru/pars_docs/refs/229/228702/img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214290"/>
            <a:ext cx="7011995" cy="4669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chise.ru/pars_docs/refs/229/228702/img3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928662" y="214290"/>
            <a:ext cx="7358114" cy="4786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28662" y="5072074"/>
            <a:ext cx="7429552" cy="1357322"/>
          </a:xfrm>
        </p:spPr>
        <p:txBody>
          <a:bodyPr/>
          <a:lstStyle/>
          <a:p>
            <a:r>
              <a:rPr lang="ru-RU" sz="1800" b="1" dirty="0" smtClean="0"/>
              <a:t>Басня - это небольшое произведение, написанное стихами или прозой, в котором есть насмешка над каким-нибудь дурным или глупым поступком. В баснях обычно действуют животные, в образе которых мы легко узнаём людей.</a:t>
            </a: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chise.ru/pars_docs/refs/229/228702/img2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571472" y="500042"/>
            <a:ext cx="7500990" cy="5945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72462" y="4876800"/>
            <a:ext cx="248578" cy="9144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www.my-ussr.ru/diafilmy/stihi-i-basni/basni-dedushki-krylova/22-basni-dedushki-krylova.jpg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693227" y="2148840"/>
            <a:ext cx="976745" cy="731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357826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www.my-ussr.ru/diafilmy/stihi-i-basni/basni-dedushki-krylova/22-basni-dedushki-krylova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428604"/>
            <a:ext cx="7572428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diafilmy.su/uploads/posts/2011-10/1318784894_p_0024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714348" y="642918"/>
            <a:ext cx="7858180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uchise.ru/pars_docs/refs/229/228702/img6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357166"/>
            <a:ext cx="8429684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249</TotalTime>
  <Words>469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Базовая</vt:lpstr>
      <vt:lpstr>Проект: Как басни Крылова могут помочь мне и моим сверстникам.</vt:lpstr>
      <vt:lpstr>Слайд 2</vt:lpstr>
      <vt:lpstr>Слайд 3</vt:lpstr>
      <vt:lpstr>Памятник И.А.Крылову является крупной работой скульптора П.К. Клодта. Мастер изобразил на постаменте персонажей из произведений прославленного баснописца.</vt:lpstr>
      <vt:lpstr>Басня - это небольшое произведение, написанное стихами или прозой, в котором есть насмешка над каким-нибудь дурным или глупым поступком. В баснях обычно действуют животные, в образе которых мы легко узнаём людей.</vt:lpstr>
      <vt:lpstr>Слайд 6</vt:lpstr>
      <vt:lpstr>Слайд 7</vt:lpstr>
      <vt:lpstr>Слайд 8</vt:lpstr>
      <vt:lpstr>Слайд 9</vt:lpstr>
      <vt:lpstr>Слайд 10</vt:lpstr>
      <vt:lpstr>Слайд 11</vt:lpstr>
      <vt:lpstr>Вывод: Басни полезны для детей, интересны и обогащают нашу речь.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STAR-COM</dc:creator>
  <cp:lastModifiedBy>2013</cp:lastModifiedBy>
  <cp:revision>27</cp:revision>
  <dcterms:created xsi:type="dcterms:W3CDTF">2014-03-03T02:32:52Z</dcterms:created>
  <dcterms:modified xsi:type="dcterms:W3CDTF">2015-02-09T18:29:49Z</dcterms:modified>
</cp:coreProperties>
</file>