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3" r:id="rId8"/>
    <p:sldId id="264" r:id="rId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128" autoAdjust="0"/>
    <p:restoredTop sz="94660"/>
  </p:normalViewPr>
  <p:slideViewPr>
    <p:cSldViewPr>
      <p:cViewPr varScale="1">
        <p:scale>
          <a:sx n="69" d="100"/>
          <a:sy n="69" d="100"/>
        </p:scale>
        <p:origin x="-87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09.02.2015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09.02.2015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protown.ru/pic/dub_derevo.jpg"/>
          <p:cNvPicPr>
            <a:picLocks noChangeAspect="1" noChangeArrowheads="1"/>
          </p:cNvPicPr>
          <p:nvPr/>
        </p:nvPicPr>
        <p:blipFill>
          <a:blip r:embed="rId2" cstate="print"/>
          <a:srcRect/>
          <a:stretch>
            <a:fillRect/>
          </a:stretch>
        </p:blipFill>
        <p:spPr bwMode="auto">
          <a:xfrm>
            <a:off x="-1" y="0"/>
            <a:ext cx="9174579" cy="6858000"/>
          </a:xfrm>
          <a:prstGeom prst="rect">
            <a:avLst/>
          </a:prstGeom>
          <a:noFill/>
        </p:spPr>
      </p:pic>
      <p:sp>
        <p:nvSpPr>
          <p:cNvPr id="2" name="Заголовок 1"/>
          <p:cNvSpPr>
            <a:spLocks noGrp="1"/>
          </p:cNvSpPr>
          <p:nvPr>
            <p:ph type="title"/>
          </p:nvPr>
        </p:nvSpPr>
        <p:spPr>
          <a:xfrm>
            <a:off x="683568" y="2636912"/>
            <a:ext cx="8229600" cy="1143000"/>
          </a:xfrm>
        </p:spPr>
        <p:txBody>
          <a:bodyPr>
            <a:noAutofit/>
          </a:bodyPr>
          <a:lstStyle/>
          <a:p>
            <a:r>
              <a:rPr lang="en-US" sz="8800" b="1" dirty="0" smtClean="0">
                <a:solidFill>
                  <a:srgbClr val="FFFF00"/>
                </a:solidFill>
              </a:rPr>
              <a:t>Family tree.</a:t>
            </a:r>
            <a:endParaRPr lang="ru-RU" sz="8800" b="1" dirty="0">
              <a:solidFill>
                <a:srgbClr val="FFFF00"/>
              </a:solidFill>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pic>
        <p:nvPicPr>
          <p:cNvPr id="14339" name="Picture 3" descr="E:\инзилә эш\Новая папка\SAM_3377.JPG"/>
          <p:cNvPicPr>
            <a:picLocks noChangeAspect="1" noChangeArrowheads="1"/>
          </p:cNvPicPr>
          <p:nvPr/>
        </p:nvPicPr>
        <p:blipFill>
          <a:blip r:embed="rId3" cstate="print"/>
          <a:srcRect/>
          <a:stretch>
            <a:fillRect/>
          </a:stretch>
        </p:blipFill>
        <p:spPr bwMode="auto">
          <a:xfrm rot="16200000">
            <a:off x="-858011" y="851926"/>
            <a:ext cx="6864085" cy="5148064"/>
          </a:xfrm>
          <a:prstGeom prst="rect">
            <a:avLst/>
          </a:prstGeom>
          <a:noFill/>
        </p:spPr>
      </p:pic>
      <p:sp>
        <p:nvSpPr>
          <p:cNvPr id="2" name="Заголовок 1"/>
          <p:cNvSpPr>
            <a:spLocks noGrp="1"/>
          </p:cNvSpPr>
          <p:nvPr>
            <p:ph type="title"/>
          </p:nvPr>
        </p:nvSpPr>
        <p:spPr>
          <a:xfrm>
            <a:off x="457200" y="260648"/>
            <a:ext cx="4114800" cy="1143000"/>
          </a:xfrm>
        </p:spPr>
        <p:txBody>
          <a:bodyPr>
            <a:normAutofit fontScale="90000"/>
          </a:bodyPr>
          <a:lstStyle/>
          <a:p>
            <a:r>
              <a:rPr lang="en-US" b="1" dirty="0" smtClean="0">
                <a:solidFill>
                  <a:srgbClr val="FFFF00"/>
                </a:solidFill>
              </a:rPr>
              <a:t>My brother </a:t>
            </a:r>
            <a:r>
              <a:rPr lang="en-US" b="1" dirty="0" err="1" smtClean="0">
                <a:solidFill>
                  <a:srgbClr val="FFFF00"/>
                </a:solidFill>
              </a:rPr>
              <a:t>Iliyar</a:t>
            </a:r>
            <a:r>
              <a:rPr lang="en-US" b="1" dirty="0" smtClean="0">
                <a:solidFill>
                  <a:srgbClr val="FFFF00"/>
                </a:solidFill>
              </a:rPr>
              <a:t/>
            </a:r>
            <a:br>
              <a:rPr lang="en-US" b="1" dirty="0" smtClean="0">
                <a:solidFill>
                  <a:srgbClr val="FFFF00"/>
                </a:solidFill>
              </a:rPr>
            </a:br>
            <a:r>
              <a:rPr lang="ru-RU" b="1" dirty="0" smtClean="0">
                <a:solidFill>
                  <a:srgbClr val="FFFF00"/>
                </a:solidFill>
              </a:rPr>
              <a:t> </a:t>
            </a:r>
            <a:r>
              <a:rPr lang="en-US" b="1" dirty="0" smtClean="0">
                <a:solidFill>
                  <a:srgbClr val="FFFF00"/>
                </a:solidFill>
              </a:rPr>
              <a:t>and I </a:t>
            </a:r>
            <a:r>
              <a:rPr lang="en-US" b="1" dirty="0" err="1" smtClean="0">
                <a:solidFill>
                  <a:srgbClr val="FFFF00"/>
                </a:solidFill>
              </a:rPr>
              <a:t>Inzilya</a:t>
            </a:r>
            <a:endParaRPr lang="ru-RU" b="1" dirty="0">
              <a:solidFill>
                <a:srgbClr val="FFFF00"/>
              </a:solidFill>
            </a:endParaRPr>
          </a:p>
        </p:txBody>
      </p:sp>
      <p:sp>
        <p:nvSpPr>
          <p:cNvPr id="5" name="Прямоугольник 4"/>
          <p:cNvSpPr/>
          <p:nvPr/>
        </p:nvSpPr>
        <p:spPr>
          <a:xfrm>
            <a:off x="6732240" y="2852936"/>
            <a:ext cx="2411760" cy="2308324"/>
          </a:xfrm>
          <a:prstGeom prst="rect">
            <a:avLst/>
          </a:prstGeom>
        </p:spPr>
        <p:txBody>
          <a:bodyPr wrap="square">
            <a:spAutoFit/>
          </a:bodyPr>
          <a:lstStyle/>
          <a:p>
            <a:r>
              <a:rPr lang="en-US" dirty="0" smtClean="0">
                <a:solidFill>
                  <a:srgbClr val="FF0000"/>
                </a:solidFill>
              </a:rPr>
              <a:t>My brother's name is </a:t>
            </a:r>
            <a:r>
              <a:rPr lang="en-US" dirty="0" err="1" smtClean="0">
                <a:solidFill>
                  <a:srgbClr val="FF0000"/>
                </a:solidFill>
              </a:rPr>
              <a:t>Iliyar</a:t>
            </a:r>
            <a:r>
              <a:rPr lang="en-US" dirty="0" smtClean="0">
                <a:solidFill>
                  <a:srgbClr val="FF0000"/>
                </a:solidFill>
              </a:rPr>
              <a:t>.  My brother is the best in the world. He learns at University TISBI. He is 18 years old and soon will turn 19. While we a boy and a girl we are friends.</a:t>
            </a:r>
            <a:endParaRPr lang="ru-RU" dirty="0">
              <a:solidFill>
                <a:srgbClr val="FF0000"/>
              </a:solidFill>
            </a:endParaRPr>
          </a:p>
        </p:txBody>
      </p:sp>
      <p:sp>
        <p:nvSpPr>
          <p:cNvPr id="6" name="Прямоугольник 5"/>
          <p:cNvSpPr/>
          <p:nvPr/>
        </p:nvSpPr>
        <p:spPr>
          <a:xfrm>
            <a:off x="25214" y="5445224"/>
            <a:ext cx="2555776" cy="1200329"/>
          </a:xfrm>
          <a:prstGeom prst="rect">
            <a:avLst/>
          </a:prstGeom>
        </p:spPr>
        <p:txBody>
          <a:bodyPr wrap="square">
            <a:spAutoFit/>
          </a:bodyPr>
          <a:lstStyle/>
          <a:p>
            <a:r>
              <a:rPr lang="en-US" dirty="0" smtClean="0">
                <a:solidFill>
                  <a:srgbClr val="FF0000"/>
                </a:solidFill>
              </a:rPr>
              <a:t>My name </a:t>
            </a:r>
            <a:r>
              <a:rPr lang="en-US" dirty="0" err="1" smtClean="0">
                <a:solidFill>
                  <a:srgbClr val="FF0000"/>
                </a:solidFill>
              </a:rPr>
              <a:t>Inzilya</a:t>
            </a:r>
            <a:r>
              <a:rPr lang="en-US" dirty="0" smtClean="0">
                <a:solidFill>
                  <a:srgbClr val="FF0000"/>
                </a:solidFill>
              </a:rPr>
              <a:t>. I'm in the 6th form. I go to </a:t>
            </a:r>
            <a:r>
              <a:rPr lang="en-US" dirty="0" err="1" smtClean="0">
                <a:solidFill>
                  <a:srgbClr val="FF0000"/>
                </a:solidFill>
              </a:rPr>
              <a:t>horeagrafichesky</a:t>
            </a:r>
            <a:r>
              <a:rPr lang="en-US" dirty="0" smtClean="0">
                <a:solidFill>
                  <a:srgbClr val="FF0000"/>
                </a:solidFill>
              </a:rPr>
              <a:t> circle in </a:t>
            </a:r>
            <a:r>
              <a:rPr lang="en-US" dirty="0" err="1" smtClean="0">
                <a:solidFill>
                  <a:srgbClr val="FF0000"/>
                </a:solidFill>
              </a:rPr>
              <a:t>Atnya</a:t>
            </a:r>
            <a:r>
              <a:rPr lang="en-US" dirty="0" smtClean="0">
                <a:solidFill>
                  <a:srgbClr val="FF0000"/>
                </a:solidFill>
              </a:rPr>
              <a:t>.</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descr="E:\инзилә эш\Новая папка\SAM_3440.JPG"/>
          <p:cNvPicPr>
            <a:picLocks noChangeAspect="1" noChangeArrowheads="1"/>
          </p:cNvPicPr>
          <p:nvPr/>
        </p:nvPicPr>
        <p:blipFill>
          <a:blip r:embed="rId2" cstate="print"/>
          <a:srcRect/>
          <a:stretch>
            <a:fillRect/>
          </a:stretch>
        </p:blipFill>
        <p:spPr bwMode="auto">
          <a:xfrm>
            <a:off x="-304800" y="-228600"/>
            <a:ext cx="9753600" cy="7315200"/>
          </a:xfrm>
          <a:prstGeom prst="rect">
            <a:avLst/>
          </a:prstGeom>
          <a:noFill/>
        </p:spPr>
      </p:pic>
      <p:sp>
        <p:nvSpPr>
          <p:cNvPr id="2" name="Заголовок 1"/>
          <p:cNvSpPr>
            <a:spLocks noGrp="1"/>
          </p:cNvSpPr>
          <p:nvPr>
            <p:ph type="title"/>
          </p:nvPr>
        </p:nvSpPr>
        <p:spPr/>
        <p:txBody>
          <a:bodyPr/>
          <a:lstStyle/>
          <a:p>
            <a:r>
              <a:rPr lang="en-US" dirty="0" smtClean="0">
                <a:solidFill>
                  <a:srgbClr val="FF0000"/>
                </a:solidFill>
              </a:rPr>
              <a:t>My mom </a:t>
            </a:r>
            <a:r>
              <a:rPr lang="en-US" dirty="0" err="1" smtClean="0">
                <a:solidFill>
                  <a:srgbClr val="FF0000"/>
                </a:solidFill>
              </a:rPr>
              <a:t>Danya</a:t>
            </a:r>
            <a:endParaRPr lang="ru-RU" dirty="0">
              <a:solidFill>
                <a:srgbClr val="FF0000"/>
              </a:solidFill>
            </a:endParaRPr>
          </a:p>
        </p:txBody>
      </p:sp>
      <p:sp>
        <p:nvSpPr>
          <p:cNvPr id="4" name="Прямоугольник 3"/>
          <p:cNvSpPr/>
          <p:nvPr/>
        </p:nvSpPr>
        <p:spPr>
          <a:xfrm>
            <a:off x="6516216" y="2708920"/>
            <a:ext cx="2627784" cy="1754326"/>
          </a:xfrm>
          <a:prstGeom prst="rect">
            <a:avLst/>
          </a:prstGeom>
        </p:spPr>
        <p:txBody>
          <a:bodyPr wrap="square">
            <a:spAutoFit/>
          </a:bodyPr>
          <a:lstStyle/>
          <a:p>
            <a:r>
              <a:rPr lang="en-US" dirty="0" smtClean="0">
                <a:solidFill>
                  <a:srgbClr val="FF0000"/>
                </a:solidFill>
              </a:rPr>
              <a:t>My mother's name is </a:t>
            </a:r>
            <a:r>
              <a:rPr lang="en-US" dirty="0" err="1" smtClean="0">
                <a:solidFill>
                  <a:srgbClr val="FF0000"/>
                </a:solidFill>
              </a:rPr>
              <a:t>Danya</a:t>
            </a:r>
            <a:r>
              <a:rPr lang="en-US" dirty="0" smtClean="0">
                <a:solidFill>
                  <a:srgbClr val="FF0000"/>
                </a:solidFill>
              </a:rPr>
              <a:t>. She is a primary school teacher. My mom loves different creative things. And she takes care of us.</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4"/>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2" name="Заголовок 1"/>
          <p:cNvSpPr>
            <a:spLocks noGrp="1"/>
          </p:cNvSpPr>
          <p:nvPr>
            <p:ph type="title"/>
          </p:nvPr>
        </p:nvSpPr>
        <p:spPr/>
        <p:txBody>
          <a:bodyPr/>
          <a:lstStyle/>
          <a:p>
            <a:r>
              <a:rPr lang="en-US" dirty="0" smtClean="0">
                <a:solidFill>
                  <a:srgbClr val="FF0000"/>
                </a:solidFill>
              </a:rPr>
              <a:t>My dad Marat </a:t>
            </a:r>
            <a:endParaRPr lang="ru-RU" dirty="0">
              <a:solidFill>
                <a:srgbClr val="FF0000"/>
              </a:solidFill>
            </a:endParaRPr>
          </a:p>
        </p:txBody>
      </p:sp>
      <p:sp>
        <p:nvSpPr>
          <p:cNvPr id="6" name="Прямоугольник 5"/>
          <p:cNvSpPr/>
          <p:nvPr/>
        </p:nvSpPr>
        <p:spPr>
          <a:xfrm>
            <a:off x="179512" y="620688"/>
            <a:ext cx="1368152" cy="2585323"/>
          </a:xfrm>
          <a:prstGeom prst="rect">
            <a:avLst/>
          </a:prstGeom>
        </p:spPr>
        <p:txBody>
          <a:bodyPr wrap="square">
            <a:spAutoFit/>
          </a:bodyPr>
          <a:lstStyle/>
          <a:p>
            <a:r>
              <a:rPr lang="en-US" dirty="0" smtClean="0">
                <a:solidFill>
                  <a:srgbClr val="FF0000"/>
                </a:solidFill>
              </a:rPr>
              <a:t>My father's name  is Marat  He is  44 years. He is an  architect. He is  good at </a:t>
            </a:r>
            <a:r>
              <a:rPr lang="en-US" dirty="0" err="1" smtClean="0">
                <a:solidFill>
                  <a:srgbClr val="FF0000"/>
                </a:solidFill>
              </a:rPr>
              <a:t>Maths</a:t>
            </a:r>
            <a:r>
              <a:rPr lang="en-US" dirty="0" smtClean="0">
                <a:solidFill>
                  <a:srgbClr val="FF0000"/>
                </a:solidFill>
              </a:rPr>
              <a:t> and Physics.</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1" name="Picture 3" descr="C:\My Documents\Мои рисунки\Изображение 11\Изображение 11 001.jpg"/>
          <p:cNvPicPr>
            <a:picLocks noChangeAspect="1" noChangeArrowheads="1"/>
          </p:cNvPicPr>
          <p:nvPr/>
        </p:nvPicPr>
        <p:blipFill>
          <a:blip r:embed="rId2" cstate="print"/>
          <a:srcRect/>
          <a:stretch>
            <a:fillRect/>
          </a:stretch>
        </p:blipFill>
        <p:spPr bwMode="auto">
          <a:xfrm>
            <a:off x="0" y="-54768"/>
            <a:ext cx="5148064" cy="6912768"/>
          </a:xfrm>
          <a:prstGeom prst="rect">
            <a:avLst/>
          </a:prstGeom>
          <a:noFill/>
        </p:spPr>
      </p:pic>
      <p:sp>
        <p:nvSpPr>
          <p:cNvPr id="2" name="Заголовок 1"/>
          <p:cNvSpPr>
            <a:spLocks noGrp="1"/>
          </p:cNvSpPr>
          <p:nvPr>
            <p:ph type="title"/>
          </p:nvPr>
        </p:nvSpPr>
        <p:spPr/>
        <p:txBody>
          <a:bodyPr/>
          <a:lstStyle/>
          <a:p>
            <a:r>
              <a:rPr lang="en-US" dirty="0" smtClean="0">
                <a:solidFill>
                  <a:srgbClr val="FF0000"/>
                </a:solidFill>
              </a:rPr>
              <a:t>My</a:t>
            </a:r>
            <a:r>
              <a:rPr lang="en-US" dirty="0" smtClean="0"/>
              <a:t> </a:t>
            </a:r>
            <a:r>
              <a:rPr lang="en-US" dirty="0" smtClean="0">
                <a:solidFill>
                  <a:srgbClr val="FF0000"/>
                </a:solidFill>
              </a:rPr>
              <a:t>grandma</a:t>
            </a:r>
            <a:endParaRPr lang="ru-RU" dirty="0">
              <a:solidFill>
                <a:srgbClr val="FF0000"/>
              </a:solidFill>
            </a:endParaRPr>
          </a:p>
        </p:txBody>
      </p:sp>
      <p:sp>
        <p:nvSpPr>
          <p:cNvPr id="4" name="Прямоугольник 3"/>
          <p:cNvSpPr/>
          <p:nvPr/>
        </p:nvSpPr>
        <p:spPr>
          <a:xfrm>
            <a:off x="6228184" y="1052736"/>
            <a:ext cx="1728192" cy="3139321"/>
          </a:xfrm>
          <a:prstGeom prst="rect">
            <a:avLst/>
          </a:prstGeom>
        </p:spPr>
        <p:txBody>
          <a:bodyPr wrap="square">
            <a:spAutoFit/>
          </a:bodyPr>
          <a:lstStyle/>
          <a:p>
            <a:r>
              <a:rPr lang="en-US" dirty="0" smtClean="0">
                <a:solidFill>
                  <a:srgbClr val="FF0000"/>
                </a:solidFill>
              </a:rPr>
              <a:t>My grandmother name’s is </a:t>
            </a:r>
            <a:r>
              <a:rPr lang="en-US" dirty="0" err="1" smtClean="0">
                <a:solidFill>
                  <a:srgbClr val="FF0000"/>
                </a:solidFill>
              </a:rPr>
              <a:t>Orkyya</a:t>
            </a:r>
            <a:r>
              <a:rPr lang="en-US" dirty="0" smtClean="0">
                <a:solidFill>
                  <a:srgbClr val="FF0000"/>
                </a:solidFill>
              </a:rPr>
              <a:t>. She loved us. My grandmother had 10 children. Grandmother was given Order motherboard glory labor.</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C:\My Documents\Мои рисунки\Изображение 11\Изображение 11.jpg"/>
          <p:cNvPicPr>
            <a:picLocks noChangeAspect="1" noChangeArrowheads="1"/>
          </p:cNvPicPr>
          <p:nvPr/>
        </p:nvPicPr>
        <p:blipFill>
          <a:blip r:embed="rId2" cstate="print"/>
          <a:srcRect/>
          <a:stretch>
            <a:fillRect/>
          </a:stretch>
        </p:blipFill>
        <p:spPr bwMode="auto">
          <a:xfrm>
            <a:off x="-1" y="1"/>
            <a:ext cx="5053325" cy="6858000"/>
          </a:xfrm>
          <a:prstGeom prst="rect">
            <a:avLst/>
          </a:prstGeom>
          <a:noFill/>
        </p:spPr>
      </p:pic>
      <p:sp>
        <p:nvSpPr>
          <p:cNvPr id="2" name="Заголовок 1"/>
          <p:cNvSpPr>
            <a:spLocks noGrp="1"/>
          </p:cNvSpPr>
          <p:nvPr>
            <p:ph type="title"/>
          </p:nvPr>
        </p:nvSpPr>
        <p:spPr/>
        <p:txBody>
          <a:bodyPr/>
          <a:lstStyle/>
          <a:p>
            <a:r>
              <a:rPr lang="en-US" dirty="0" smtClean="0">
                <a:solidFill>
                  <a:srgbClr val="FF0000"/>
                </a:solidFill>
              </a:rPr>
              <a:t>My grandpa</a:t>
            </a:r>
            <a:endParaRPr lang="ru-RU" dirty="0">
              <a:solidFill>
                <a:srgbClr val="FF0000"/>
              </a:solidFill>
            </a:endParaRPr>
          </a:p>
        </p:txBody>
      </p:sp>
      <p:sp>
        <p:nvSpPr>
          <p:cNvPr id="6" name="Прямоугольник 5"/>
          <p:cNvSpPr/>
          <p:nvPr/>
        </p:nvSpPr>
        <p:spPr>
          <a:xfrm>
            <a:off x="5796136" y="2564904"/>
            <a:ext cx="2736304" cy="2585323"/>
          </a:xfrm>
          <a:prstGeom prst="rect">
            <a:avLst/>
          </a:prstGeom>
        </p:spPr>
        <p:txBody>
          <a:bodyPr wrap="square">
            <a:spAutoFit/>
          </a:bodyPr>
          <a:lstStyle/>
          <a:p>
            <a:r>
              <a:rPr lang="en-US" dirty="0" smtClean="0">
                <a:solidFill>
                  <a:srgbClr val="FF0000"/>
                </a:solidFill>
              </a:rPr>
              <a:t>My grandpa name’s is </a:t>
            </a:r>
            <a:r>
              <a:rPr lang="en-US" dirty="0" err="1" smtClean="0">
                <a:solidFill>
                  <a:srgbClr val="FF0000"/>
                </a:solidFill>
              </a:rPr>
              <a:t>Yunus</a:t>
            </a:r>
            <a:r>
              <a:rPr lang="en-US" dirty="0" smtClean="0">
                <a:solidFill>
                  <a:srgbClr val="FF0000"/>
                </a:solidFill>
              </a:rPr>
              <a:t>. He was a good man. Grandpa was even in World War II. He was wounded several times in the war. Grandfather gave Order for the victory over Warsaw. I  did not see grandpa but I love it.</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20482" name="Picture 2" descr="C:\My Documents\Мои рисунки\агач\агач 023.jpg"/>
          <p:cNvPicPr>
            <a:picLocks noChangeAspect="1" noChangeArrowheads="1"/>
          </p:cNvPicPr>
          <p:nvPr/>
        </p:nvPicPr>
        <p:blipFill>
          <a:blip r:embed="rId2" cstate="print"/>
          <a:srcRect/>
          <a:stretch>
            <a:fillRect/>
          </a:stretch>
        </p:blipFill>
        <p:spPr bwMode="auto">
          <a:xfrm>
            <a:off x="444178" y="623458"/>
            <a:ext cx="8255643" cy="5518972"/>
          </a:xfrm>
          <a:prstGeom prst="rect">
            <a:avLst/>
          </a:prstGeom>
          <a:noFill/>
        </p:spPr>
      </p:pic>
      <p:sp>
        <p:nvSpPr>
          <p:cNvPr id="5" name="Прямоугольник 4"/>
          <p:cNvSpPr/>
          <p:nvPr/>
        </p:nvSpPr>
        <p:spPr>
          <a:xfrm>
            <a:off x="0" y="1"/>
            <a:ext cx="9144000" cy="646331"/>
          </a:xfrm>
          <a:prstGeom prst="rect">
            <a:avLst/>
          </a:prstGeom>
        </p:spPr>
        <p:txBody>
          <a:bodyPr wrap="square">
            <a:spAutoFit/>
          </a:bodyPr>
          <a:lstStyle/>
          <a:p>
            <a:r>
              <a:rPr lang="en-US" sz="2400" dirty="0" smtClean="0">
                <a:solidFill>
                  <a:srgbClr val="FF0000"/>
                </a:solidFill>
              </a:rPr>
              <a:t>                                              </a:t>
            </a:r>
            <a:r>
              <a:rPr lang="en-US" sz="3600" dirty="0" smtClean="0">
                <a:solidFill>
                  <a:srgbClr val="FF0000"/>
                </a:solidFill>
              </a:rPr>
              <a:t>Grandparents</a:t>
            </a:r>
            <a:endParaRPr lang="ru-RU" sz="3600" dirty="0">
              <a:solidFill>
                <a:srgbClr val="FF0000"/>
              </a:solidFill>
            </a:endParaRPr>
          </a:p>
        </p:txBody>
      </p:sp>
      <p:sp>
        <p:nvSpPr>
          <p:cNvPr id="7" name="Прямоугольник 6"/>
          <p:cNvSpPr/>
          <p:nvPr/>
        </p:nvSpPr>
        <p:spPr>
          <a:xfrm>
            <a:off x="6516216" y="3105835"/>
            <a:ext cx="2088232" cy="1200329"/>
          </a:xfrm>
          <a:prstGeom prst="rect">
            <a:avLst/>
          </a:prstGeom>
        </p:spPr>
        <p:txBody>
          <a:bodyPr wrap="square">
            <a:spAutoFit/>
          </a:bodyPr>
          <a:lstStyle/>
          <a:p>
            <a:r>
              <a:rPr lang="en-US" dirty="0" smtClean="0">
                <a:solidFill>
                  <a:srgbClr val="FF0000"/>
                </a:solidFill>
              </a:rPr>
              <a:t>My grandmother </a:t>
            </a:r>
            <a:r>
              <a:rPr lang="en-US" dirty="0" err="1" smtClean="0">
                <a:solidFill>
                  <a:srgbClr val="FF0000"/>
                </a:solidFill>
              </a:rPr>
              <a:t>Rashida</a:t>
            </a:r>
            <a:r>
              <a:rPr lang="en-US" dirty="0" smtClean="0">
                <a:solidFill>
                  <a:srgbClr val="FF0000"/>
                </a:solidFill>
              </a:rPr>
              <a:t>.</a:t>
            </a:r>
          </a:p>
          <a:p>
            <a:r>
              <a:rPr lang="en-US" dirty="0" smtClean="0">
                <a:solidFill>
                  <a:srgbClr val="FF0000"/>
                </a:solidFill>
              </a:rPr>
              <a:t>My grandfather  </a:t>
            </a:r>
            <a:r>
              <a:rPr lang="en-US" dirty="0" err="1" smtClean="0">
                <a:solidFill>
                  <a:srgbClr val="FF0000"/>
                </a:solidFill>
              </a:rPr>
              <a:t>Lutfulla</a:t>
            </a:r>
            <a:endParaRPr lang="ru-RU" dirty="0">
              <a:solidFill>
                <a:srgbClr val="FF0000"/>
              </a:solidFill>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descr="C:\My Documents\Мои рисунки\агач\агач 024.jpg"/>
          <p:cNvPicPr>
            <a:picLocks noChangeAspect="1" noChangeArrowheads="1"/>
          </p:cNvPicPr>
          <p:nvPr/>
        </p:nvPicPr>
        <p:blipFill>
          <a:blip r:embed="rId2" cstate="print"/>
          <a:srcRect t="23086" r="2746" b="1375"/>
          <a:stretch>
            <a:fillRect/>
          </a:stretch>
        </p:blipFill>
        <p:spPr bwMode="auto">
          <a:xfrm>
            <a:off x="395536" y="764704"/>
            <a:ext cx="8172400" cy="5727751"/>
          </a:xfrm>
          <a:prstGeom prst="rect">
            <a:avLst/>
          </a:prstGeom>
          <a:noFill/>
        </p:spPr>
      </p:pic>
      <p:sp>
        <p:nvSpPr>
          <p:cNvPr id="2" name="Заголовок 1"/>
          <p:cNvSpPr>
            <a:spLocks noGrp="1"/>
          </p:cNvSpPr>
          <p:nvPr>
            <p:ph type="title"/>
          </p:nvPr>
        </p:nvSpPr>
        <p:spPr>
          <a:xfrm>
            <a:off x="457200" y="-315416"/>
            <a:ext cx="8229600" cy="1080120"/>
          </a:xfrm>
        </p:spPr>
        <p:txBody>
          <a:bodyPr/>
          <a:lstStyle/>
          <a:p>
            <a:r>
              <a:rPr lang="en-US" dirty="0" smtClean="0">
                <a:solidFill>
                  <a:srgbClr val="FF0000"/>
                </a:solidFill>
              </a:rPr>
              <a:t>My family</a:t>
            </a:r>
            <a:endParaRPr lang="ru-RU" dirty="0">
              <a:solidFill>
                <a:srgbClr val="FF0000"/>
              </a:solidFill>
            </a:endParaRPr>
          </a:p>
        </p:txBody>
      </p:sp>
      <p:sp>
        <p:nvSpPr>
          <p:cNvPr id="4" name="Прямоугольник 3"/>
          <p:cNvSpPr/>
          <p:nvPr/>
        </p:nvSpPr>
        <p:spPr>
          <a:xfrm>
            <a:off x="1763688" y="908720"/>
            <a:ext cx="5004048" cy="1200329"/>
          </a:xfrm>
          <a:prstGeom prst="rect">
            <a:avLst/>
          </a:prstGeom>
        </p:spPr>
        <p:txBody>
          <a:bodyPr wrap="square">
            <a:spAutoFit/>
          </a:bodyPr>
          <a:lstStyle/>
          <a:p>
            <a:r>
              <a:rPr lang="en-US" dirty="0" smtClean="0">
                <a:solidFill>
                  <a:srgbClr val="FFFF00"/>
                </a:solidFill>
              </a:rPr>
              <a:t>It seems to me that my family is very good. After all, we love, believe in each other. My parents love us and do not forget to work. Everyone in my family is my friend. We are a happy family !!!</a:t>
            </a:r>
            <a:endParaRPr lang="ru-RU" dirty="0">
              <a:solidFill>
                <a:srgbClr val="FFFF00"/>
              </a:solidFill>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152</TotalTime>
  <Words>257</Words>
  <Application>Microsoft Office PowerPoint</Application>
  <PresentationFormat>Экран (4:3)</PresentationFormat>
  <Paragraphs>17</Paragraphs>
  <Slides>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vt:i4>
      </vt:variant>
    </vt:vector>
  </HeadingPairs>
  <TitlesOfParts>
    <vt:vector size="9" baseType="lpstr">
      <vt:lpstr>Тема Office</vt:lpstr>
      <vt:lpstr>Family tree.</vt:lpstr>
      <vt:lpstr>My brother Iliyar  and I Inzilya</vt:lpstr>
      <vt:lpstr>My mom Danya</vt:lpstr>
      <vt:lpstr>My dad Marat </vt:lpstr>
      <vt:lpstr>My grandma</vt:lpstr>
      <vt:lpstr>My grandpa</vt:lpstr>
      <vt:lpstr>Презентация PowerPoint</vt:lpstr>
      <vt:lpstr>My family</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Family tree.</dc:title>
  <cp:lastModifiedBy>Дильбар</cp:lastModifiedBy>
  <cp:revision>20</cp:revision>
  <dcterms:modified xsi:type="dcterms:W3CDTF">2015-02-09T10:38:33Z</dcterms:modified>
</cp:coreProperties>
</file>