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drawing1.xml" ContentType="application/vnd.ms-office.drawingml.diagramDrawing+xml"/>
  <Override PartName="/ppt/diagrams/quickStyle2.xml" ContentType="application/vnd.openxmlformats-officedocument.drawingml.diagramStyl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diagrams/quickStyle1.xml" ContentType="application/vnd.openxmlformats-officedocument.drawingml.diagramStyle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66" r:id="rId3"/>
    <p:sldId id="270" r:id="rId4"/>
    <p:sldId id="273" r:id="rId5"/>
    <p:sldId id="274" r:id="rId6"/>
    <p:sldId id="265" r:id="rId7"/>
    <p:sldId id="279" r:id="rId8"/>
    <p:sldId id="260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00"/>
    <a:srgbClr val="338968"/>
    <a:srgbClr val="37F517"/>
    <a:srgbClr val="030907"/>
    <a:srgbClr val="1B4937"/>
    <a:srgbClr val="2A7055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9813" autoAdjust="0"/>
  </p:normalViewPr>
  <p:slideViewPr>
    <p:cSldViewPr>
      <p:cViewPr>
        <p:scale>
          <a:sx n="66" d="100"/>
          <a:sy n="66" d="100"/>
        </p:scale>
        <p:origin x="-1506" y="-18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0A5427C0-0DEA-40A9-9B6E-2CB6F2F5BAC7}" type="doc">
      <dgm:prSet loTypeId="urn:microsoft.com/office/officeart/2005/8/layout/bProcess2" loCatId="process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70FD4F2F-3411-45F6-908D-9D20191A1946}">
      <dgm:prSet phldrT="[Текст]"/>
      <dgm:spPr>
        <a:solidFill>
          <a:srgbClr val="00B050"/>
        </a:solidFill>
      </dgm:spPr>
      <dgm:t>
        <a:bodyPr/>
        <a:lstStyle/>
        <a:p>
          <a:r>
            <a:rPr lang="ru-RU" dirty="0"/>
            <a:t>Книга</a:t>
          </a:r>
        </a:p>
      </dgm:t>
    </dgm:pt>
    <dgm:pt modelId="{20A3FDFD-0ABB-4E27-841C-9C314580ED8C}" type="parTrans" cxnId="{2C39E82C-86A0-43BA-A9F4-A0C4AECD5DA7}">
      <dgm:prSet/>
      <dgm:spPr/>
      <dgm:t>
        <a:bodyPr/>
        <a:lstStyle/>
        <a:p>
          <a:endParaRPr lang="ru-RU"/>
        </a:p>
      </dgm:t>
    </dgm:pt>
    <dgm:pt modelId="{8C83A6D0-EA35-4955-B881-D0DF1A3D959F}" type="sibTrans" cxnId="{2C39E82C-86A0-43BA-A9F4-A0C4AECD5DA7}">
      <dgm:prSet/>
      <dgm:spPr/>
      <dgm:t>
        <a:bodyPr/>
        <a:lstStyle/>
        <a:p>
          <a:endParaRPr lang="ru-RU" dirty="0"/>
        </a:p>
      </dgm:t>
    </dgm:pt>
    <dgm:pt modelId="{B592734A-2BF8-4BB4-87AF-74393DCBB695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200" dirty="0">
              <a:latin typeface="Arial" pitchFamily="34" charset="0"/>
              <a:cs typeface="Arial" pitchFamily="34" charset="0"/>
            </a:rPr>
            <a:t>беседы  с детьми</a:t>
          </a:r>
        </a:p>
      </dgm:t>
    </dgm:pt>
    <dgm:pt modelId="{D3DE9645-54A1-49F4-AC7E-E46C6698CD19}" type="parTrans" cxnId="{5E2F9389-DDE0-42A7-B0B6-AEBB095BA00C}">
      <dgm:prSet/>
      <dgm:spPr/>
      <dgm:t>
        <a:bodyPr/>
        <a:lstStyle/>
        <a:p>
          <a:endParaRPr lang="ru-RU"/>
        </a:p>
      </dgm:t>
    </dgm:pt>
    <dgm:pt modelId="{500F0BF0-702D-40CF-8D3B-78A909041298}" type="sibTrans" cxnId="{5E2F9389-DDE0-42A7-B0B6-AEBB095BA00C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20594121-9712-4819-AE6C-6C71C4E46A4B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200" dirty="0">
              <a:latin typeface="Arial" pitchFamily="34" charset="0"/>
              <a:cs typeface="Arial" pitchFamily="34" charset="0"/>
            </a:rPr>
            <a:t>выставки</a:t>
          </a:r>
        </a:p>
      </dgm:t>
    </dgm:pt>
    <dgm:pt modelId="{741D5E55-105A-4FB6-8B59-2E946478749A}" type="parTrans" cxnId="{ECA33219-B31F-4FA0-B62B-BB08A14BC11E}">
      <dgm:prSet/>
      <dgm:spPr/>
      <dgm:t>
        <a:bodyPr/>
        <a:lstStyle/>
        <a:p>
          <a:endParaRPr lang="ru-RU"/>
        </a:p>
      </dgm:t>
    </dgm:pt>
    <dgm:pt modelId="{1EC17153-958E-4F0A-B685-8D6B58726280}" type="sibTrans" cxnId="{ECA33219-B31F-4FA0-B62B-BB08A14BC11E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FAA27D5-64D0-4885-8B64-073FB3B3AB02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200" dirty="0">
              <a:latin typeface="Arial" pitchFamily="34" charset="0"/>
              <a:cs typeface="Arial" pitchFamily="34" charset="0"/>
            </a:rPr>
            <a:t>продуктивная деятельность</a:t>
          </a:r>
        </a:p>
      </dgm:t>
    </dgm:pt>
    <dgm:pt modelId="{0C61A249-35BF-46B3-874B-AD8C86EF9A6D}" type="parTrans" cxnId="{E8A2C20B-1F7D-46C1-8646-A073DA5292F4}">
      <dgm:prSet/>
      <dgm:spPr/>
      <dgm:t>
        <a:bodyPr/>
        <a:lstStyle/>
        <a:p>
          <a:endParaRPr lang="ru-RU"/>
        </a:p>
      </dgm:t>
    </dgm:pt>
    <dgm:pt modelId="{F8255DCB-2A52-4907-A0E7-46FECE34B31F}" type="sibTrans" cxnId="{E8A2C20B-1F7D-46C1-8646-A073DA5292F4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CC6A09E4-A927-454A-9163-ACA586BF0813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200" dirty="0">
              <a:latin typeface="Arial" pitchFamily="34" charset="0"/>
              <a:cs typeface="Arial" pitchFamily="34" charset="0"/>
            </a:rPr>
            <a:t>выбор </a:t>
          </a:r>
          <a:r>
            <a:rPr lang="ru-RU" sz="1200" dirty="0" smtClean="0">
              <a:latin typeface="Arial" pitchFamily="34" charset="0"/>
              <a:cs typeface="Arial" pitchFamily="34" charset="0"/>
            </a:rPr>
            <a:t>роли, сговор</a:t>
          </a:r>
          <a:endParaRPr lang="ru-RU" sz="1200" dirty="0">
            <a:latin typeface="Arial" pitchFamily="34" charset="0"/>
            <a:cs typeface="Arial" pitchFamily="34" charset="0"/>
          </a:endParaRPr>
        </a:p>
      </dgm:t>
    </dgm:pt>
    <dgm:pt modelId="{62845C9F-22DA-45E6-9E61-45BF1F9CDDD0}" type="parTrans" cxnId="{C13CF139-D3A1-45F0-B8DE-CECD20E0EF68}">
      <dgm:prSet/>
      <dgm:spPr/>
      <dgm:t>
        <a:bodyPr/>
        <a:lstStyle/>
        <a:p>
          <a:endParaRPr lang="ru-RU"/>
        </a:p>
      </dgm:t>
    </dgm:pt>
    <dgm:pt modelId="{9F42BADC-B97E-466D-8238-52865D60F6C8}" type="sibTrans" cxnId="{C13CF139-D3A1-45F0-B8DE-CECD20E0EF68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33D16D88-48FE-45BA-BCFE-391E409EE86C}">
      <dgm:prSet phldrT="[Текст]" custT="1"/>
      <dgm:spPr>
        <a:solidFill>
          <a:srgbClr val="00B050"/>
        </a:solidFill>
      </dgm:spPr>
      <dgm:t>
        <a:bodyPr/>
        <a:lstStyle/>
        <a:p>
          <a:pPr algn="l"/>
          <a:endParaRPr lang="ru-RU" sz="1200" dirty="0" smtClean="0">
            <a:latin typeface="Arial" pitchFamily="34" charset="0"/>
            <a:cs typeface="Arial" pitchFamily="34" charset="0"/>
          </a:endParaRPr>
        </a:p>
        <a:p>
          <a:pPr algn="l"/>
          <a:endParaRPr lang="ru-RU" sz="1200" dirty="0" smtClean="0">
            <a:latin typeface="Arial" pitchFamily="34" charset="0"/>
            <a:cs typeface="Arial" pitchFamily="34" charset="0"/>
          </a:endParaRPr>
        </a:p>
        <a:p>
          <a:pPr algn="l"/>
          <a:endParaRPr lang="ru-RU" sz="1200" dirty="0" smtClean="0">
            <a:latin typeface="Arial" pitchFamily="34" charset="0"/>
            <a:cs typeface="Arial" pitchFamily="34" charset="0"/>
          </a:endParaRPr>
        </a:p>
        <a:p>
          <a:pPr algn="ctr"/>
          <a:r>
            <a:rPr lang="ru-RU" sz="1200" dirty="0" smtClean="0">
              <a:latin typeface="Arial" pitchFamily="34" charset="0"/>
              <a:cs typeface="Arial" pitchFamily="34" charset="0"/>
            </a:rPr>
            <a:t>   инд</a:t>
          </a:r>
          <a:r>
            <a:rPr lang="ru-RU" sz="1200" dirty="0">
              <a:latin typeface="Arial" pitchFamily="34" charset="0"/>
              <a:cs typeface="Arial" pitchFamily="34" charset="0"/>
            </a:rPr>
            <a:t>. дяеят. воспитателя с детьми</a:t>
          </a:r>
        </a:p>
      </dgm:t>
    </dgm:pt>
    <dgm:pt modelId="{D3E40BE3-573D-4D70-BCEB-1365A07189D2}" type="parTrans" cxnId="{7C386592-A45D-4A72-9DD5-093DB31BCADF}">
      <dgm:prSet/>
      <dgm:spPr/>
      <dgm:t>
        <a:bodyPr/>
        <a:lstStyle/>
        <a:p>
          <a:endParaRPr lang="ru-RU"/>
        </a:p>
      </dgm:t>
    </dgm:pt>
    <dgm:pt modelId="{524898F1-A2BB-412C-B416-6818E8368D8F}" type="sibTrans" cxnId="{7C386592-A45D-4A72-9DD5-093DB31BCADF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6C447281-1D5A-4905-9EBB-FFAF72546FB1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200" dirty="0">
              <a:latin typeface="Arial" pitchFamily="34" charset="0"/>
              <a:cs typeface="Arial" pitchFamily="34" charset="0"/>
            </a:rPr>
            <a:t>чтение по ролям</a:t>
          </a:r>
        </a:p>
      </dgm:t>
    </dgm:pt>
    <dgm:pt modelId="{7361394C-0964-4097-8E34-0F982F0A6AC1}" type="parTrans" cxnId="{567D0757-0885-4729-A55B-5BB5962F7CC0}">
      <dgm:prSet/>
      <dgm:spPr/>
      <dgm:t>
        <a:bodyPr/>
        <a:lstStyle/>
        <a:p>
          <a:endParaRPr lang="ru-RU"/>
        </a:p>
      </dgm:t>
    </dgm:pt>
    <dgm:pt modelId="{DCE58C2E-B3AD-4C8E-80A6-EE52B4EFF681}" type="sibTrans" cxnId="{567D0757-0885-4729-A55B-5BB5962F7CC0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9B68B49C-C24A-45C1-8FA2-266CAA5CD13E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200" dirty="0">
              <a:latin typeface="Arial" pitchFamily="34" charset="0"/>
              <a:cs typeface="Arial" pitchFamily="34" charset="0"/>
            </a:rPr>
            <a:t>показ спектакля</a:t>
          </a:r>
        </a:p>
      </dgm:t>
    </dgm:pt>
    <dgm:pt modelId="{2ED1C7C2-F356-4742-B19F-81FCFFE64B32}" type="parTrans" cxnId="{141DF19E-0039-482C-9C01-17F841F1C49B}">
      <dgm:prSet/>
      <dgm:spPr/>
      <dgm:t>
        <a:bodyPr/>
        <a:lstStyle/>
        <a:p>
          <a:endParaRPr lang="ru-RU"/>
        </a:p>
      </dgm:t>
    </dgm:pt>
    <dgm:pt modelId="{7D880448-E776-496F-825A-EBBF6A4E42FF}" type="sibTrans" cxnId="{141DF19E-0039-482C-9C01-17F841F1C49B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455A7A0-1A20-4522-B15D-4E39BA999EBF}">
      <dgm:prSet phldrT="[Текст]" custT="1"/>
      <dgm:spPr>
        <a:solidFill>
          <a:srgbClr val="00B050"/>
        </a:solidFill>
      </dgm:spPr>
      <dgm:t>
        <a:bodyPr/>
        <a:lstStyle/>
        <a:p>
          <a:r>
            <a:rPr lang="ru-RU" sz="1200" dirty="0">
              <a:latin typeface="Arial" pitchFamily="34" charset="0"/>
              <a:cs typeface="Arial" pitchFamily="34" charset="0"/>
            </a:rPr>
            <a:t>закрепление знаний, выставка продуктивной деятельности </a:t>
          </a:r>
        </a:p>
        <a:p>
          <a:r>
            <a:rPr lang="ru-RU" sz="1200" dirty="0">
              <a:latin typeface="Arial" pitchFamily="34" charset="0"/>
              <a:cs typeface="Arial" pitchFamily="34" charset="0"/>
            </a:rPr>
            <a:t>показ спектакля</a:t>
          </a:r>
        </a:p>
      </dgm:t>
    </dgm:pt>
    <dgm:pt modelId="{ABBFBBD3-0678-4334-A8F9-69A17640B834}" type="parTrans" cxnId="{4A3C2C8C-416F-41FA-8092-4CF096508D9E}">
      <dgm:prSet/>
      <dgm:spPr/>
      <dgm:t>
        <a:bodyPr/>
        <a:lstStyle/>
        <a:p>
          <a:endParaRPr lang="ru-RU"/>
        </a:p>
      </dgm:t>
    </dgm:pt>
    <dgm:pt modelId="{9C88BB38-C4B5-452A-9AB2-B33F9CE33334}" type="sibTrans" cxnId="{4A3C2C8C-416F-41FA-8092-4CF096508D9E}">
      <dgm:prSet/>
      <dgm:spPr/>
      <dgm:t>
        <a:bodyPr/>
        <a:lstStyle/>
        <a:p>
          <a:endParaRPr lang="ru-RU"/>
        </a:p>
      </dgm:t>
    </dgm:pt>
    <dgm:pt modelId="{B961D5AB-D628-4426-98D2-25435BE44185}">
      <dgm:prSet custT="1"/>
      <dgm:spPr>
        <a:solidFill>
          <a:srgbClr val="00B050"/>
        </a:solidFill>
      </dgm:spPr>
      <dgm:t>
        <a:bodyPr/>
        <a:lstStyle/>
        <a:p>
          <a:r>
            <a:rPr lang="ru-RU" sz="1200" dirty="0">
              <a:latin typeface="Arial" pitchFamily="34" charset="0"/>
              <a:cs typeface="Arial" pitchFamily="34" charset="0"/>
            </a:rPr>
            <a:t>работа с родителями</a:t>
          </a:r>
        </a:p>
      </dgm:t>
    </dgm:pt>
    <dgm:pt modelId="{5A55AA98-D13D-49BB-94DC-FA892CF52A48}" type="parTrans" cxnId="{50520997-3CA6-40D3-9E14-F79ACA62DD32}">
      <dgm:prSet/>
      <dgm:spPr/>
      <dgm:t>
        <a:bodyPr/>
        <a:lstStyle/>
        <a:p>
          <a:endParaRPr lang="ru-RU"/>
        </a:p>
      </dgm:t>
    </dgm:pt>
    <dgm:pt modelId="{1AF3EBE2-BAFE-4E35-AACA-C8BDCBC19C21}" type="sibTrans" cxnId="{50520997-3CA6-40D3-9E14-F79ACA62DD32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FE10A37D-8D53-425E-8905-CBE5D4200378}">
      <dgm:prSet custT="1"/>
      <dgm:spPr>
        <a:solidFill>
          <a:srgbClr val="00B050"/>
        </a:solidFill>
      </dgm:spPr>
      <dgm:t>
        <a:bodyPr/>
        <a:lstStyle/>
        <a:p>
          <a:endParaRPr lang="ru-RU" sz="1200" dirty="0">
            <a:latin typeface="Arial" pitchFamily="34" charset="0"/>
            <a:cs typeface="Arial" pitchFamily="34" charset="0"/>
          </a:endParaRPr>
        </a:p>
        <a:p>
          <a:endParaRPr lang="ru-RU" sz="1200" dirty="0" smtClean="0">
            <a:latin typeface="Arial" pitchFamily="34" charset="0"/>
            <a:cs typeface="Arial" pitchFamily="34" charset="0"/>
          </a:endParaRPr>
        </a:p>
        <a:p>
          <a:endParaRPr lang="ru-RU" sz="1200" dirty="0" smtClean="0">
            <a:latin typeface="Arial" pitchFamily="34" charset="0"/>
            <a:cs typeface="Arial" pitchFamily="34" charset="0"/>
          </a:endParaRPr>
        </a:p>
        <a:p>
          <a:r>
            <a:rPr lang="ru-RU" sz="1200" dirty="0" smtClean="0">
              <a:latin typeface="Arial" pitchFamily="34" charset="0"/>
              <a:cs typeface="Arial" pitchFamily="34" charset="0"/>
            </a:rPr>
            <a:t>   подготовка </a:t>
          </a:r>
          <a:r>
            <a:rPr lang="ru-RU" sz="1200" dirty="0">
              <a:latin typeface="Arial" pitchFamily="34" charset="0"/>
              <a:cs typeface="Arial" pitchFamily="34" charset="0"/>
            </a:rPr>
            <a:t>к </a:t>
          </a:r>
          <a:r>
            <a:rPr lang="ru-RU" sz="1200" dirty="0" smtClean="0">
              <a:latin typeface="Arial" pitchFamily="34" charset="0"/>
              <a:cs typeface="Arial" pitchFamily="34" charset="0"/>
            </a:rPr>
            <a:t>театрализации</a:t>
          </a:r>
          <a:endParaRPr lang="ru-RU" sz="1200" dirty="0">
            <a:latin typeface="Arial" pitchFamily="34" charset="0"/>
            <a:cs typeface="Arial" pitchFamily="34" charset="0"/>
          </a:endParaRPr>
        </a:p>
        <a:p>
          <a:endParaRPr lang="ru-RU" sz="1200" dirty="0">
            <a:latin typeface="Arial" pitchFamily="34" charset="0"/>
            <a:cs typeface="Arial" pitchFamily="34" charset="0"/>
          </a:endParaRPr>
        </a:p>
      </dgm:t>
    </dgm:pt>
    <dgm:pt modelId="{FCD5732F-AF1D-4C82-A3FF-21E04730EA64}" type="sibTrans" cxnId="{A4AD6BA9-591D-4030-9133-0758D95C6E1E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D9B07616-4918-41ED-A239-5251ACB2DDBA}" type="parTrans" cxnId="{A4AD6BA9-591D-4030-9133-0758D95C6E1E}">
      <dgm:prSet/>
      <dgm:spPr/>
      <dgm:t>
        <a:bodyPr/>
        <a:lstStyle/>
        <a:p>
          <a:endParaRPr lang="ru-RU"/>
        </a:p>
      </dgm:t>
    </dgm:pt>
    <dgm:pt modelId="{44B02D49-6F05-42D4-A47C-073194775DF6}">
      <dgm:prSet custT="1"/>
      <dgm:spPr>
        <a:solidFill>
          <a:srgbClr val="00B050"/>
        </a:solidFill>
      </dgm:spPr>
      <dgm:t>
        <a:bodyPr/>
        <a:lstStyle/>
        <a:p>
          <a:r>
            <a:rPr lang="ru-RU" sz="1200" dirty="0">
              <a:latin typeface="Arial" pitchFamily="34" charset="0"/>
              <a:cs typeface="Arial" pitchFamily="34" charset="0"/>
            </a:rPr>
            <a:t>рассказ о жизни </a:t>
          </a:r>
          <a:r>
            <a:rPr lang="ru-RU" sz="1200" dirty="0" smtClean="0">
              <a:latin typeface="Arial" pitchFamily="34" charset="0"/>
              <a:cs typeface="Arial" pitchFamily="34" charset="0"/>
            </a:rPr>
            <a:t>В, Бианки</a:t>
          </a:r>
          <a:endParaRPr lang="ru-RU" sz="1200" dirty="0">
            <a:latin typeface="Arial" pitchFamily="34" charset="0"/>
            <a:cs typeface="Arial" pitchFamily="34" charset="0"/>
          </a:endParaRPr>
        </a:p>
      </dgm:t>
    </dgm:pt>
    <dgm:pt modelId="{970B33EA-D003-466A-8D34-D91311E15DDD}" type="sibTrans" cxnId="{73BB09A9-F0A0-473F-9B7B-E50FFE67CC3F}">
      <dgm:prSet/>
      <dgm:spPr>
        <a:solidFill>
          <a:schemeClr val="accent3">
            <a:lumMod val="50000"/>
          </a:schemeClr>
        </a:solidFill>
      </dgm:spPr>
      <dgm:t>
        <a:bodyPr/>
        <a:lstStyle/>
        <a:p>
          <a:endParaRPr lang="ru-RU" dirty="0">
            <a:solidFill>
              <a:schemeClr val="tx1">
                <a:lumMod val="85000"/>
                <a:lumOff val="15000"/>
              </a:schemeClr>
            </a:solidFill>
          </a:endParaRPr>
        </a:p>
      </dgm:t>
    </dgm:pt>
    <dgm:pt modelId="{4A745B34-EB3B-494D-A921-7AFBE2F94937}" type="parTrans" cxnId="{73BB09A9-F0A0-473F-9B7B-E50FFE67CC3F}">
      <dgm:prSet/>
      <dgm:spPr/>
      <dgm:t>
        <a:bodyPr/>
        <a:lstStyle/>
        <a:p>
          <a:endParaRPr lang="ru-RU"/>
        </a:p>
      </dgm:t>
    </dgm:pt>
    <dgm:pt modelId="{5DA4110A-2C54-478B-A29F-23C9BA0866A3}">
      <dgm:prSet/>
      <dgm:spPr/>
      <dgm:t>
        <a:bodyPr/>
        <a:lstStyle/>
        <a:p>
          <a:pPr algn="l"/>
          <a:endParaRPr lang="ru-RU" sz="3600" dirty="0"/>
        </a:p>
      </dgm:t>
    </dgm:pt>
    <dgm:pt modelId="{C25089A2-512F-4F47-8AF7-EAB68DD8ABED}" type="parTrans" cxnId="{BE5F0F42-83C9-46A0-B854-02EFDA65EEBC}">
      <dgm:prSet/>
      <dgm:spPr/>
      <dgm:t>
        <a:bodyPr/>
        <a:lstStyle/>
        <a:p>
          <a:endParaRPr lang="ru-RU"/>
        </a:p>
      </dgm:t>
    </dgm:pt>
    <dgm:pt modelId="{87B0527A-C83B-4068-8A22-7DD66D36F3D8}" type="sibTrans" cxnId="{BE5F0F42-83C9-46A0-B854-02EFDA65EEBC}">
      <dgm:prSet/>
      <dgm:spPr/>
      <dgm:t>
        <a:bodyPr/>
        <a:lstStyle/>
        <a:p>
          <a:endParaRPr lang="ru-RU"/>
        </a:p>
      </dgm:t>
    </dgm:pt>
    <dgm:pt modelId="{1FF2B671-0B7B-4F37-A7A3-2FB4A860ACFA}">
      <dgm:prSet/>
      <dgm:spPr/>
      <dgm:t>
        <a:bodyPr/>
        <a:lstStyle/>
        <a:p>
          <a:r>
            <a:rPr lang="ru-RU" sz="3600" dirty="0" smtClean="0"/>
            <a:t> </a:t>
          </a:r>
          <a:endParaRPr lang="ru-RU" sz="3600" dirty="0"/>
        </a:p>
      </dgm:t>
    </dgm:pt>
    <dgm:pt modelId="{790E35A5-6FF8-47FD-B07F-BC6908CD221C}" type="parTrans" cxnId="{66E82601-B95A-4ECC-A5DB-2A87FC26186C}">
      <dgm:prSet/>
      <dgm:spPr/>
      <dgm:t>
        <a:bodyPr/>
        <a:lstStyle/>
        <a:p>
          <a:endParaRPr lang="ru-RU"/>
        </a:p>
      </dgm:t>
    </dgm:pt>
    <dgm:pt modelId="{3498789B-FD1B-4FEB-9E1B-99079C287545}" type="sibTrans" cxnId="{66E82601-B95A-4ECC-A5DB-2A87FC26186C}">
      <dgm:prSet/>
      <dgm:spPr/>
      <dgm:t>
        <a:bodyPr/>
        <a:lstStyle/>
        <a:p>
          <a:endParaRPr lang="ru-RU"/>
        </a:p>
      </dgm:t>
    </dgm:pt>
    <dgm:pt modelId="{5D0B2F21-76A5-496D-9DFE-72F18E1E2A10}" type="pres">
      <dgm:prSet presAssocID="{0A5427C0-0DEA-40A9-9B6E-2CB6F2F5BAC7}" presName="diagram" presStyleCnt="0">
        <dgm:presLayoutVars>
          <dgm:dir/>
          <dgm:resizeHandles/>
        </dgm:presLayoutVars>
      </dgm:prSet>
      <dgm:spPr/>
      <dgm:t>
        <a:bodyPr/>
        <a:lstStyle/>
        <a:p>
          <a:endParaRPr lang="ru-RU"/>
        </a:p>
      </dgm:t>
    </dgm:pt>
    <dgm:pt modelId="{F4035126-F4F2-4FFC-90D8-666BD92D3FB5}" type="pres">
      <dgm:prSet presAssocID="{70FD4F2F-3411-45F6-908D-9D20191A1946}" presName="firstNode" presStyleLbl="node1" presStyleIdx="0" presStyleCnt="12" custScaleX="144332" custScaleY="127660" custLinFactNeighborX="-15756" custLinFactNeighborY="1234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8FAB05D-9E9F-47B0-96E1-610FD6DB057F}" type="pres">
      <dgm:prSet presAssocID="{8C83A6D0-EA35-4955-B881-D0DF1A3D959F}" presName="sibTrans" presStyleLbl="sibTrans2D1" presStyleIdx="0" presStyleCnt="11" custScaleX="105781" custScaleY="113882"/>
      <dgm:spPr/>
      <dgm:t>
        <a:bodyPr/>
        <a:lstStyle/>
        <a:p>
          <a:endParaRPr lang="ru-RU"/>
        </a:p>
      </dgm:t>
    </dgm:pt>
    <dgm:pt modelId="{93A39814-365C-457E-9C01-CBD5D683B0C4}" type="pres">
      <dgm:prSet presAssocID="{B592734A-2BF8-4BB4-87AF-74393DCBB695}" presName="middleNode" presStyleCnt="0"/>
      <dgm:spPr/>
    </dgm:pt>
    <dgm:pt modelId="{95D4E37C-A2DF-4FBB-8A5F-08CACFECD997}" type="pres">
      <dgm:prSet presAssocID="{B592734A-2BF8-4BB4-87AF-74393DCBB695}" presName="padding" presStyleLbl="node1" presStyleIdx="0" presStyleCnt="12"/>
      <dgm:spPr/>
    </dgm:pt>
    <dgm:pt modelId="{0174B22C-7080-40B4-BAF9-7EE7DB416498}" type="pres">
      <dgm:prSet presAssocID="{B592734A-2BF8-4BB4-87AF-74393DCBB695}" presName="shape" presStyleLbl="node1" presStyleIdx="1" presStyleCnt="12" custScaleX="210033" custScaleY="102644" custLinFactY="99853" custLinFactNeighborX="-13366" custLinFactNeighborY="10000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973422B-CAF9-4CD9-BCF0-B9D8BB267810}" type="pres">
      <dgm:prSet presAssocID="{500F0BF0-702D-40CF-8D3B-78A909041298}" presName="sibTrans" presStyleLbl="sibTrans2D1" presStyleIdx="1" presStyleCnt="11" custAng="18040069" custScaleX="105781" custScaleY="113882"/>
      <dgm:spPr/>
      <dgm:t>
        <a:bodyPr/>
        <a:lstStyle/>
        <a:p>
          <a:endParaRPr lang="ru-RU"/>
        </a:p>
      </dgm:t>
    </dgm:pt>
    <dgm:pt modelId="{F8883F4E-848D-41FB-B1AE-AD1E8EAA8051}" type="pres">
      <dgm:prSet presAssocID="{B961D5AB-D628-4426-98D2-25435BE44185}" presName="middleNode" presStyleCnt="0"/>
      <dgm:spPr/>
    </dgm:pt>
    <dgm:pt modelId="{820F4B81-3F1B-4886-A078-3ACD2AB6AE32}" type="pres">
      <dgm:prSet presAssocID="{B961D5AB-D628-4426-98D2-25435BE44185}" presName="padding" presStyleLbl="node1" presStyleIdx="1" presStyleCnt="12"/>
      <dgm:spPr/>
    </dgm:pt>
    <dgm:pt modelId="{84CB46A3-3FF1-469E-B579-E6C592BE15F6}" type="pres">
      <dgm:prSet presAssocID="{B961D5AB-D628-4426-98D2-25435BE44185}" presName="shape" presStyleLbl="node1" presStyleIdx="2" presStyleCnt="12" custScaleX="206391" custLinFactY="-100000" custLinFactNeighborX="-19065" custLinFactNeighborY="-10176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AA531BD-3882-445E-8049-09A33E204361}" type="pres">
      <dgm:prSet presAssocID="{1AF3EBE2-BAFE-4E35-AACA-C8BDCBC19C21}" presName="sibTrans" presStyleLbl="sibTrans2D1" presStyleIdx="2" presStyleCnt="11" custScaleX="105781" custScaleY="113882" custLinFactY="87683" custLinFactNeighborX="7343" custLinFactNeighborY="100000"/>
      <dgm:spPr/>
      <dgm:t>
        <a:bodyPr/>
        <a:lstStyle/>
        <a:p>
          <a:endParaRPr lang="ru-RU"/>
        </a:p>
      </dgm:t>
    </dgm:pt>
    <dgm:pt modelId="{CB4A4E29-8A19-410A-948C-C6B1DE4EA3BB}" type="pres">
      <dgm:prSet presAssocID="{20594121-9712-4819-AE6C-6C71C4E46A4B}" presName="middleNode" presStyleCnt="0"/>
      <dgm:spPr/>
    </dgm:pt>
    <dgm:pt modelId="{0EA55E7D-60E1-4CC6-8B8D-10B63A78BB5D}" type="pres">
      <dgm:prSet presAssocID="{20594121-9712-4819-AE6C-6C71C4E46A4B}" presName="padding" presStyleLbl="node1" presStyleIdx="2" presStyleCnt="12"/>
      <dgm:spPr/>
    </dgm:pt>
    <dgm:pt modelId="{A97CFCE4-EC48-4DC5-BDC0-B44C47813698}" type="pres">
      <dgm:prSet presAssocID="{20594121-9712-4819-AE6C-6C71C4E46A4B}" presName="shape" presStyleLbl="node1" presStyleIdx="3" presStyleCnt="12" custScaleX="205743" custLinFactNeighborX="-1265" custLinFactNeighborY="252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971A469-7D2A-44BB-A754-84FEFE526E64}" type="pres">
      <dgm:prSet presAssocID="{1EC17153-958E-4F0A-B685-8D6B58726280}" presName="sibTrans" presStyleLbl="sibTrans2D1" presStyleIdx="3" presStyleCnt="11" custScaleX="105781" custScaleY="113882"/>
      <dgm:spPr/>
      <dgm:t>
        <a:bodyPr/>
        <a:lstStyle/>
        <a:p>
          <a:endParaRPr lang="ru-RU"/>
        </a:p>
      </dgm:t>
    </dgm:pt>
    <dgm:pt modelId="{AFD70EF9-FCED-4FC2-B690-DBE3AB7BFA1B}" type="pres">
      <dgm:prSet presAssocID="{4FAA27D5-64D0-4885-8B64-073FB3B3AB02}" presName="middleNode" presStyleCnt="0"/>
      <dgm:spPr/>
    </dgm:pt>
    <dgm:pt modelId="{0725AC6E-A96C-45C5-B6D9-649CCA72933C}" type="pres">
      <dgm:prSet presAssocID="{4FAA27D5-64D0-4885-8B64-073FB3B3AB02}" presName="padding" presStyleLbl="node1" presStyleIdx="3" presStyleCnt="12"/>
      <dgm:spPr/>
    </dgm:pt>
    <dgm:pt modelId="{596CB22E-E56E-41AA-86E3-DEE8062950D5}" type="pres">
      <dgm:prSet presAssocID="{4FAA27D5-64D0-4885-8B64-073FB3B3AB02}" presName="shape" presStyleLbl="node1" presStyleIdx="4" presStyleCnt="12" custScaleX="253551" custScaleY="113882" custLinFactNeighborX="-3794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82C8341-F2A6-4AAB-8D97-AABAB51DA3ED}" type="pres">
      <dgm:prSet presAssocID="{F8255DCB-2A52-4907-A0E7-46FECE34B31F}" presName="sibTrans" presStyleLbl="sibTrans2D1" presStyleIdx="4" presStyleCnt="11" custScaleX="105781" custScaleY="113882"/>
      <dgm:spPr/>
      <dgm:t>
        <a:bodyPr/>
        <a:lstStyle/>
        <a:p>
          <a:endParaRPr lang="ru-RU"/>
        </a:p>
      </dgm:t>
    </dgm:pt>
    <dgm:pt modelId="{A6AD6A63-F3C8-4088-A64B-846C7904BF06}" type="pres">
      <dgm:prSet presAssocID="{44B02D49-6F05-42D4-A47C-073194775DF6}" presName="middleNode" presStyleCnt="0"/>
      <dgm:spPr/>
    </dgm:pt>
    <dgm:pt modelId="{B5C3A327-29AB-46E2-8E9C-F96524C9AE18}" type="pres">
      <dgm:prSet presAssocID="{44B02D49-6F05-42D4-A47C-073194775DF6}" presName="padding" presStyleLbl="node1" presStyleIdx="4" presStyleCnt="12"/>
      <dgm:spPr/>
    </dgm:pt>
    <dgm:pt modelId="{5BA26239-BBB7-4BD3-B6B2-BFC25EAE5544}" type="pres">
      <dgm:prSet presAssocID="{44B02D49-6F05-42D4-A47C-073194775DF6}" presName="shape" presStyleLbl="node1" presStyleIdx="5" presStyleCnt="12" custScaleX="217636" custScaleY="113882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8474756-E6AD-46FD-9953-84ACE592F726}" type="pres">
      <dgm:prSet presAssocID="{970B33EA-D003-466A-8D34-D91311E15DDD}" presName="sibTrans" presStyleLbl="sibTrans2D1" presStyleIdx="5" presStyleCnt="11" custScaleX="105781" custScaleY="113882"/>
      <dgm:spPr/>
      <dgm:t>
        <a:bodyPr/>
        <a:lstStyle/>
        <a:p>
          <a:endParaRPr lang="ru-RU"/>
        </a:p>
      </dgm:t>
    </dgm:pt>
    <dgm:pt modelId="{209B9F42-0044-4611-BE06-D98DA026AF34}" type="pres">
      <dgm:prSet presAssocID="{FE10A37D-8D53-425E-8905-CBE5D4200378}" presName="middleNode" presStyleCnt="0"/>
      <dgm:spPr/>
    </dgm:pt>
    <dgm:pt modelId="{B9EA8641-E78E-4466-89A4-1B801EFC82C5}" type="pres">
      <dgm:prSet presAssocID="{FE10A37D-8D53-425E-8905-CBE5D4200378}" presName="padding" presStyleLbl="node1" presStyleIdx="5" presStyleCnt="12"/>
      <dgm:spPr/>
    </dgm:pt>
    <dgm:pt modelId="{DE999A9C-9C7B-470E-ADF1-CF72086B13F4}" type="pres">
      <dgm:prSet presAssocID="{FE10A37D-8D53-425E-8905-CBE5D4200378}" presName="shape" presStyleLbl="node1" presStyleIdx="6" presStyleCnt="12" custScaleX="233018" custScaleY="113882" custLinFactNeighborX="-10975" custLinFactNeighborY="-284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65AB97-B11C-4CA0-94B0-74ABD15CD820}" type="pres">
      <dgm:prSet presAssocID="{FCD5732F-AF1D-4C82-A3FF-21E04730EA64}" presName="sibTrans" presStyleLbl="sibTrans2D1" presStyleIdx="6" presStyleCnt="11" custScaleX="105781" custScaleY="113882"/>
      <dgm:spPr/>
      <dgm:t>
        <a:bodyPr/>
        <a:lstStyle/>
        <a:p>
          <a:endParaRPr lang="ru-RU"/>
        </a:p>
      </dgm:t>
    </dgm:pt>
    <dgm:pt modelId="{CDE6C4D5-AE9E-49D6-BC63-D3750F6C23CF}" type="pres">
      <dgm:prSet presAssocID="{CC6A09E4-A927-454A-9163-ACA586BF0813}" presName="middleNode" presStyleCnt="0"/>
      <dgm:spPr/>
    </dgm:pt>
    <dgm:pt modelId="{1962CE3B-1BEC-4DB0-8EC8-954B6629C899}" type="pres">
      <dgm:prSet presAssocID="{CC6A09E4-A927-454A-9163-ACA586BF0813}" presName="padding" presStyleLbl="node1" presStyleIdx="6" presStyleCnt="12"/>
      <dgm:spPr/>
    </dgm:pt>
    <dgm:pt modelId="{21A1E567-EF86-4D71-A6CF-83636A7AB893}" type="pres">
      <dgm:prSet presAssocID="{CC6A09E4-A927-454A-9163-ACA586BF0813}" presName="shape" presStyleLbl="node1" presStyleIdx="7" presStyleCnt="12" custScaleX="217636" custScaleY="113882" custLinFactNeighborX="-23623" custLinFactNeighborY="13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56FD140-080A-417C-9603-F5CB5762EA9F}" type="pres">
      <dgm:prSet presAssocID="{9F42BADC-B97E-466D-8238-52865D60F6C8}" presName="sibTrans" presStyleLbl="sibTrans2D1" presStyleIdx="7" presStyleCnt="11" custScaleX="105781" custScaleY="113882"/>
      <dgm:spPr/>
      <dgm:t>
        <a:bodyPr/>
        <a:lstStyle/>
        <a:p>
          <a:endParaRPr lang="ru-RU"/>
        </a:p>
      </dgm:t>
    </dgm:pt>
    <dgm:pt modelId="{050D2AA1-F9C7-47DA-BDCB-DB9A6AF43466}" type="pres">
      <dgm:prSet presAssocID="{33D16D88-48FE-45BA-BCFE-391E409EE86C}" presName="middleNode" presStyleCnt="0"/>
      <dgm:spPr/>
    </dgm:pt>
    <dgm:pt modelId="{A94FCB6A-020E-4C4D-89A2-CB06E696DAE5}" type="pres">
      <dgm:prSet presAssocID="{33D16D88-48FE-45BA-BCFE-391E409EE86C}" presName="padding" presStyleLbl="node1" presStyleIdx="7" presStyleCnt="12"/>
      <dgm:spPr/>
    </dgm:pt>
    <dgm:pt modelId="{CEFBB808-DFBD-430F-BF0E-887ADF68CBB3}" type="pres">
      <dgm:prSet presAssocID="{33D16D88-48FE-45BA-BCFE-391E409EE86C}" presName="shape" presStyleLbl="node1" presStyleIdx="8" presStyleCnt="12" custScaleX="217636" custScaleY="113882" custLinFactNeighborX="-23623" custLinFactNeighborY="1321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580787B-FC49-47DF-86AA-FE97FF33D7CF}" type="pres">
      <dgm:prSet presAssocID="{524898F1-A2BB-412C-B416-6818E8368D8F}" presName="sibTrans" presStyleLbl="sibTrans2D1" presStyleIdx="8" presStyleCnt="11" custScaleX="105781" custScaleY="113882"/>
      <dgm:spPr/>
      <dgm:t>
        <a:bodyPr/>
        <a:lstStyle/>
        <a:p>
          <a:endParaRPr lang="ru-RU"/>
        </a:p>
      </dgm:t>
    </dgm:pt>
    <dgm:pt modelId="{EA071838-B002-422F-8A19-C4938857FE88}" type="pres">
      <dgm:prSet presAssocID="{6C447281-1D5A-4905-9EBB-FFAF72546FB1}" presName="middleNode" presStyleCnt="0"/>
      <dgm:spPr/>
    </dgm:pt>
    <dgm:pt modelId="{E6A6B387-F858-46AC-99A1-89088D21741F}" type="pres">
      <dgm:prSet presAssocID="{6C447281-1D5A-4905-9EBB-FFAF72546FB1}" presName="padding" presStyleLbl="node1" presStyleIdx="8" presStyleCnt="12"/>
      <dgm:spPr/>
    </dgm:pt>
    <dgm:pt modelId="{1E680B32-7CD7-4CD5-9588-09AD0CC4E1D0}" type="pres">
      <dgm:prSet presAssocID="{6C447281-1D5A-4905-9EBB-FFAF72546FB1}" presName="shape" presStyleLbl="node1" presStyleIdx="9" presStyleCnt="12" custScaleX="217636" custScaleY="113882" custLinFactNeighborX="-23004" custLinFactNeighborY="18507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D9FCA04-D4EC-4D58-A0ED-EDD9D922A6DF}" type="pres">
      <dgm:prSet presAssocID="{DCE58C2E-B3AD-4C8E-80A6-EE52B4EFF681}" presName="sibTrans" presStyleLbl="sibTrans2D1" presStyleIdx="9" presStyleCnt="11" custScaleX="105781" custScaleY="113882"/>
      <dgm:spPr/>
      <dgm:t>
        <a:bodyPr/>
        <a:lstStyle/>
        <a:p>
          <a:endParaRPr lang="ru-RU"/>
        </a:p>
      </dgm:t>
    </dgm:pt>
    <dgm:pt modelId="{F7D4CF66-A54D-4B0D-B3CD-3E9073021455}" type="pres">
      <dgm:prSet presAssocID="{9B68B49C-C24A-45C1-8FA2-266CAA5CD13E}" presName="middleNode" presStyleCnt="0"/>
      <dgm:spPr/>
    </dgm:pt>
    <dgm:pt modelId="{F39FFC7F-3606-4004-88E8-C1655F14C2BF}" type="pres">
      <dgm:prSet presAssocID="{9B68B49C-C24A-45C1-8FA2-266CAA5CD13E}" presName="padding" presStyleLbl="node1" presStyleIdx="9" presStyleCnt="12"/>
      <dgm:spPr/>
    </dgm:pt>
    <dgm:pt modelId="{AB230E4C-F468-452B-96B1-AA9F9954BEBC}" type="pres">
      <dgm:prSet presAssocID="{9B68B49C-C24A-45C1-8FA2-266CAA5CD13E}" presName="shape" presStyleLbl="node1" presStyleIdx="10" presStyleCnt="12" custScaleX="217636" custScaleY="113882" custLinFactNeighborX="619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285758F-45AD-4947-BD45-FBC7E085C298}" type="pres">
      <dgm:prSet presAssocID="{7D880448-E776-496F-825A-EBBF6A4E42FF}" presName="sibTrans" presStyleLbl="sibTrans2D1" presStyleIdx="10" presStyleCnt="11" custScaleX="105781" custScaleY="113882"/>
      <dgm:spPr/>
      <dgm:t>
        <a:bodyPr/>
        <a:lstStyle/>
        <a:p>
          <a:endParaRPr lang="ru-RU"/>
        </a:p>
      </dgm:t>
    </dgm:pt>
    <dgm:pt modelId="{450E49F3-B0DB-430F-8D28-6E90F969D3CD}" type="pres">
      <dgm:prSet presAssocID="{4455A7A0-1A20-4522-B15D-4E39BA999EBF}" presName="lastNode" presStyleLbl="node1" presStyleIdx="11" presStyleCnt="12" custScaleX="260578" custLinFactNeighborY="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F514C130-F03E-4573-9F6F-CB6BEC650C15}" type="presOf" srcId="{970B33EA-D003-466A-8D34-D91311E15DDD}" destId="{58474756-E6AD-46FD-9953-84ACE592F726}" srcOrd="0" destOrd="0" presId="urn:microsoft.com/office/officeart/2005/8/layout/bProcess2"/>
    <dgm:cxn modelId="{E4378105-CA0D-4C0A-8055-F3C571C25C7F}" type="presOf" srcId="{9F42BADC-B97E-466D-8238-52865D60F6C8}" destId="{056FD140-080A-417C-9603-F5CB5762EA9F}" srcOrd="0" destOrd="0" presId="urn:microsoft.com/office/officeart/2005/8/layout/bProcess2"/>
    <dgm:cxn modelId="{2C39E82C-86A0-43BA-A9F4-A0C4AECD5DA7}" srcId="{0A5427C0-0DEA-40A9-9B6E-2CB6F2F5BAC7}" destId="{70FD4F2F-3411-45F6-908D-9D20191A1946}" srcOrd="0" destOrd="0" parTransId="{20A3FDFD-0ABB-4E27-841C-9C314580ED8C}" sibTransId="{8C83A6D0-EA35-4955-B881-D0DF1A3D959F}"/>
    <dgm:cxn modelId="{5CAD008E-F3F2-420D-8801-A27559CFC4DF}" type="presOf" srcId="{0A5427C0-0DEA-40A9-9B6E-2CB6F2F5BAC7}" destId="{5D0B2F21-76A5-496D-9DFE-72F18E1E2A10}" srcOrd="0" destOrd="0" presId="urn:microsoft.com/office/officeart/2005/8/layout/bProcess2"/>
    <dgm:cxn modelId="{5BEB2FEE-F129-4658-9A2B-69251ABE790F}" type="presOf" srcId="{FCD5732F-AF1D-4C82-A3FF-21E04730EA64}" destId="{6965AB97-B11C-4CA0-94B0-74ABD15CD820}" srcOrd="0" destOrd="0" presId="urn:microsoft.com/office/officeart/2005/8/layout/bProcess2"/>
    <dgm:cxn modelId="{F0D74E6B-E318-4098-B9B2-5CBE56F4C2F1}" type="presOf" srcId="{DCE58C2E-B3AD-4C8E-80A6-EE52B4EFF681}" destId="{AD9FCA04-D4EC-4D58-A0ED-EDD9D922A6DF}" srcOrd="0" destOrd="0" presId="urn:microsoft.com/office/officeart/2005/8/layout/bProcess2"/>
    <dgm:cxn modelId="{C9CEDAE6-F2E4-4D32-8A24-395196173E20}" type="presOf" srcId="{B961D5AB-D628-4426-98D2-25435BE44185}" destId="{84CB46A3-3FF1-469E-B579-E6C592BE15F6}" srcOrd="0" destOrd="0" presId="urn:microsoft.com/office/officeart/2005/8/layout/bProcess2"/>
    <dgm:cxn modelId="{7C386592-A45D-4A72-9DD5-093DB31BCADF}" srcId="{0A5427C0-0DEA-40A9-9B6E-2CB6F2F5BAC7}" destId="{33D16D88-48FE-45BA-BCFE-391E409EE86C}" srcOrd="8" destOrd="0" parTransId="{D3E40BE3-573D-4D70-BCEB-1365A07189D2}" sibTransId="{524898F1-A2BB-412C-B416-6818E8368D8F}"/>
    <dgm:cxn modelId="{EDD3DE30-5348-4309-AFB3-8C0B225052F8}" type="presOf" srcId="{4FAA27D5-64D0-4885-8B64-073FB3B3AB02}" destId="{596CB22E-E56E-41AA-86E3-DEE8062950D5}" srcOrd="0" destOrd="0" presId="urn:microsoft.com/office/officeart/2005/8/layout/bProcess2"/>
    <dgm:cxn modelId="{816BD8AB-467F-4A7B-8362-E6E01EC0DAF1}" type="presOf" srcId="{7D880448-E776-496F-825A-EBBF6A4E42FF}" destId="{8285758F-45AD-4947-BD45-FBC7E085C298}" srcOrd="0" destOrd="0" presId="urn:microsoft.com/office/officeart/2005/8/layout/bProcess2"/>
    <dgm:cxn modelId="{5E2F9389-DDE0-42A7-B0B6-AEBB095BA00C}" srcId="{0A5427C0-0DEA-40A9-9B6E-2CB6F2F5BAC7}" destId="{B592734A-2BF8-4BB4-87AF-74393DCBB695}" srcOrd="1" destOrd="0" parTransId="{D3DE9645-54A1-49F4-AC7E-E46C6698CD19}" sibTransId="{500F0BF0-702D-40CF-8D3B-78A909041298}"/>
    <dgm:cxn modelId="{66E82601-B95A-4ECC-A5DB-2A87FC26186C}" srcId="{FE10A37D-8D53-425E-8905-CBE5D4200378}" destId="{1FF2B671-0B7B-4F37-A7A3-2FB4A860ACFA}" srcOrd="0" destOrd="0" parTransId="{790E35A5-6FF8-47FD-B07F-BC6908CD221C}" sibTransId="{3498789B-FD1B-4FEB-9E1B-99079C287545}"/>
    <dgm:cxn modelId="{649524C3-DDB1-4EF3-BEDE-817FF805D34A}" type="presOf" srcId="{70FD4F2F-3411-45F6-908D-9D20191A1946}" destId="{F4035126-F4F2-4FFC-90D8-666BD92D3FB5}" srcOrd="0" destOrd="0" presId="urn:microsoft.com/office/officeart/2005/8/layout/bProcess2"/>
    <dgm:cxn modelId="{C29735E7-3882-4C95-B293-B764DDA1019E}" type="presOf" srcId="{8C83A6D0-EA35-4955-B881-D0DF1A3D959F}" destId="{A8FAB05D-9E9F-47B0-96E1-610FD6DB057F}" srcOrd="0" destOrd="0" presId="urn:microsoft.com/office/officeart/2005/8/layout/bProcess2"/>
    <dgm:cxn modelId="{A4AD6BA9-591D-4030-9133-0758D95C6E1E}" srcId="{0A5427C0-0DEA-40A9-9B6E-2CB6F2F5BAC7}" destId="{FE10A37D-8D53-425E-8905-CBE5D4200378}" srcOrd="6" destOrd="0" parTransId="{D9B07616-4918-41ED-A239-5251ACB2DDBA}" sibTransId="{FCD5732F-AF1D-4C82-A3FF-21E04730EA64}"/>
    <dgm:cxn modelId="{F952A959-9F26-4A4E-B026-C78183192085}" type="presOf" srcId="{1FF2B671-0B7B-4F37-A7A3-2FB4A860ACFA}" destId="{DE999A9C-9C7B-470E-ADF1-CF72086B13F4}" srcOrd="0" destOrd="1" presId="urn:microsoft.com/office/officeart/2005/8/layout/bProcess2"/>
    <dgm:cxn modelId="{ECA33219-B31F-4FA0-B62B-BB08A14BC11E}" srcId="{0A5427C0-0DEA-40A9-9B6E-2CB6F2F5BAC7}" destId="{20594121-9712-4819-AE6C-6C71C4E46A4B}" srcOrd="3" destOrd="0" parTransId="{741D5E55-105A-4FB6-8B59-2E946478749A}" sibTransId="{1EC17153-958E-4F0A-B685-8D6B58726280}"/>
    <dgm:cxn modelId="{CBB32701-3124-4810-B624-CF55503C940E}" type="presOf" srcId="{B592734A-2BF8-4BB4-87AF-74393DCBB695}" destId="{0174B22C-7080-40B4-BAF9-7EE7DB416498}" srcOrd="0" destOrd="0" presId="urn:microsoft.com/office/officeart/2005/8/layout/bProcess2"/>
    <dgm:cxn modelId="{4A3C2C8C-416F-41FA-8092-4CF096508D9E}" srcId="{0A5427C0-0DEA-40A9-9B6E-2CB6F2F5BAC7}" destId="{4455A7A0-1A20-4522-B15D-4E39BA999EBF}" srcOrd="11" destOrd="0" parTransId="{ABBFBBD3-0678-4334-A8F9-69A17640B834}" sibTransId="{9C88BB38-C4B5-452A-9AB2-B33F9CE33334}"/>
    <dgm:cxn modelId="{73BB09A9-F0A0-473F-9B7B-E50FFE67CC3F}" srcId="{0A5427C0-0DEA-40A9-9B6E-2CB6F2F5BAC7}" destId="{44B02D49-6F05-42D4-A47C-073194775DF6}" srcOrd="5" destOrd="0" parTransId="{4A745B34-EB3B-494D-A921-7AFBE2F94937}" sibTransId="{970B33EA-D003-466A-8D34-D91311E15DDD}"/>
    <dgm:cxn modelId="{7DDC4096-77E7-4CA2-8C8A-6EFD7B055158}" type="presOf" srcId="{20594121-9712-4819-AE6C-6C71C4E46A4B}" destId="{A97CFCE4-EC48-4DC5-BDC0-B44C47813698}" srcOrd="0" destOrd="0" presId="urn:microsoft.com/office/officeart/2005/8/layout/bProcess2"/>
    <dgm:cxn modelId="{F3BB8061-885E-4C62-9659-ACAF48931D66}" type="presOf" srcId="{6C447281-1D5A-4905-9EBB-FFAF72546FB1}" destId="{1E680B32-7CD7-4CD5-9588-09AD0CC4E1D0}" srcOrd="0" destOrd="0" presId="urn:microsoft.com/office/officeart/2005/8/layout/bProcess2"/>
    <dgm:cxn modelId="{D19DA6FD-C86E-478B-A67F-8DB335303706}" type="presOf" srcId="{FE10A37D-8D53-425E-8905-CBE5D4200378}" destId="{DE999A9C-9C7B-470E-ADF1-CF72086B13F4}" srcOrd="0" destOrd="0" presId="urn:microsoft.com/office/officeart/2005/8/layout/bProcess2"/>
    <dgm:cxn modelId="{FD9217D7-1BE8-4BA7-8C08-A5B7B805D298}" type="presOf" srcId="{1AF3EBE2-BAFE-4E35-AACA-C8BDCBC19C21}" destId="{9AA531BD-3882-445E-8049-09A33E204361}" srcOrd="0" destOrd="0" presId="urn:microsoft.com/office/officeart/2005/8/layout/bProcess2"/>
    <dgm:cxn modelId="{50520997-3CA6-40D3-9E14-F79ACA62DD32}" srcId="{0A5427C0-0DEA-40A9-9B6E-2CB6F2F5BAC7}" destId="{B961D5AB-D628-4426-98D2-25435BE44185}" srcOrd="2" destOrd="0" parTransId="{5A55AA98-D13D-49BB-94DC-FA892CF52A48}" sibTransId="{1AF3EBE2-BAFE-4E35-AACA-C8BDCBC19C21}"/>
    <dgm:cxn modelId="{FF1AEF2A-17E6-48BE-B6F6-8E83035DCE93}" type="presOf" srcId="{44B02D49-6F05-42D4-A47C-073194775DF6}" destId="{5BA26239-BBB7-4BD3-B6B2-BFC25EAE5544}" srcOrd="0" destOrd="0" presId="urn:microsoft.com/office/officeart/2005/8/layout/bProcess2"/>
    <dgm:cxn modelId="{5FD83C51-3562-456C-9A74-DFEE15E96616}" type="presOf" srcId="{4455A7A0-1A20-4522-B15D-4E39BA999EBF}" destId="{450E49F3-B0DB-430F-8D28-6E90F969D3CD}" srcOrd="0" destOrd="0" presId="urn:microsoft.com/office/officeart/2005/8/layout/bProcess2"/>
    <dgm:cxn modelId="{C13CF139-D3A1-45F0-B8DE-CECD20E0EF68}" srcId="{0A5427C0-0DEA-40A9-9B6E-2CB6F2F5BAC7}" destId="{CC6A09E4-A927-454A-9163-ACA586BF0813}" srcOrd="7" destOrd="0" parTransId="{62845C9F-22DA-45E6-9E61-45BF1F9CDDD0}" sibTransId="{9F42BADC-B97E-466D-8238-52865D60F6C8}"/>
    <dgm:cxn modelId="{0066E97B-3136-48AD-901F-58E8F90F8F31}" type="presOf" srcId="{F8255DCB-2A52-4907-A0E7-46FECE34B31F}" destId="{282C8341-F2A6-4AAB-8D97-AABAB51DA3ED}" srcOrd="0" destOrd="0" presId="urn:microsoft.com/office/officeart/2005/8/layout/bProcess2"/>
    <dgm:cxn modelId="{567D0757-0885-4729-A55B-5BB5962F7CC0}" srcId="{0A5427C0-0DEA-40A9-9B6E-2CB6F2F5BAC7}" destId="{6C447281-1D5A-4905-9EBB-FFAF72546FB1}" srcOrd="9" destOrd="0" parTransId="{7361394C-0964-4097-8E34-0F982F0A6AC1}" sibTransId="{DCE58C2E-B3AD-4C8E-80A6-EE52B4EFF681}"/>
    <dgm:cxn modelId="{8248AD0F-B522-489B-B1AE-FCFD69CF04B0}" type="presOf" srcId="{5DA4110A-2C54-478B-A29F-23C9BA0866A3}" destId="{CEFBB808-DFBD-430F-BF0E-887ADF68CBB3}" srcOrd="0" destOrd="1" presId="urn:microsoft.com/office/officeart/2005/8/layout/bProcess2"/>
    <dgm:cxn modelId="{F89ED39C-32E5-4A95-9EC9-213242FC0500}" type="presOf" srcId="{33D16D88-48FE-45BA-BCFE-391E409EE86C}" destId="{CEFBB808-DFBD-430F-BF0E-887ADF68CBB3}" srcOrd="0" destOrd="0" presId="urn:microsoft.com/office/officeart/2005/8/layout/bProcess2"/>
    <dgm:cxn modelId="{58E48E24-9C92-4D1F-821C-A015C49C7509}" type="presOf" srcId="{1EC17153-958E-4F0A-B685-8D6B58726280}" destId="{C971A469-7D2A-44BB-A754-84FEFE526E64}" srcOrd="0" destOrd="0" presId="urn:microsoft.com/office/officeart/2005/8/layout/bProcess2"/>
    <dgm:cxn modelId="{BE5F0F42-83C9-46A0-B854-02EFDA65EEBC}" srcId="{33D16D88-48FE-45BA-BCFE-391E409EE86C}" destId="{5DA4110A-2C54-478B-A29F-23C9BA0866A3}" srcOrd="0" destOrd="0" parTransId="{C25089A2-512F-4F47-8AF7-EAB68DD8ABED}" sibTransId="{87B0527A-C83B-4068-8A22-7DD66D36F3D8}"/>
    <dgm:cxn modelId="{C0A6366E-9272-477E-ABB3-2AD57E132990}" type="presOf" srcId="{524898F1-A2BB-412C-B416-6818E8368D8F}" destId="{A580787B-FC49-47DF-86AA-FE97FF33D7CF}" srcOrd="0" destOrd="0" presId="urn:microsoft.com/office/officeart/2005/8/layout/bProcess2"/>
    <dgm:cxn modelId="{648ADB6C-9F38-4A81-B9B7-14F678352954}" type="presOf" srcId="{9B68B49C-C24A-45C1-8FA2-266CAA5CD13E}" destId="{AB230E4C-F468-452B-96B1-AA9F9954BEBC}" srcOrd="0" destOrd="0" presId="urn:microsoft.com/office/officeart/2005/8/layout/bProcess2"/>
    <dgm:cxn modelId="{141DF19E-0039-482C-9C01-17F841F1C49B}" srcId="{0A5427C0-0DEA-40A9-9B6E-2CB6F2F5BAC7}" destId="{9B68B49C-C24A-45C1-8FA2-266CAA5CD13E}" srcOrd="10" destOrd="0" parTransId="{2ED1C7C2-F356-4742-B19F-81FCFFE64B32}" sibTransId="{7D880448-E776-496F-825A-EBBF6A4E42FF}"/>
    <dgm:cxn modelId="{E8A2C20B-1F7D-46C1-8646-A073DA5292F4}" srcId="{0A5427C0-0DEA-40A9-9B6E-2CB6F2F5BAC7}" destId="{4FAA27D5-64D0-4885-8B64-073FB3B3AB02}" srcOrd="4" destOrd="0" parTransId="{0C61A249-35BF-46B3-874B-AD8C86EF9A6D}" sibTransId="{F8255DCB-2A52-4907-A0E7-46FECE34B31F}"/>
    <dgm:cxn modelId="{F7738CCB-1B0B-48BB-8674-81E1D532BB50}" type="presOf" srcId="{500F0BF0-702D-40CF-8D3B-78A909041298}" destId="{A973422B-CAF9-4CD9-BCF0-B9D8BB267810}" srcOrd="0" destOrd="0" presId="urn:microsoft.com/office/officeart/2005/8/layout/bProcess2"/>
    <dgm:cxn modelId="{21D8F947-FE77-45A8-A07D-89B5C1B58613}" type="presOf" srcId="{CC6A09E4-A927-454A-9163-ACA586BF0813}" destId="{21A1E567-EF86-4D71-A6CF-83636A7AB893}" srcOrd="0" destOrd="0" presId="urn:microsoft.com/office/officeart/2005/8/layout/bProcess2"/>
    <dgm:cxn modelId="{858E2F1A-124A-426F-807E-66A37DDADAB4}" type="presParOf" srcId="{5D0B2F21-76A5-496D-9DFE-72F18E1E2A10}" destId="{F4035126-F4F2-4FFC-90D8-666BD92D3FB5}" srcOrd="0" destOrd="0" presId="urn:microsoft.com/office/officeart/2005/8/layout/bProcess2"/>
    <dgm:cxn modelId="{C38B4808-981B-4E3A-A23A-AD02B0D616A8}" type="presParOf" srcId="{5D0B2F21-76A5-496D-9DFE-72F18E1E2A10}" destId="{A8FAB05D-9E9F-47B0-96E1-610FD6DB057F}" srcOrd="1" destOrd="0" presId="urn:microsoft.com/office/officeart/2005/8/layout/bProcess2"/>
    <dgm:cxn modelId="{A6E6809B-3745-4C1C-B1FC-79DDEF5E485C}" type="presParOf" srcId="{5D0B2F21-76A5-496D-9DFE-72F18E1E2A10}" destId="{93A39814-365C-457E-9C01-CBD5D683B0C4}" srcOrd="2" destOrd="0" presId="urn:microsoft.com/office/officeart/2005/8/layout/bProcess2"/>
    <dgm:cxn modelId="{3B026351-97CE-446B-9894-68B30F8F54CA}" type="presParOf" srcId="{93A39814-365C-457E-9C01-CBD5D683B0C4}" destId="{95D4E37C-A2DF-4FBB-8A5F-08CACFECD997}" srcOrd="0" destOrd="0" presId="urn:microsoft.com/office/officeart/2005/8/layout/bProcess2"/>
    <dgm:cxn modelId="{0254C187-5472-492E-A176-A713DD3B24B0}" type="presParOf" srcId="{93A39814-365C-457E-9C01-CBD5D683B0C4}" destId="{0174B22C-7080-40B4-BAF9-7EE7DB416498}" srcOrd="1" destOrd="0" presId="urn:microsoft.com/office/officeart/2005/8/layout/bProcess2"/>
    <dgm:cxn modelId="{8E92E01C-F023-479A-A2A9-152EE812219F}" type="presParOf" srcId="{5D0B2F21-76A5-496D-9DFE-72F18E1E2A10}" destId="{A973422B-CAF9-4CD9-BCF0-B9D8BB267810}" srcOrd="3" destOrd="0" presId="urn:microsoft.com/office/officeart/2005/8/layout/bProcess2"/>
    <dgm:cxn modelId="{372401F9-DF6B-4765-96CA-338D6CCCBD5A}" type="presParOf" srcId="{5D0B2F21-76A5-496D-9DFE-72F18E1E2A10}" destId="{F8883F4E-848D-41FB-B1AE-AD1E8EAA8051}" srcOrd="4" destOrd="0" presId="urn:microsoft.com/office/officeart/2005/8/layout/bProcess2"/>
    <dgm:cxn modelId="{028236FA-964C-4AE4-BE5E-5E4CF271D1AE}" type="presParOf" srcId="{F8883F4E-848D-41FB-B1AE-AD1E8EAA8051}" destId="{820F4B81-3F1B-4886-A078-3ACD2AB6AE32}" srcOrd="0" destOrd="0" presId="urn:microsoft.com/office/officeart/2005/8/layout/bProcess2"/>
    <dgm:cxn modelId="{AE318578-F4E4-4979-A842-ED6C7E2F487F}" type="presParOf" srcId="{F8883F4E-848D-41FB-B1AE-AD1E8EAA8051}" destId="{84CB46A3-3FF1-469E-B579-E6C592BE15F6}" srcOrd="1" destOrd="0" presId="urn:microsoft.com/office/officeart/2005/8/layout/bProcess2"/>
    <dgm:cxn modelId="{C6121CA3-F4D5-49CD-B21C-07572AD654C2}" type="presParOf" srcId="{5D0B2F21-76A5-496D-9DFE-72F18E1E2A10}" destId="{9AA531BD-3882-445E-8049-09A33E204361}" srcOrd="5" destOrd="0" presId="urn:microsoft.com/office/officeart/2005/8/layout/bProcess2"/>
    <dgm:cxn modelId="{91088E5E-D5CB-41B0-94C3-22075D28552D}" type="presParOf" srcId="{5D0B2F21-76A5-496D-9DFE-72F18E1E2A10}" destId="{CB4A4E29-8A19-410A-948C-C6B1DE4EA3BB}" srcOrd="6" destOrd="0" presId="urn:microsoft.com/office/officeart/2005/8/layout/bProcess2"/>
    <dgm:cxn modelId="{15537609-E40D-48CC-9DC4-029303668F65}" type="presParOf" srcId="{CB4A4E29-8A19-410A-948C-C6B1DE4EA3BB}" destId="{0EA55E7D-60E1-4CC6-8B8D-10B63A78BB5D}" srcOrd="0" destOrd="0" presId="urn:microsoft.com/office/officeart/2005/8/layout/bProcess2"/>
    <dgm:cxn modelId="{7D3E6C95-8BD2-4E7D-860E-62F7EFB9E905}" type="presParOf" srcId="{CB4A4E29-8A19-410A-948C-C6B1DE4EA3BB}" destId="{A97CFCE4-EC48-4DC5-BDC0-B44C47813698}" srcOrd="1" destOrd="0" presId="urn:microsoft.com/office/officeart/2005/8/layout/bProcess2"/>
    <dgm:cxn modelId="{C8044C10-49A9-45DD-8655-550FD32A00A2}" type="presParOf" srcId="{5D0B2F21-76A5-496D-9DFE-72F18E1E2A10}" destId="{C971A469-7D2A-44BB-A754-84FEFE526E64}" srcOrd="7" destOrd="0" presId="urn:microsoft.com/office/officeart/2005/8/layout/bProcess2"/>
    <dgm:cxn modelId="{A6FCB676-10EF-4F7A-9698-27C7B45139A7}" type="presParOf" srcId="{5D0B2F21-76A5-496D-9DFE-72F18E1E2A10}" destId="{AFD70EF9-FCED-4FC2-B690-DBE3AB7BFA1B}" srcOrd="8" destOrd="0" presId="urn:microsoft.com/office/officeart/2005/8/layout/bProcess2"/>
    <dgm:cxn modelId="{17CC0D77-90A3-47D0-96F8-044289CF102E}" type="presParOf" srcId="{AFD70EF9-FCED-4FC2-B690-DBE3AB7BFA1B}" destId="{0725AC6E-A96C-45C5-B6D9-649CCA72933C}" srcOrd="0" destOrd="0" presId="urn:microsoft.com/office/officeart/2005/8/layout/bProcess2"/>
    <dgm:cxn modelId="{7C738537-227C-4594-A47A-305F8A76F65B}" type="presParOf" srcId="{AFD70EF9-FCED-4FC2-B690-DBE3AB7BFA1B}" destId="{596CB22E-E56E-41AA-86E3-DEE8062950D5}" srcOrd="1" destOrd="0" presId="urn:microsoft.com/office/officeart/2005/8/layout/bProcess2"/>
    <dgm:cxn modelId="{FEB87A0A-42FD-4FCC-A961-11354BD62317}" type="presParOf" srcId="{5D0B2F21-76A5-496D-9DFE-72F18E1E2A10}" destId="{282C8341-F2A6-4AAB-8D97-AABAB51DA3ED}" srcOrd="9" destOrd="0" presId="urn:microsoft.com/office/officeart/2005/8/layout/bProcess2"/>
    <dgm:cxn modelId="{B4EA611F-81A8-4A20-A3BF-FC25CD383DB7}" type="presParOf" srcId="{5D0B2F21-76A5-496D-9DFE-72F18E1E2A10}" destId="{A6AD6A63-F3C8-4088-A64B-846C7904BF06}" srcOrd="10" destOrd="0" presId="urn:microsoft.com/office/officeart/2005/8/layout/bProcess2"/>
    <dgm:cxn modelId="{6D6F0AD4-1C73-4C68-9C7D-B5E862204C27}" type="presParOf" srcId="{A6AD6A63-F3C8-4088-A64B-846C7904BF06}" destId="{B5C3A327-29AB-46E2-8E9C-F96524C9AE18}" srcOrd="0" destOrd="0" presId="urn:microsoft.com/office/officeart/2005/8/layout/bProcess2"/>
    <dgm:cxn modelId="{CC2ECD4F-D7E0-40C5-8B9F-C6B449F75DDE}" type="presParOf" srcId="{A6AD6A63-F3C8-4088-A64B-846C7904BF06}" destId="{5BA26239-BBB7-4BD3-B6B2-BFC25EAE5544}" srcOrd="1" destOrd="0" presId="urn:microsoft.com/office/officeart/2005/8/layout/bProcess2"/>
    <dgm:cxn modelId="{580BD36D-5FB3-4871-9DB9-F07ECD9C57AF}" type="presParOf" srcId="{5D0B2F21-76A5-496D-9DFE-72F18E1E2A10}" destId="{58474756-E6AD-46FD-9953-84ACE592F726}" srcOrd="11" destOrd="0" presId="urn:microsoft.com/office/officeart/2005/8/layout/bProcess2"/>
    <dgm:cxn modelId="{04E539D1-51E5-4DDD-B45F-9FDCB88DA096}" type="presParOf" srcId="{5D0B2F21-76A5-496D-9DFE-72F18E1E2A10}" destId="{209B9F42-0044-4611-BE06-D98DA026AF34}" srcOrd="12" destOrd="0" presId="urn:microsoft.com/office/officeart/2005/8/layout/bProcess2"/>
    <dgm:cxn modelId="{ECD90C02-53BE-4DB3-85EF-A0ED634E0FB0}" type="presParOf" srcId="{209B9F42-0044-4611-BE06-D98DA026AF34}" destId="{B9EA8641-E78E-4466-89A4-1B801EFC82C5}" srcOrd="0" destOrd="0" presId="urn:microsoft.com/office/officeart/2005/8/layout/bProcess2"/>
    <dgm:cxn modelId="{17DDB5B1-994F-469E-88CC-7ADAB7CA4C4D}" type="presParOf" srcId="{209B9F42-0044-4611-BE06-D98DA026AF34}" destId="{DE999A9C-9C7B-470E-ADF1-CF72086B13F4}" srcOrd="1" destOrd="0" presId="urn:microsoft.com/office/officeart/2005/8/layout/bProcess2"/>
    <dgm:cxn modelId="{066D8B4C-2553-441F-9817-898EA81A7FEF}" type="presParOf" srcId="{5D0B2F21-76A5-496D-9DFE-72F18E1E2A10}" destId="{6965AB97-B11C-4CA0-94B0-74ABD15CD820}" srcOrd="13" destOrd="0" presId="urn:microsoft.com/office/officeart/2005/8/layout/bProcess2"/>
    <dgm:cxn modelId="{EC7F0A66-9D6E-4570-9468-D9122CB48AA7}" type="presParOf" srcId="{5D0B2F21-76A5-496D-9DFE-72F18E1E2A10}" destId="{CDE6C4D5-AE9E-49D6-BC63-D3750F6C23CF}" srcOrd="14" destOrd="0" presId="urn:microsoft.com/office/officeart/2005/8/layout/bProcess2"/>
    <dgm:cxn modelId="{A5BB0477-B6C4-44BA-8C85-49A947091420}" type="presParOf" srcId="{CDE6C4D5-AE9E-49D6-BC63-D3750F6C23CF}" destId="{1962CE3B-1BEC-4DB0-8EC8-954B6629C899}" srcOrd="0" destOrd="0" presId="urn:microsoft.com/office/officeart/2005/8/layout/bProcess2"/>
    <dgm:cxn modelId="{0559B386-8697-4CF3-A27C-CB5F7B74513A}" type="presParOf" srcId="{CDE6C4D5-AE9E-49D6-BC63-D3750F6C23CF}" destId="{21A1E567-EF86-4D71-A6CF-83636A7AB893}" srcOrd="1" destOrd="0" presId="urn:microsoft.com/office/officeart/2005/8/layout/bProcess2"/>
    <dgm:cxn modelId="{AAEF9296-297E-454F-98C6-67787CA2BBB4}" type="presParOf" srcId="{5D0B2F21-76A5-496D-9DFE-72F18E1E2A10}" destId="{056FD140-080A-417C-9603-F5CB5762EA9F}" srcOrd="15" destOrd="0" presId="urn:microsoft.com/office/officeart/2005/8/layout/bProcess2"/>
    <dgm:cxn modelId="{B0B67B58-44E1-4125-9002-DA43245FDBEC}" type="presParOf" srcId="{5D0B2F21-76A5-496D-9DFE-72F18E1E2A10}" destId="{050D2AA1-F9C7-47DA-BDCB-DB9A6AF43466}" srcOrd="16" destOrd="0" presId="urn:microsoft.com/office/officeart/2005/8/layout/bProcess2"/>
    <dgm:cxn modelId="{316A1B51-5D39-48CA-892E-22DB679729EA}" type="presParOf" srcId="{050D2AA1-F9C7-47DA-BDCB-DB9A6AF43466}" destId="{A94FCB6A-020E-4C4D-89A2-CB06E696DAE5}" srcOrd="0" destOrd="0" presId="urn:microsoft.com/office/officeart/2005/8/layout/bProcess2"/>
    <dgm:cxn modelId="{AB4B07E1-1040-48C4-BF3C-AD840FF75089}" type="presParOf" srcId="{050D2AA1-F9C7-47DA-BDCB-DB9A6AF43466}" destId="{CEFBB808-DFBD-430F-BF0E-887ADF68CBB3}" srcOrd="1" destOrd="0" presId="urn:microsoft.com/office/officeart/2005/8/layout/bProcess2"/>
    <dgm:cxn modelId="{584A9020-6638-4255-98E2-9E1910CC4803}" type="presParOf" srcId="{5D0B2F21-76A5-496D-9DFE-72F18E1E2A10}" destId="{A580787B-FC49-47DF-86AA-FE97FF33D7CF}" srcOrd="17" destOrd="0" presId="urn:microsoft.com/office/officeart/2005/8/layout/bProcess2"/>
    <dgm:cxn modelId="{360134C6-C451-4C6E-A499-D896D2FF6702}" type="presParOf" srcId="{5D0B2F21-76A5-496D-9DFE-72F18E1E2A10}" destId="{EA071838-B002-422F-8A19-C4938857FE88}" srcOrd="18" destOrd="0" presId="urn:microsoft.com/office/officeart/2005/8/layout/bProcess2"/>
    <dgm:cxn modelId="{808D0ED8-5E0A-4012-8856-A576486BA7BC}" type="presParOf" srcId="{EA071838-B002-422F-8A19-C4938857FE88}" destId="{E6A6B387-F858-46AC-99A1-89088D21741F}" srcOrd="0" destOrd="0" presId="urn:microsoft.com/office/officeart/2005/8/layout/bProcess2"/>
    <dgm:cxn modelId="{E1F8F6F3-AE35-4C83-9880-4A6D49EB1E12}" type="presParOf" srcId="{EA071838-B002-422F-8A19-C4938857FE88}" destId="{1E680B32-7CD7-4CD5-9588-09AD0CC4E1D0}" srcOrd="1" destOrd="0" presId="urn:microsoft.com/office/officeart/2005/8/layout/bProcess2"/>
    <dgm:cxn modelId="{D6C82DE4-4225-4E5D-BC3D-53F9E734D246}" type="presParOf" srcId="{5D0B2F21-76A5-496D-9DFE-72F18E1E2A10}" destId="{AD9FCA04-D4EC-4D58-A0ED-EDD9D922A6DF}" srcOrd="19" destOrd="0" presId="urn:microsoft.com/office/officeart/2005/8/layout/bProcess2"/>
    <dgm:cxn modelId="{AE20952C-A5FF-4AD8-8F1D-9212DD160F26}" type="presParOf" srcId="{5D0B2F21-76A5-496D-9DFE-72F18E1E2A10}" destId="{F7D4CF66-A54D-4B0D-B3CD-3E9073021455}" srcOrd="20" destOrd="0" presId="urn:microsoft.com/office/officeart/2005/8/layout/bProcess2"/>
    <dgm:cxn modelId="{AD94086C-6681-43CD-875B-1F242D757F7F}" type="presParOf" srcId="{F7D4CF66-A54D-4B0D-B3CD-3E9073021455}" destId="{F39FFC7F-3606-4004-88E8-C1655F14C2BF}" srcOrd="0" destOrd="0" presId="urn:microsoft.com/office/officeart/2005/8/layout/bProcess2"/>
    <dgm:cxn modelId="{54AA3D84-26D8-4837-941E-2ACFC12A990B}" type="presParOf" srcId="{F7D4CF66-A54D-4B0D-B3CD-3E9073021455}" destId="{AB230E4C-F468-452B-96B1-AA9F9954BEBC}" srcOrd="1" destOrd="0" presId="urn:microsoft.com/office/officeart/2005/8/layout/bProcess2"/>
    <dgm:cxn modelId="{4CFF2811-7966-45AE-8156-1238C7D13DAD}" type="presParOf" srcId="{5D0B2F21-76A5-496D-9DFE-72F18E1E2A10}" destId="{8285758F-45AD-4947-BD45-FBC7E085C298}" srcOrd="21" destOrd="0" presId="urn:microsoft.com/office/officeart/2005/8/layout/bProcess2"/>
    <dgm:cxn modelId="{F1BEA38A-C97D-490E-8A93-113DFBDA0FEE}" type="presParOf" srcId="{5D0B2F21-76A5-496D-9DFE-72F18E1E2A10}" destId="{450E49F3-B0DB-430F-8D28-6E90F969D3CD}" srcOrd="22" destOrd="0" presId="urn:microsoft.com/office/officeart/2005/8/layout/bProcess2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5C6E7F74-79FC-4358-902E-7CC22F53B544}" type="doc">
      <dgm:prSet loTypeId="urn:microsoft.com/office/officeart/2005/8/layout/process4" loCatId="list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ru-RU"/>
        </a:p>
      </dgm:t>
    </dgm:pt>
    <dgm:pt modelId="{196A3B0B-223F-41C3-8EE6-DDB5FF433415}">
      <dgm:prSet phldrT="[Текст]"/>
      <dgm:spPr/>
      <dgm:t>
        <a:bodyPr/>
        <a:lstStyle/>
        <a:p>
          <a:r>
            <a:rPr lang="ru-RU" dirty="0" smtClean="0"/>
            <a:t>Дети заинтересованы литературой В. Бианки.</a:t>
          </a:r>
        </a:p>
      </dgm:t>
    </dgm:pt>
    <dgm:pt modelId="{DE955988-6E7C-4E71-8B69-EAA22CA75808}" type="parTrans" cxnId="{D88C0E9D-62FD-4260-8D3E-9BD6B875C1E3}">
      <dgm:prSet/>
      <dgm:spPr/>
      <dgm:t>
        <a:bodyPr/>
        <a:lstStyle/>
        <a:p>
          <a:endParaRPr lang="ru-RU"/>
        </a:p>
      </dgm:t>
    </dgm:pt>
    <dgm:pt modelId="{A78C0DBA-2ACB-4E21-9BCE-AC95E06637F6}" type="sibTrans" cxnId="{D88C0E9D-62FD-4260-8D3E-9BD6B875C1E3}">
      <dgm:prSet/>
      <dgm:spPr/>
      <dgm:t>
        <a:bodyPr/>
        <a:lstStyle/>
        <a:p>
          <a:endParaRPr lang="ru-RU"/>
        </a:p>
      </dgm:t>
    </dgm:pt>
    <dgm:pt modelId="{7F80B17E-747C-493A-981D-C78C36F398BB}">
      <dgm:prSet phldrT="[Текст]"/>
      <dgm:spPr/>
      <dgm:t>
        <a:bodyPr/>
        <a:lstStyle/>
        <a:p>
          <a:r>
            <a:rPr lang="ru-RU" dirty="0" smtClean="0"/>
            <a:t>В семье и группе появилась библиотека его произведений</a:t>
          </a:r>
          <a:endParaRPr lang="ru-RU" dirty="0"/>
        </a:p>
      </dgm:t>
    </dgm:pt>
    <dgm:pt modelId="{DC67602E-8AD9-4F49-8A53-05B21577E82C}" type="parTrans" cxnId="{A7DBCBFB-AFA8-443C-B26C-4287C2C2D5C9}">
      <dgm:prSet/>
      <dgm:spPr/>
      <dgm:t>
        <a:bodyPr/>
        <a:lstStyle/>
        <a:p>
          <a:endParaRPr lang="ru-RU"/>
        </a:p>
      </dgm:t>
    </dgm:pt>
    <dgm:pt modelId="{39915F07-8847-4FA6-BB17-EB9E8B8143D6}" type="sibTrans" cxnId="{A7DBCBFB-AFA8-443C-B26C-4287C2C2D5C9}">
      <dgm:prSet/>
      <dgm:spPr/>
      <dgm:t>
        <a:bodyPr/>
        <a:lstStyle/>
        <a:p>
          <a:endParaRPr lang="ru-RU"/>
        </a:p>
      </dgm:t>
    </dgm:pt>
    <dgm:pt modelId="{76AD4407-6AB0-447F-8F58-CEF1FF4486B8}">
      <dgm:prSet phldrT="[Текст]" phldr="1"/>
      <dgm:spPr/>
      <dgm:t>
        <a:bodyPr/>
        <a:lstStyle/>
        <a:p>
          <a:endParaRPr lang="ru-RU" dirty="0"/>
        </a:p>
      </dgm:t>
    </dgm:pt>
    <dgm:pt modelId="{2DF56D09-27B4-41A2-AEF5-85FFD1FCD041}" type="parTrans" cxnId="{BC0D375C-DA72-4A56-8320-D5C466AEFC6B}">
      <dgm:prSet/>
      <dgm:spPr/>
      <dgm:t>
        <a:bodyPr/>
        <a:lstStyle/>
        <a:p>
          <a:endParaRPr lang="ru-RU"/>
        </a:p>
      </dgm:t>
    </dgm:pt>
    <dgm:pt modelId="{CDD2067D-916F-4242-AFAD-5A087E87ED28}" type="sibTrans" cxnId="{BC0D375C-DA72-4A56-8320-D5C466AEFC6B}">
      <dgm:prSet/>
      <dgm:spPr/>
      <dgm:t>
        <a:bodyPr/>
        <a:lstStyle/>
        <a:p>
          <a:endParaRPr lang="ru-RU"/>
        </a:p>
      </dgm:t>
    </dgm:pt>
    <dgm:pt modelId="{6231A1F7-05DC-4D3B-ABDE-73D35C845FD4}">
      <dgm:prSet phldrT="[Текст]"/>
      <dgm:spPr/>
      <dgm:t>
        <a:bodyPr/>
        <a:lstStyle/>
        <a:p>
          <a:r>
            <a:rPr lang="ru-RU" dirty="0" smtClean="0"/>
            <a:t>Выразительно, смело перевоплощаются в героев сказок.</a:t>
          </a:r>
          <a:endParaRPr lang="ru-RU" dirty="0"/>
        </a:p>
      </dgm:t>
    </dgm:pt>
    <dgm:pt modelId="{EC9E7DF2-B262-4D6E-857D-A66A95686D09}" type="parTrans" cxnId="{18FF1101-D87B-4EF6-AD4C-7AAF0076E669}">
      <dgm:prSet/>
      <dgm:spPr/>
      <dgm:t>
        <a:bodyPr/>
        <a:lstStyle/>
        <a:p>
          <a:endParaRPr lang="ru-RU"/>
        </a:p>
      </dgm:t>
    </dgm:pt>
    <dgm:pt modelId="{6D43E036-646C-4DDC-B1C1-C95D48A13546}" type="sibTrans" cxnId="{18FF1101-D87B-4EF6-AD4C-7AAF0076E669}">
      <dgm:prSet/>
      <dgm:spPr/>
      <dgm:t>
        <a:bodyPr/>
        <a:lstStyle/>
        <a:p>
          <a:endParaRPr lang="ru-RU"/>
        </a:p>
      </dgm:t>
    </dgm:pt>
    <dgm:pt modelId="{A141CE23-C283-4859-9EBD-01160E77393C}">
      <dgm:prSet phldrT="[Текст]"/>
      <dgm:spPr/>
      <dgm:t>
        <a:bodyPr/>
        <a:lstStyle/>
        <a:p>
          <a:r>
            <a:rPr lang="ru-RU" dirty="0" smtClean="0"/>
            <a:t>Самостоятельно  режиссируют и выбирают материал  для сюжета.</a:t>
          </a:r>
          <a:endParaRPr lang="ru-RU" dirty="0"/>
        </a:p>
      </dgm:t>
    </dgm:pt>
    <dgm:pt modelId="{9F98A765-E524-41A0-9E91-A2524AC2613A}" type="parTrans" cxnId="{6420C6FA-3B89-4BDF-8865-4B43750CD76F}">
      <dgm:prSet/>
      <dgm:spPr/>
      <dgm:t>
        <a:bodyPr/>
        <a:lstStyle/>
        <a:p>
          <a:endParaRPr lang="ru-RU"/>
        </a:p>
      </dgm:t>
    </dgm:pt>
    <dgm:pt modelId="{CBA7FBAC-3D75-4BFA-BEE8-5427227BBF23}" type="sibTrans" cxnId="{6420C6FA-3B89-4BDF-8865-4B43750CD76F}">
      <dgm:prSet/>
      <dgm:spPr/>
      <dgm:t>
        <a:bodyPr/>
        <a:lstStyle/>
        <a:p>
          <a:endParaRPr lang="ru-RU"/>
        </a:p>
      </dgm:t>
    </dgm:pt>
    <dgm:pt modelId="{6C5929B1-D74F-412B-97DF-953D6824C303}">
      <dgm:prSet phldrT="[Текст]" phldr="1"/>
      <dgm:spPr/>
      <dgm:t>
        <a:bodyPr/>
        <a:lstStyle/>
        <a:p>
          <a:endParaRPr lang="ru-RU" dirty="0"/>
        </a:p>
      </dgm:t>
    </dgm:pt>
    <dgm:pt modelId="{6D74A07E-1D11-46A4-8848-0FD12051D9EA}" type="parTrans" cxnId="{C8FDBCCF-3079-415B-830F-4DD0B5D369EF}">
      <dgm:prSet/>
      <dgm:spPr/>
      <dgm:t>
        <a:bodyPr/>
        <a:lstStyle/>
        <a:p>
          <a:endParaRPr lang="ru-RU"/>
        </a:p>
      </dgm:t>
    </dgm:pt>
    <dgm:pt modelId="{1E1B5072-4996-444E-8447-7CBE091D558E}" type="sibTrans" cxnId="{C8FDBCCF-3079-415B-830F-4DD0B5D369EF}">
      <dgm:prSet/>
      <dgm:spPr/>
      <dgm:t>
        <a:bodyPr/>
        <a:lstStyle/>
        <a:p>
          <a:endParaRPr lang="ru-RU"/>
        </a:p>
      </dgm:t>
    </dgm:pt>
    <dgm:pt modelId="{7ED7EC0D-AC3E-4086-80BD-21A3BCA3308D}">
      <dgm:prSet phldrT="[Текст]"/>
      <dgm:spPr/>
      <dgm:t>
        <a:bodyPr/>
        <a:lstStyle/>
        <a:p>
          <a:r>
            <a:rPr lang="ru-RU" dirty="0" smtClean="0"/>
            <a:t>Появился интерес к наблюдениям за живой природой</a:t>
          </a:r>
          <a:endParaRPr lang="ru-RU" dirty="0"/>
        </a:p>
      </dgm:t>
    </dgm:pt>
    <dgm:pt modelId="{A25BE8D5-B4E8-41BF-958F-A3C12263E096}" type="parTrans" cxnId="{BAB31F27-1458-41E8-BA8A-DF19187F46ED}">
      <dgm:prSet/>
      <dgm:spPr/>
      <dgm:t>
        <a:bodyPr/>
        <a:lstStyle/>
        <a:p>
          <a:endParaRPr lang="ru-RU"/>
        </a:p>
      </dgm:t>
    </dgm:pt>
    <dgm:pt modelId="{4F39A4C1-FC06-4E39-A187-5B238E5F29FF}" type="sibTrans" cxnId="{BAB31F27-1458-41E8-BA8A-DF19187F46ED}">
      <dgm:prSet/>
      <dgm:spPr/>
      <dgm:t>
        <a:bodyPr/>
        <a:lstStyle/>
        <a:p>
          <a:endParaRPr lang="ru-RU"/>
        </a:p>
      </dgm:t>
    </dgm:pt>
    <dgm:pt modelId="{7E4DB627-82E7-4E97-A164-A9D070F9E379}">
      <dgm:prSet phldrT="[Текст]"/>
      <dgm:spPr/>
      <dgm:t>
        <a:bodyPr/>
        <a:lstStyle/>
        <a:p>
          <a:r>
            <a:rPr lang="ru-RU" dirty="0" smtClean="0"/>
            <a:t>Проявился талант в продуктивной деятельности у многих детей</a:t>
          </a:r>
          <a:endParaRPr lang="ru-RU" dirty="0"/>
        </a:p>
      </dgm:t>
    </dgm:pt>
    <dgm:pt modelId="{090F5914-ED91-4DEF-B418-8DD6A024DF7B}" type="parTrans" cxnId="{CC7B5AA4-8BF6-4518-A6D1-23E569D08382}">
      <dgm:prSet/>
      <dgm:spPr/>
      <dgm:t>
        <a:bodyPr/>
        <a:lstStyle/>
        <a:p>
          <a:endParaRPr lang="ru-RU"/>
        </a:p>
      </dgm:t>
    </dgm:pt>
    <dgm:pt modelId="{8BA3559A-C5B1-4048-9CD9-6FA4FA97087B}" type="sibTrans" cxnId="{CC7B5AA4-8BF6-4518-A6D1-23E569D08382}">
      <dgm:prSet/>
      <dgm:spPr/>
      <dgm:t>
        <a:bodyPr/>
        <a:lstStyle/>
        <a:p>
          <a:endParaRPr lang="ru-RU"/>
        </a:p>
      </dgm:t>
    </dgm:pt>
    <dgm:pt modelId="{497B0978-F7ED-4EDC-A4A6-D0B54F13F416}">
      <dgm:prSet phldrT="[Текст]" phldr="1"/>
      <dgm:spPr/>
      <dgm:t>
        <a:bodyPr/>
        <a:lstStyle/>
        <a:p>
          <a:endParaRPr lang="ru-RU" dirty="0"/>
        </a:p>
      </dgm:t>
    </dgm:pt>
    <dgm:pt modelId="{AD1607B0-483E-4E64-A633-7B2EA6F4A2CD}" type="parTrans" cxnId="{5B10AC47-7ED0-4BE5-931A-56ABD8CE26BE}">
      <dgm:prSet/>
      <dgm:spPr/>
      <dgm:t>
        <a:bodyPr/>
        <a:lstStyle/>
        <a:p>
          <a:endParaRPr lang="ru-RU"/>
        </a:p>
      </dgm:t>
    </dgm:pt>
    <dgm:pt modelId="{A206BE87-FC33-4178-AC40-5AED7CCB846F}" type="sibTrans" cxnId="{5B10AC47-7ED0-4BE5-931A-56ABD8CE26BE}">
      <dgm:prSet/>
      <dgm:spPr/>
      <dgm:t>
        <a:bodyPr/>
        <a:lstStyle/>
        <a:p>
          <a:endParaRPr lang="ru-RU"/>
        </a:p>
      </dgm:t>
    </dgm:pt>
    <dgm:pt modelId="{B1DFA2FC-E2E7-4539-AF65-355926D796B8}" type="pres">
      <dgm:prSet presAssocID="{5C6E7F74-79FC-4358-902E-7CC22F53B544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F110D054-567F-4E6D-9D2F-5CB063556B36}" type="pres">
      <dgm:prSet presAssocID="{7ED7EC0D-AC3E-4086-80BD-21A3BCA3308D}" presName="boxAndChildren" presStyleCnt="0"/>
      <dgm:spPr/>
    </dgm:pt>
    <dgm:pt modelId="{2ECC6357-67DC-4FA9-9E93-98D18C07D150}" type="pres">
      <dgm:prSet presAssocID="{7ED7EC0D-AC3E-4086-80BD-21A3BCA3308D}" presName="parentTextBox" presStyleLbl="node1" presStyleIdx="0" presStyleCnt="3"/>
      <dgm:spPr/>
      <dgm:t>
        <a:bodyPr/>
        <a:lstStyle/>
        <a:p>
          <a:endParaRPr lang="ru-RU"/>
        </a:p>
      </dgm:t>
    </dgm:pt>
    <dgm:pt modelId="{80085C2F-27B7-4A66-ADC5-6EFD0BBC85BE}" type="pres">
      <dgm:prSet presAssocID="{7ED7EC0D-AC3E-4086-80BD-21A3BCA3308D}" presName="entireBox" presStyleLbl="node1" presStyleIdx="0" presStyleCnt="3"/>
      <dgm:spPr/>
      <dgm:t>
        <a:bodyPr/>
        <a:lstStyle/>
        <a:p>
          <a:endParaRPr lang="ru-RU"/>
        </a:p>
      </dgm:t>
    </dgm:pt>
    <dgm:pt modelId="{91F607ED-93AC-4439-9898-39063A2231EC}" type="pres">
      <dgm:prSet presAssocID="{7ED7EC0D-AC3E-4086-80BD-21A3BCA3308D}" presName="descendantBox" presStyleCnt="0"/>
      <dgm:spPr/>
    </dgm:pt>
    <dgm:pt modelId="{035AF826-044C-4A5C-86E8-6C52C0D9FBBC}" type="pres">
      <dgm:prSet presAssocID="{7E4DB627-82E7-4E97-A164-A9D070F9E379}" presName="childTextBox" presStyleLbl="fgAccFollowNode1" presStyleIdx="0" presStyleCnt="6" custScaleX="2000000" custLinFactNeighborX="20790" custLinFactNeighborY="550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4E9F413-D5A9-4C90-BADA-939170777C0E}" type="pres">
      <dgm:prSet presAssocID="{497B0978-F7ED-4EDC-A4A6-D0B54F13F416}" presName="childTextBox" presStyleLbl="fgAccFollowNode1" presStyleIdx="1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7A8EC58-5303-4BD3-AA89-AB2E3ABE3107}" type="pres">
      <dgm:prSet presAssocID="{6D43E036-646C-4DDC-B1C1-C95D48A13546}" presName="sp" presStyleCnt="0"/>
      <dgm:spPr/>
    </dgm:pt>
    <dgm:pt modelId="{97E7ED1A-31F9-4D6A-969C-26CCBBBC775A}" type="pres">
      <dgm:prSet presAssocID="{6231A1F7-05DC-4D3B-ABDE-73D35C845FD4}" presName="arrowAndChildren" presStyleCnt="0"/>
      <dgm:spPr/>
    </dgm:pt>
    <dgm:pt modelId="{D261E7BE-247D-4FDD-BB43-AE6A6B2FE38A}" type="pres">
      <dgm:prSet presAssocID="{6231A1F7-05DC-4D3B-ABDE-73D35C845FD4}" presName="parentTextArrow" presStyleLbl="node1" presStyleIdx="0" presStyleCnt="3"/>
      <dgm:spPr/>
      <dgm:t>
        <a:bodyPr/>
        <a:lstStyle/>
        <a:p>
          <a:endParaRPr lang="ru-RU"/>
        </a:p>
      </dgm:t>
    </dgm:pt>
    <dgm:pt modelId="{6B2851CC-AFAB-428B-A366-9784F3CAB628}" type="pres">
      <dgm:prSet presAssocID="{6231A1F7-05DC-4D3B-ABDE-73D35C845FD4}" presName="arrow" presStyleLbl="node1" presStyleIdx="1" presStyleCnt="3"/>
      <dgm:spPr/>
      <dgm:t>
        <a:bodyPr/>
        <a:lstStyle/>
        <a:p>
          <a:endParaRPr lang="ru-RU"/>
        </a:p>
      </dgm:t>
    </dgm:pt>
    <dgm:pt modelId="{FED320AB-54B5-43D5-B8B7-3A3E333C635E}" type="pres">
      <dgm:prSet presAssocID="{6231A1F7-05DC-4D3B-ABDE-73D35C845FD4}" presName="descendantArrow" presStyleCnt="0"/>
      <dgm:spPr/>
    </dgm:pt>
    <dgm:pt modelId="{FC17FF58-AD74-4A49-8816-B166E7114593}" type="pres">
      <dgm:prSet presAssocID="{A141CE23-C283-4859-9EBD-01160E77393C}" presName="childTextArrow" presStyleLbl="fgAccFollowNode1" presStyleIdx="2" presStyleCnt="6" custScaleX="2000000" custLinFactNeighborX="-16015" custLinFactNeighborY="-16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FB4D882-0855-4CFD-B8C7-4FA05AD0F0B5}" type="pres">
      <dgm:prSet presAssocID="{6C5929B1-D74F-412B-97DF-953D6824C303}" presName="childTextArrow" presStyleLbl="fgAccFollowNode1" presStyleIdx="3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F364EA4-61BE-4A10-840E-EC857B370041}" type="pres">
      <dgm:prSet presAssocID="{A78C0DBA-2ACB-4E21-9BCE-AC95E06637F6}" presName="sp" presStyleCnt="0"/>
      <dgm:spPr/>
    </dgm:pt>
    <dgm:pt modelId="{3C224105-AF4A-47BE-96CA-17AC5E28AAA7}" type="pres">
      <dgm:prSet presAssocID="{196A3B0B-223F-41C3-8EE6-DDB5FF433415}" presName="arrowAndChildren" presStyleCnt="0"/>
      <dgm:spPr/>
    </dgm:pt>
    <dgm:pt modelId="{32F52981-064E-4036-BE3D-EA3492F7C5E1}" type="pres">
      <dgm:prSet presAssocID="{196A3B0B-223F-41C3-8EE6-DDB5FF433415}" presName="parentTextArrow" presStyleLbl="node1" presStyleIdx="1" presStyleCnt="3"/>
      <dgm:spPr/>
      <dgm:t>
        <a:bodyPr/>
        <a:lstStyle/>
        <a:p>
          <a:endParaRPr lang="ru-RU"/>
        </a:p>
      </dgm:t>
    </dgm:pt>
    <dgm:pt modelId="{B570B8D7-648F-4E02-81EB-5BC01C2F9DFB}" type="pres">
      <dgm:prSet presAssocID="{196A3B0B-223F-41C3-8EE6-DDB5FF433415}" presName="arrow" presStyleLbl="node1" presStyleIdx="2" presStyleCnt="3"/>
      <dgm:spPr/>
      <dgm:t>
        <a:bodyPr/>
        <a:lstStyle/>
        <a:p>
          <a:endParaRPr lang="ru-RU"/>
        </a:p>
      </dgm:t>
    </dgm:pt>
    <dgm:pt modelId="{E35E5923-1524-4314-8E78-B432FE2F434B}" type="pres">
      <dgm:prSet presAssocID="{196A3B0B-223F-41C3-8EE6-DDB5FF433415}" presName="descendantArrow" presStyleCnt="0"/>
      <dgm:spPr/>
    </dgm:pt>
    <dgm:pt modelId="{37F8E721-F961-4586-9E7B-CD1974268A44}" type="pres">
      <dgm:prSet presAssocID="{7F80B17E-747C-493A-981D-C78C36F398BB}" presName="childTextArrow" presStyleLbl="fgAccFollowNode1" presStyleIdx="4" presStyleCnt="6" custScaleX="2000000" custLinFactNeighborX="-11111" custLinFactNeighborY="-938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EB1F184-B5EF-435C-8479-2294719FF0C2}" type="pres">
      <dgm:prSet presAssocID="{76AD4407-6AB0-447F-8F58-CEF1FF4486B8}" presName="childTextArrow" presStyleLbl="fgAccFollowNode1" presStyleIdx="5" presStyleCnt="6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D88C0E9D-62FD-4260-8D3E-9BD6B875C1E3}" srcId="{5C6E7F74-79FC-4358-902E-7CC22F53B544}" destId="{196A3B0B-223F-41C3-8EE6-DDB5FF433415}" srcOrd="0" destOrd="0" parTransId="{DE955988-6E7C-4E71-8B69-EAA22CA75808}" sibTransId="{A78C0DBA-2ACB-4E21-9BCE-AC95E06637F6}"/>
    <dgm:cxn modelId="{62E2DF2F-96F7-48F7-BA1F-6819048A9ECD}" type="presOf" srcId="{7E4DB627-82E7-4E97-A164-A9D070F9E379}" destId="{035AF826-044C-4A5C-86E8-6C52C0D9FBBC}" srcOrd="0" destOrd="0" presId="urn:microsoft.com/office/officeart/2005/8/layout/process4"/>
    <dgm:cxn modelId="{C8FDBCCF-3079-415B-830F-4DD0B5D369EF}" srcId="{6231A1F7-05DC-4D3B-ABDE-73D35C845FD4}" destId="{6C5929B1-D74F-412B-97DF-953D6824C303}" srcOrd="1" destOrd="0" parTransId="{6D74A07E-1D11-46A4-8848-0FD12051D9EA}" sibTransId="{1E1B5072-4996-444E-8447-7CBE091D558E}"/>
    <dgm:cxn modelId="{5165A6E6-0488-43AB-92BF-6D2AE765F314}" type="presOf" srcId="{6231A1F7-05DC-4D3B-ABDE-73D35C845FD4}" destId="{D261E7BE-247D-4FDD-BB43-AE6A6B2FE38A}" srcOrd="0" destOrd="0" presId="urn:microsoft.com/office/officeart/2005/8/layout/process4"/>
    <dgm:cxn modelId="{30A2248C-F5CB-4CA7-9ECA-13063B4C80F1}" type="presOf" srcId="{5C6E7F74-79FC-4358-902E-7CC22F53B544}" destId="{B1DFA2FC-E2E7-4539-AF65-355926D796B8}" srcOrd="0" destOrd="0" presId="urn:microsoft.com/office/officeart/2005/8/layout/process4"/>
    <dgm:cxn modelId="{28DCF03A-59ED-4A3B-BA21-0EF45BBC5D3B}" type="presOf" srcId="{497B0978-F7ED-4EDC-A4A6-D0B54F13F416}" destId="{14E9F413-D5A9-4C90-BADA-939170777C0E}" srcOrd="0" destOrd="0" presId="urn:microsoft.com/office/officeart/2005/8/layout/process4"/>
    <dgm:cxn modelId="{5B10AC47-7ED0-4BE5-931A-56ABD8CE26BE}" srcId="{7ED7EC0D-AC3E-4086-80BD-21A3BCA3308D}" destId="{497B0978-F7ED-4EDC-A4A6-D0B54F13F416}" srcOrd="1" destOrd="0" parTransId="{AD1607B0-483E-4E64-A633-7B2EA6F4A2CD}" sibTransId="{A206BE87-FC33-4178-AC40-5AED7CCB846F}"/>
    <dgm:cxn modelId="{1F35CC84-96BA-4689-8363-36E4D1614791}" type="presOf" srcId="{6231A1F7-05DC-4D3B-ABDE-73D35C845FD4}" destId="{6B2851CC-AFAB-428B-A366-9784F3CAB628}" srcOrd="1" destOrd="0" presId="urn:microsoft.com/office/officeart/2005/8/layout/process4"/>
    <dgm:cxn modelId="{43215791-3930-4C72-860B-8E4FA17E3D5D}" type="presOf" srcId="{76AD4407-6AB0-447F-8F58-CEF1FF4486B8}" destId="{6EB1F184-B5EF-435C-8479-2294719FF0C2}" srcOrd="0" destOrd="0" presId="urn:microsoft.com/office/officeart/2005/8/layout/process4"/>
    <dgm:cxn modelId="{EE9BDA0E-46BA-4279-8EE9-64A87E303518}" type="presOf" srcId="{A141CE23-C283-4859-9EBD-01160E77393C}" destId="{FC17FF58-AD74-4A49-8816-B166E7114593}" srcOrd="0" destOrd="0" presId="urn:microsoft.com/office/officeart/2005/8/layout/process4"/>
    <dgm:cxn modelId="{C1CEAA33-2D3D-4737-ACD4-58AE6A766D16}" type="presOf" srcId="{196A3B0B-223F-41C3-8EE6-DDB5FF433415}" destId="{32F52981-064E-4036-BE3D-EA3492F7C5E1}" srcOrd="0" destOrd="0" presId="urn:microsoft.com/office/officeart/2005/8/layout/process4"/>
    <dgm:cxn modelId="{6420C6FA-3B89-4BDF-8865-4B43750CD76F}" srcId="{6231A1F7-05DC-4D3B-ABDE-73D35C845FD4}" destId="{A141CE23-C283-4859-9EBD-01160E77393C}" srcOrd="0" destOrd="0" parTransId="{9F98A765-E524-41A0-9E91-A2524AC2613A}" sibTransId="{CBA7FBAC-3D75-4BFA-BEE8-5427227BBF23}"/>
    <dgm:cxn modelId="{18FF1101-D87B-4EF6-AD4C-7AAF0076E669}" srcId="{5C6E7F74-79FC-4358-902E-7CC22F53B544}" destId="{6231A1F7-05DC-4D3B-ABDE-73D35C845FD4}" srcOrd="1" destOrd="0" parTransId="{EC9E7DF2-B262-4D6E-857D-A66A95686D09}" sibTransId="{6D43E036-646C-4DDC-B1C1-C95D48A13546}"/>
    <dgm:cxn modelId="{9B35DBB2-5FB1-410A-A370-00F1700CF173}" type="presOf" srcId="{7ED7EC0D-AC3E-4086-80BD-21A3BCA3308D}" destId="{2ECC6357-67DC-4FA9-9E93-98D18C07D150}" srcOrd="0" destOrd="0" presId="urn:microsoft.com/office/officeart/2005/8/layout/process4"/>
    <dgm:cxn modelId="{CC7B5AA4-8BF6-4518-A6D1-23E569D08382}" srcId="{7ED7EC0D-AC3E-4086-80BD-21A3BCA3308D}" destId="{7E4DB627-82E7-4E97-A164-A9D070F9E379}" srcOrd="0" destOrd="0" parTransId="{090F5914-ED91-4DEF-B418-8DD6A024DF7B}" sibTransId="{8BA3559A-C5B1-4048-9CD9-6FA4FA97087B}"/>
    <dgm:cxn modelId="{BAB31F27-1458-41E8-BA8A-DF19187F46ED}" srcId="{5C6E7F74-79FC-4358-902E-7CC22F53B544}" destId="{7ED7EC0D-AC3E-4086-80BD-21A3BCA3308D}" srcOrd="2" destOrd="0" parTransId="{A25BE8D5-B4E8-41BF-958F-A3C12263E096}" sibTransId="{4F39A4C1-FC06-4E39-A187-5B238E5F29FF}"/>
    <dgm:cxn modelId="{903401DF-C36C-4320-82F7-27712A334A23}" type="presOf" srcId="{7F80B17E-747C-493A-981D-C78C36F398BB}" destId="{37F8E721-F961-4586-9E7B-CD1974268A44}" srcOrd="0" destOrd="0" presId="urn:microsoft.com/office/officeart/2005/8/layout/process4"/>
    <dgm:cxn modelId="{BC0D375C-DA72-4A56-8320-D5C466AEFC6B}" srcId="{196A3B0B-223F-41C3-8EE6-DDB5FF433415}" destId="{76AD4407-6AB0-447F-8F58-CEF1FF4486B8}" srcOrd="1" destOrd="0" parTransId="{2DF56D09-27B4-41A2-AEF5-85FFD1FCD041}" sibTransId="{CDD2067D-916F-4242-AFAD-5A087E87ED28}"/>
    <dgm:cxn modelId="{55219FB5-887F-48EE-9406-995B117E4418}" type="presOf" srcId="{7ED7EC0D-AC3E-4086-80BD-21A3BCA3308D}" destId="{80085C2F-27B7-4A66-ADC5-6EFD0BBC85BE}" srcOrd="1" destOrd="0" presId="urn:microsoft.com/office/officeart/2005/8/layout/process4"/>
    <dgm:cxn modelId="{033D5A50-A3D9-46B4-885E-7FC62DD40E27}" type="presOf" srcId="{196A3B0B-223F-41C3-8EE6-DDB5FF433415}" destId="{B570B8D7-648F-4E02-81EB-5BC01C2F9DFB}" srcOrd="1" destOrd="0" presId="urn:microsoft.com/office/officeart/2005/8/layout/process4"/>
    <dgm:cxn modelId="{90F18FF7-2CFF-471B-AE3C-90C3287CD0B0}" type="presOf" srcId="{6C5929B1-D74F-412B-97DF-953D6824C303}" destId="{2FB4D882-0855-4CFD-B8C7-4FA05AD0F0B5}" srcOrd="0" destOrd="0" presId="urn:microsoft.com/office/officeart/2005/8/layout/process4"/>
    <dgm:cxn modelId="{A7DBCBFB-AFA8-443C-B26C-4287C2C2D5C9}" srcId="{196A3B0B-223F-41C3-8EE6-DDB5FF433415}" destId="{7F80B17E-747C-493A-981D-C78C36F398BB}" srcOrd="0" destOrd="0" parTransId="{DC67602E-8AD9-4F49-8A53-05B21577E82C}" sibTransId="{39915F07-8847-4FA6-BB17-EB9E8B8143D6}"/>
    <dgm:cxn modelId="{EBDA62EA-BD2F-4574-A65E-735A1012CA50}" type="presParOf" srcId="{B1DFA2FC-E2E7-4539-AF65-355926D796B8}" destId="{F110D054-567F-4E6D-9D2F-5CB063556B36}" srcOrd="0" destOrd="0" presId="urn:microsoft.com/office/officeart/2005/8/layout/process4"/>
    <dgm:cxn modelId="{0909DE92-380D-4F3C-935E-142D85B6DE9B}" type="presParOf" srcId="{F110D054-567F-4E6D-9D2F-5CB063556B36}" destId="{2ECC6357-67DC-4FA9-9E93-98D18C07D150}" srcOrd="0" destOrd="0" presId="urn:microsoft.com/office/officeart/2005/8/layout/process4"/>
    <dgm:cxn modelId="{01950182-AB68-43BD-B075-047226F90704}" type="presParOf" srcId="{F110D054-567F-4E6D-9D2F-5CB063556B36}" destId="{80085C2F-27B7-4A66-ADC5-6EFD0BBC85BE}" srcOrd="1" destOrd="0" presId="urn:microsoft.com/office/officeart/2005/8/layout/process4"/>
    <dgm:cxn modelId="{AFECDC2E-D5D2-4783-8651-6B7243A26B6D}" type="presParOf" srcId="{F110D054-567F-4E6D-9D2F-5CB063556B36}" destId="{91F607ED-93AC-4439-9898-39063A2231EC}" srcOrd="2" destOrd="0" presId="urn:microsoft.com/office/officeart/2005/8/layout/process4"/>
    <dgm:cxn modelId="{888481F5-8E7C-4178-BD81-9556D0450861}" type="presParOf" srcId="{91F607ED-93AC-4439-9898-39063A2231EC}" destId="{035AF826-044C-4A5C-86E8-6C52C0D9FBBC}" srcOrd="0" destOrd="0" presId="urn:microsoft.com/office/officeart/2005/8/layout/process4"/>
    <dgm:cxn modelId="{F43B5B77-BFB7-45F7-9962-08A0822BDE34}" type="presParOf" srcId="{91F607ED-93AC-4439-9898-39063A2231EC}" destId="{14E9F413-D5A9-4C90-BADA-939170777C0E}" srcOrd="1" destOrd="0" presId="urn:microsoft.com/office/officeart/2005/8/layout/process4"/>
    <dgm:cxn modelId="{FB65E061-B87E-4E97-82A8-6432B17E7F96}" type="presParOf" srcId="{B1DFA2FC-E2E7-4539-AF65-355926D796B8}" destId="{57A8EC58-5303-4BD3-AA89-AB2E3ABE3107}" srcOrd="1" destOrd="0" presId="urn:microsoft.com/office/officeart/2005/8/layout/process4"/>
    <dgm:cxn modelId="{42B00AD8-7C51-4B12-9456-FF6212E1553D}" type="presParOf" srcId="{B1DFA2FC-E2E7-4539-AF65-355926D796B8}" destId="{97E7ED1A-31F9-4D6A-969C-26CCBBBC775A}" srcOrd="2" destOrd="0" presId="urn:microsoft.com/office/officeart/2005/8/layout/process4"/>
    <dgm:cxn modelId="{99133310-F6CD-4156-AE02-A3492AAB4641}" type="presParOf" srcId="{97E7ED1A-31F9-4D6A-969C-26CCBBBC775A}" destId="{D261E7BE-247D-4FDD-BB43-AE6A6B2FE38A}" srcOrd="0" destOrd="0" presId="urn:microsoft.com/office/officeart/2005/8/layout/process4"/>
    <dgm:cxn modelId="{2BABCD29-F581-45CA-A035-7A8707E892ED}" type="presParOf" srcId="{97E7ED1A-31F9-4D6A-969C-26CCBBBC775A}" destId="{6B2851CC-AFAB-428B-A366-9784F3CAB628}" srcOrd="1" destOrd="0" presId="urn:microsoft.com/office/officeart/2005/8/layout/process4"/>
    <dgm:cxn modelId="{AA45B126-D91F-4CC2-8D48-9AD817FC849F}" type="presParOf" srcId="{97E7ED1A-31F9-4D6A-969C-26CCBBBC775A}" destId="{FED320AB-54B5-43D5-B8B7-3A3E333C635E}" srcOrd="2" destOrd="0" presId="urn:microsoft.com/office/officeart/2005/8/layout/process4"/>
    <dgm:cxn modelId="{11986519-1E6E-4F7F-98F8-8A978DAAB535}" type="presParOf" srcId="{FED320AB-54B5-43D5-B8B7-3A3E333C635E}" destId="{FC17FF58-AD74-4A49-8816-B166E7114593}" srcOrd="0" destOrd="0" presId="urn:microsoft.com/office/officeart/2005/8/layout/process4"/>
    <dgm:cxn modelId="{F8F7513C-51BA-4487-B7DC-2CEA2AA0D6EA}" type="presParOf" srcId="{FED320AB-54B5-43D5-B8B7-3A3E333C635E}" destId="{2FB4D882-0855-4CFD-B8C7-4FA05AD0F0B5}" srcOrd="1" destOrd="0" presId="urn:microsoft.com/office/officeart/2005/8/layout/process4"/>
    <dgm:cxn modelId="{F81DC3CE-5994-4DB6-B256-358DB3C979B9}" type="presParOf" srcId="{B1DFA2FC-E2E7-4539-AF65-355926D796B8}" destId="{4F364EA4-61BE-4A10-840E-EC857B370041}" srcOrd="3" destOrd="0" presId="urn:microsoft.com/office/officeart/2005/8/layout/process4"/>
    <dgm:cxn modelId="{B91F047F-218E-48A5-B3BC-AA75BE68E760}" type="presParOf" srcId="{B1DFA2FC-E2E7-4539-AF65-355926D796B8}" destId="{3C224105-AF4A-47BE-96CA-17AC5E28AAA7}" srcOrd="4" destOrd="0" presId="urn:microsoft.com/office/officeart/2005/8/layout/process4"/>
    <dgm:cxn modelId="{B423C4B9-4558-4753-8584-FF6269E48499}" type="presParOf" srcId="{3C224105-AF4A-47BE-96CA-17AC5E28AAA7}" destId="{32F52981-064E-4036-BE3D-EA3492F7C5E1}" srcOrd="0" destOrd="0" presId="urn:microsoft.com/office/officeart/2005/8/layout/process4"/>
    <dgm:cxn modelId="{9FCFAC17-B112-4C5F-B58C-D140B1ACDCC4}" type="presParOf" srcId="{3C224105-AF4A-47BE-96CA-17AC5E28AAA7}" destId="{B570B8D7-648F-4E02-81EB-5BC01C2F9DFB}" srcOrd="1" destOrd="0" presId="urn:microsoft.com/office/officeart/2005/8/layout/process4"/>
    <dgm:cxn modelId="{FA63CAEF-3BA0-4C8D-9B42-BB4297078C4F}" type="presParOf" srcId="{3C224105-AF4A-47BE-96CA-17AC5E28AAA7}" destId="{E35E5923-1524-4314-8E78-B432FE2F434B}" srcOrd="2" destOrd="0" presId="urn:microsoft.com/office/officeart/2005/8/layout/process4"/>
    <dgm:cxn modelId="{2C347F5F-0D16-4667-BBF5-6F90CF5CA4E3}" type="presParOf" srcId="{E35E5923-1524-4314-8E78-B432FE2F434B}" destId="{37F8E721-F961-4586-9E7B-CD1974268A44}" srcOrd="0" destOrd="0" presId="urn:microsoft.com/office/officeart/2005/8/layout/process4"/>
    <dgm:cxn modelId="{EC36207F-DE88-4CDF-8A47-6701863E0E16}" type="presParOf" srcId="{E35E5923-1524-4314-8E78-B432FE2F434B}" destId="{6EB1F184-B5EF-435C-8479-2294719FF0C2}" srcOrd="1" destOrd="0" presId="urn:microsoft.com/office/officeart/2005/8/layout/process4"/>
  </dgm:cxnLst>
  <dgm:bg/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4035126-F4F2-4FFC-90D8-666BD92D3FB5}">
      <dsp:nvSpPr>
        <dsp:cNvPr id="0" name=""/>
        <dsp:cNvSpPr/>
      </dsp:nvSpPr>
      <dsp:spPr>
        <a:xfrm>
          <a:off x="219129" y="134823"/>
          <a:ext cx="1560176" cy="1379958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40640" rIns="40640" bIns="40640" numCol="1" spcCol="1270" anchor="ctr" anchorCtr="0">
          <a:noAutofit/>
        </a:bodyPr>
        <a:lstStyle/>
        <a:p>
          <a:pPr lvl="0" algn="ctr" defTabSz="1422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3200" kern="1200" dirty="0"/>
            <a:t>Книга</a:t>
          </a:r>
        </a:p>
      </dsp:txBody>
      <dsp:txXfrm>
        <a:off x="219129" y="134823"/>
        <a:ext cx="1560176" cy="1379958"/>
      </dsp:txXfrm>
    </dsp:sp>
    <dsp:sp modelId="{A8FAB05D-9E9F-47B0-96E1-610FD6DB057F}">
      <dsp:nvSpPr>
        <dsp:cNvPr id="0" name=""/>
        <dsp:cNvSpPr/>
      </dsp:nvSpPr>
      <dsp:spPr>
        <a:xfrm rot="10712849">
          <a:off x="825009" y="2307999"/>
          <a:ext cx="430858" cy="284959"/>
        </a:xfrm>
        <a:prstGeom prst="triangle">
          <a:avLst/>
        </a:prstGeom>
        <a:solidFill>
          <a:schemeClr val="accent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174B22C-7080-40B4-BAF9-7EE7DB416498}">
      <dsp:nvSpPr>
        <dsp:cNvPr id="0" name=""/>
        <dsp:cNvSpPr/>
      </dsp:nvSpPr>
      <dsp:spPr>
        <a:xfrm>
          <a:off x="315992" y="3371079"/>
          <a:ext cx="1514343" cy="740066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Arial" pitchFamily="34" charset="0"/>
              <a:cs typeface="Arial" pitchFamily="34" charset="0"/>
            </a:rPr>
            <a:t>беседы  с детьми</a:t>
          </a:r>
        </a:p>
      </dsp:txBody>
      <dsp:txXfrm>
        <a:off x="315992" y="3371079"/>
        <a:ext cx="1514343" cy="740066"/>
      </dsp:txXfrm>
    </dsp:sp>
    <dsp:sp modelId="{A973422B-CAF9-4CD9-BCF0-B9D8BB267810}">
      <dsp:nvSpPr>
        <dsp:cNvPr id="0" name=""/>
        <dsp:cNvSpPr/>
      </dsp:nvSpPr>
      <dsp:spPr>
        <a:xfrm rot="17941755">
          <a:off x="836836" y="2868047"/>
          <a:ext cx="430858" cy="284959"/>
        </a:xfrm>
        <a:prstGeom prst="triangle">
          <a:avLst/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84CB46A3-3FF1-469E-B579-E6C592BE15F6}">
      <dsp:nvSpPr>
        <dsp:cNvPr id="0" name=""/>
        <dsp:cNvSpPr/>
      </dsp:nvSpPr>
      <dsp:spPr>
        <a:xfrm>
          <a:off x="288032" y="1944213"/>
          <a:ext cx="1488085" cy="721002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Arial" pitchFamily="34" charset="0"/>
              <a:cs typeface="Arial" pitchFamily="34" charset="0"/>
            </a:rPr>
            <a:t>работа с родителями</a:t>
          </a:r>
        </a:p>
      </dsp:txBody>
      <dsp:txXfrm>
        <a:off x="288032" y="1944213"/>
        <a:ext cx="1488085" cy="721002"/>
      </dsp:txXfrm>
    </dsp:sp>
    <dsp:sp modelId="{9AA531BD-3882-445E-8049-09A33E204361}">
      <dsp:nvSpPr>
        <dsp:cNvPr id="0" name=""/>
        <dsp:cNvSpPr/>
      </dsp:nvSpPr>
      <dsp:spPr>
        <a:xfrm rot="10649635">
          <a:off x="900929" y="4346071"/>
          <a:ext cx="430858" cy="284959"/>
        </a:xfrm>
        <a:prstGeom prst="triangle">
          <a:avLst/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97CFCE4-EC48-4DC5-BDC0-B44C47813698}">
      <dsp:nvSpPr>
        <dsp:cNvPr id="0" name=""/>
        <dsp:cNvSpPr/>
      </dsp:nvSpPr>
      <dsp:spPr>
        <a:xfrm>
          <a:off x="418706" y="4876501"/>
          <a:ext cx="1483412" cy="721002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Arial" pitchFamily="34" charset="0"/>
              <a:cs typeface="Arial" pitchFamily="34" charset="0"/>
            </a:rPr>
            <a:t>выставки</a:t>
          </a:r>
        </a:p>
      </dsp:txBody>
      <dsp:txXfrm>
        <a:off x="418706" y="4876501"/>
        <a:ext cx="1483412" cy="721002"/>
      </dsp:txXfrm>
    </dsp:sp>
    <dsp:sp modelId="{C971A469-7D2A-44BB-A754-84FEFE526E64}">
      <dsp:nvSpPr>
        <dsp:cNvPr id="0" name=""/>
        <dsp:cNvSpPr/>
      </dsp:nvSpPr>
      <dsp:spPr>
        <a:xfrm rot="5371718">
          <a:off x="1974653" y="5086052"/>
          <a:ext cx="430858" cy="284959"/>
        </a:xfrm>
        <a:prstGeom prst="triangle">
          <a:avLst/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96CB22E-E56E-41AA-86E3-DEE8062950D5}">
      <dsp:nvSpPr>
        <dsp:cNvPr id="0" name=""/>
        <dsp:cNvSpPr/>
      </dsp:nvSpPr>
      <dsp:spPr>
        <a:xfrm>
          <a:off x="2462749" y="4808222"/>
          <a:ext cx="1828110" cy="821092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Arial" pitchFamily="34" charset="0"/>
              <a:cs typeface="Arial" pitchFamily="34" charset="0"/>
            </a:rPr>
            <a:t>продуктивная деятельность</a:t>
          </a:r>
        </a:p>
      </dsp:txBody>
      <dsp:txXfrm>
        <a:off x="2462749" y="4808222"/>
        <a:ext cx="1828110" cy="821092"/>
      </dsp:txXfrm>
    </dsp:sp>
    <dsp:sp modelId="{282C8341-F2A6-4AAB-8D97-AABAB51DA3ED}">
      <dsp:nvSpPr>
        <dsp:cNvPr id="0" name=""/>
        <dsp:cNvSpPr/>
      </dsp:nvSpPr>
      <dsp:spPr>
        <a:xfrm rot="64434">
          <a:off x="3175195" y="4339013"/>
          <a:ext cx="430858" cy="284959"/>
        </a:xfrm>
        <a:prstGeom prst="triangle">
          <a:avLst/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5BA26239-BBB7-4BD3-B6B2-BFC25EAE5544}">
      <dsp:nvSpPr>
        <dsp:cNvPr id="0" name=""/>
        <dsp:cNvSpPr/>
      </dsp:nvSpPr>
      <dsp:spPr>
        <a:xfrm>
          <a:off x="2619578" y="3348921"/>
          <a:ext cx="1569161" cy="821092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Arial" pitchFamily="34" charset="0"/>
              <a:cs typeface="Arial" pitchFamily="34" charset="0"/>
            </a:rPr>
            <a:t>рассказ о жизни </a:t>
          </a:r>
          <a:r>
            <a:rPr lang="ru-RU" sz="1200" kern="1200" dirty="0" smtClean="0">
              <a:latin typeface="Arial" pitchFamily="34" charset="0"/>
              <a:cs typeface="Arial" pitchFamily="34" charset="0"/>
            </a:rPr>
            <a:t>В, Бианки</a:t>
          </a:r>
          <a:endParaRPr lang="ru-RU" sz="1200" kern="1200" dirty="0">
            <a:latin typeface="Arial" pitchFamily="34" charset="0"/>
            <a:cs typeface="Arial" pitchFamily="34" charset="0"/>
          </a:endParaRPr>
        </a:p>
      </dsp:txBody>
      <dsp:txXfrm>
        <a:off x="2619578" y="3348921"/>
        <a:ext cx="1569161" cy="821092"/>
      </dsp:txXfrm>
    </dsp:sp>
    <dsp:sp modelId="{58474756-E6AD-46FD-9953-84ACE592F726}">
      <dsp:nvSpPr>
        <dsp:cNvPr id="0" name=""/>
        <dsp:cNvSpPr/>
      </dsp:nvSpPr>
      <dsp:spPr>
        <a:xfrm rot="21416348">
          <a:off x="3148758" y="2869478"/>
          <a:ext cx="430858" cy="284959"/>
        </a:xfrm>
        <a:prstGeom prst="triangle">
          <a:avLst/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E999A9C-9C7B-470E-ADF1-CF72086B13F4}">
      <dsp:nvSpPr>
        <dsp:cNvPr id="0" name=""/>
        <dsp:cNvSpPr/>
      </dsp:nvSpPr>
      <dsp:spPr>
        <a:xfrm>
          <a:off x="2484996" y="1869107"/>
          <a:ext cx="1680066" cy="821092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latin typeface="Arial" pitchFamily="34" charset="0"/>
            <a:cs typeface="Arial" pitchFamily="34" charset="0"/>
          </a:endParaRP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>
            <a:latin typeface="Arial" pitchFamily="34" charset="0"/>
            <a:cs typeface="Arial" pitchFamily="34" charset="0"/>
          </a:endParaRP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>
            <a:latin typeface="Arial" pitchFamily="34" charset="0"/>
            <a:cs typeface="Arial" pitchFamily="34" charset="0"/>
          </a:endParaRP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Arial" pitchFamily="34" charset="0"/>
              <a:cs typeface="Arial" pitchFamily="34" charset="0"/>
            </a:rPr>
            <a:t>   подготовка </a:t>
          </a:r>
          <a:r>
            <a:rPr lang="ru-RU" sz="1200" kern="1200" dirty="0">
              <a:latin typeface="Arial" pitchFamily="34" charset="0"/>
              <a:cs typeface="Arial" pitchFamily="34" charset="0"/>
            </a:rPr>
            <a:t>к </a:t>
          </a:r>
          <a:r>
            <a:rPr lang="ru-RU" sz="1200" kern="1200" dirty="0" smtClean="0">
              <a:latin typeface="Arial" pitchFamily="34" charset="0"/>
              <a:cs typeface="Arial" pitchFamily="34" charset="0"/>
            </a:rPr>
            <a:t>театрализации</a:t>
          </a:r>
          <a:endParaRPr lang="ru-RU" sz="1200" kern="1200" dirty="0">
            <a:latin typeface="Arial" pitchFamily="34" charset="0"/>
            <a:cs typeface="Arial" pitchFamily="34" charset="0"/>
          </a:endParaRP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>
            <a:latin typeface="Arial" pitchFamily="34" charset="0"/>
            <a:cs typeface="Arial" pitchFamily="34" charset="0"/>
          </a:endParaRP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3600" kern="1200" dirty="0" smtClean="0"/>
            <a:t> </a:t>
          </a:r>
          <a:endParaRPr lang="ru-RU" sz="3600" kern="1200" dirty="0"/>
        </a:p>
      </dsp:txBody>
      <dsp:txXfrm>
        <a:off x="2484996" y="1869107"/>
        <a:ext cx="1680066" cy="821092"/>
      </dsp:txXfrm>
    </dsp:sp>
    <dsp:sp modelId="{6965AB97-B11C-4CA0-94B0-74ABD15CD820}">
      <dsp:nvSpPr>
        <dsp:cNvPr id="0" name=""/>
        <dsp:cNvSpPr/>
      </dsp:nvSpPr>
      <dsp:spPr>
        <a:xfrm rot="21367014">
          <a:off x="3063486" y="1457800"/>
          <a:ext cx="430858" cy="284959"/>
        </a:xfrm>
        <a:prstGeom prst="triangle">
          <a:avLst/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21A1E567-EF86-4D71-A6CF-83636A7AB893}">
      <dsp:nvSpPr>
        <dsp:cNvPr id="0" name=""/>
        <dsp:cNvSpPr/>
      </dsp:nvSpPr>
      <dsp:spPr>
        <a:xfrm>
          <a:off x="2449255" y="525607"/>
          <a:ext cx="1569161" cy="821092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Arial" pitchFamily="34" charset="0"/>
              <a:cs typeface="Arial" pitchFamily="34" charset="0"/>
            </a:rPr>
            <a:t>выбор </a:t>
          </a:r>
          <a:r>
            <a:rPr lang="ru-RU" sz="1200" kern="1200" dirty="0" smtClean="0">
              <a:latin typeface="Arial" pitchFamily="34" charset="0"/>
              <a:cs typeface="Arial" pitchFamily="34" charset="0"/>
            </a:rPr>
            <a:t>роли, сговор</a:t>
          </a:r>
          <a:endParaRPr lang="ru-RU" sz="1200" kern="1200" dirty="0">
            <a:latin typeface="Arial" pitchFamily="34" charset="0"/>
            <a:cs typeface="Arial" pitchFamily="34" charset="0"/>
          </a:endParaRPr>
        </a:p>
      </dsp:txBody>
      <dsp:txXfrm>
        <a:off x="2449255" y="525607"/>
        <a:ext cx="1569161" cy="821092"/>
      </dsp:txXfrm>
    </dsp:sp>
    <dsp:sp modelId="{056FD140-080A-417C-9603-F5CB5762EA9F}">
      <dsp:nvSpPr>
        <dsp:cNvPr id="0" name=""/>
        <dsp:cNvSpPr/>
      </dsp:nvSpPr>
      <dsp:spPr>
        <a:xfrm rot="5400000">
          <a:off x="4457488" y="793673"/>
          <a:ext cx="430858" cy="284959"/>
        </a:xfrm>
        <a:prstGeom prst="triangle">
          <a:avLst/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CEFBB808-DFBD-430F-BF0E-887ADF68CBB3}">
      <dsp:nvSpPr>
        <dsp:cNvPr id="0" name=""/>
        <dsp:cNvSpPr/>
      </dsp:nvSpPr>
      <dsp:spPr>
        <a:xfrm>
          <a:off x="5312169" y="525607"/>
          <a:ext cx="1569161" cy="821092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>
            <a:latin typeface="Arial" pitchFamily="34" charset="0"/>
            <a:cs typeface="Arial" pitchFamily="34" charset="0"/>
          </a:endParaRP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>
            <a:latin typeface="Arial" pitchFamily="34" charset="0"/>
            <a:cs typeface="Arial" pitchFamily="34" charset="0"/>
          </a:endParaRPr>
        </a:p>
        <a:p>
          <a:pPr lvl="0" algn="l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200" kern="1200" dirty="0" smtClean="0">
            <a:latin typeface="Arial" pitchFamily="34" charset="0"/>
            <a:cs typeface="Arial" pitchFamily="34" charset="0"/>
          </a:endParaRP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 smtClean="0">
              <a:latin typeface="Arial" pitchFamily="34" charset="0"/>
              <a:cs typeface="Arial" pitchFamily="34" charset="0"/>
            </a:rPr>
            <a:t>   инд</a:t>
          </a:r>
          <a:r>
            <a:rPr lang="ru-RU" sz="1200" kern="1200" dirty="0">
              <a:latin typeface="Arial" pitchFamily="34" charset="0"/>
              <a:cs typeface="Arial" pitchFamily="34" charset="0"/>
            </a:rPr>
            <a:t>. дяеят. воспитателя с детьми</a:t>
          </a:r>
        </a:p>
        <a:p>
          <a:pPr marL="285750" lvl="1" indent="-285750" algn="l" defTabSz="16002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600" kern="1200" dirty="0"/>
        </a:p>
      </dsp:txBody>
      <dsp:txXfrm>
        <a:off x="5312169" y="525607"/>
        <a:ext cx="1569161" cy="821092"/>
      </dsp:txXfrm>
    </dsp:sp>
    <dsp:sp modelId="{A580787B-FC49-47DF-86AA-FE97FF33D7CF}">
      <dsp:nvSpPr>
        <dsp:cNvPr id="0" name=""/>
        <dsp:cNvSpPr/>
      </dsp:nvSpPr>
      <dsp:spPr>
        <a:xfrm rot="10789754">
          <a:off x="5883575" y="1550022"/>
          <a:ext cx="430858" cy="284959"/>
        </a:xfrm>
        <a:prstGeom prst="triangle">
          <a:avLst/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1E680B32-7CD7-4CD5-9588-09AD0CC4E1D0}">
      <dsp:nvSpPr>
        <dsp:cNvPr id="0" name=""/>
        <dsp:cNvSpPr/>
      </dsp:nvSpPr>
      <dsp:spPr>
        <a:xfrm>
          <a:off x="5316632" y="2023056"/>
          <a:ext cx="1569161" cy="821092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Arial" pitchFamily="34" charset="0"/>
              <a:cs typeface="Arial" pitchFamily="34" charset="0"/>
            </a:rPr>
            <a:t>чтение по ролям</a:t>
          </a:r>
        </a:p>
      </dsp:txBody>
      <dsp:txXfrm>
        <a:off x="5316632" y="2023056"/>
        <a:ext cx="1569161" cy="821092"/>
      </dsp:txXfrm>
    </dsp:sp>
    <dsp:sp modelId="{AD9FCA04-D4EC-4D58-A0ED-EDD9D922A6DF}">
      <dsp:nvSpPr>
        <dsp:cNvPr id="0" name=""/>
        <dsp:cNvSpPr/>
      </dsp:nvSpPr>
      <dsp:spPr>
        <a:xfrm rot="10360788">
          <a:off x="5971917" y="2961617"/>
          <a:ext cx="430858" cy="284959"/>
        </a:xfrm>
        <a:prstGeom prst="triangle">
          <a:avLst/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AB230E4C-F468-452B-96B1-AA9F9954BEBC}">
      <dsp:nvSpPr>
        <dsp:cNvPr id="0" name=""/>
        <dsp:cNvSpPr/>
      </dsp:nvSpPr>
      <dsp:spPr>
        <a:xfrm>
          <a:off x="5486955" y="3348921"/>
          <a:ext cx="1569161" cy="821092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Arial" pitchFamily="34" charset="0"/>
              <a:cs typeface="Arial" pitchFamily="34" charset="0"/>
            </a:rPr>
            <a:t>показ спектакля</a:t>
          </a:r>
        </a:p>
      </dsp:txBody>
      <dsp:txXfrm>
        <a:off x="5486955" y="3348921"/>
        <a:ext cx="1569161" cy="821092"/>
      </dsp:txXfrm>
    </dsp:sp>
    <dsp:sp modelId="{8285758F-45AD-4947-BD45-FBC7E085C298}">
      <dsp:nvSpPr>
        <dsp:cNvPr id="0" name=""/>
        <dsp:cNvSpPr/>
      </dsp:nvSpPr>
      <dsp:spPr>
        <a:xfrm rot="10810514">
          <a:off x="6054051" y="4289294"/>
          <a:ext cx="430858" cy="284959"/>
        </a:xfrm>
        <a:prstGeom prst="triangle">
          <a:avLst/>
        </a:prstGeom>
        <a:solidFill>
          <a:schemeClr val="accent3">
            <a:lumMod val="5000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50E49F3-B0DB-430F-8D28-6E90F969D3CD}">
      <dsp:nvSpPr>
        <dsp:cNvPr id="0" name=""/>
        <dsp:cNvSpPr/>
      </dsp:nvSpPr>
      <dsp:spPr>
        <a:xfrm>
          <a:off x="4858696" y="4678287"/>
          <a:ext cx="2816753" cy="1080963"/>
        </a:xfrm>
        <a:prstGeom prst="ellipse">
          <a:avLst/>
        </a:prstGeom>
        <a:solidFill>
          <a:srgbClr val="00B050"/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5240" tIns="15240" rIns="15240" bIns="15240" numCol="1" spcCol="1270" anchor="ctr" anchorCtr="0">
          <a:noAutofit/>
        </a:bodyPr>
        <a:lstStyle/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Arial" pitchFamily="34" charset="0"/>
              <a:cs typeface="Arial" pitchFamily="34" charset="0"/>
            </a:rPr>
            <a:t>закрепление знаний, выставка продуктивной деятельности </a:t>
          </a:r>
        </a:p>
        <a:p>
          <a:pPr lvl="0" algn="ctr" defTabSz="5334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200" kern="1200" dirty="0">
              <a:latin typeface="Arial" pitchFamily="34" charset="0"/>
              <a:cs typeface="Arial" pitchFamily="34" charset="0"/>
            </a:rPr>
            <a:t>показ спектакля</a:t>
          </a:r>
        </a:p>
      </dsp:txBody>
      <dsp:txXfrm>
        <a:off x="4858696" y="4678287"/>
        <a:ext cx="2816753" cy="1080963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0085C2F-27B7-4A66-ADC5-6EFD0BBC85BE}">
      <dsp:nvSpPr>
        <dsp:cNvPr id="0" name=""/>
        <dsp:cNvSpPr/>
      </dsp:nvSpPr>
      <dsp:spPr>
        <a:xfrm>
          <a:off x="0" y="3722391"/>
          <a:ext cx="8219256" cy="1221772"/>
        </a:xfrm>
        <a:prstGeom prst="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Появился интерес к наблюдениям за живой природой</a:t>
          </a:r>
          <a:endParaRPr lang="ru-RU" sz="2300" kern="1200" dirty="0"/>
        </a:p>
      </dsp:txBody>
      <dsp:txXfrm>
        <a:off x="0" y="3722391"/>
        <a:ext cx="8219256" cy="659756"/>
      </dsp:txXfrm>
    </dsp:sp>
    <dsp:sp modelId="{035AF826-044C-4A5C-86E8-6C52C0D9FBBC}">
      <dsp:nvSpPr>
        <dsp:cNvPr id="0" name=""/>
        <dsp:cNvSpPr/>
      </dsp:nvSpPr>
      <dsp:spPr>
        <a:xfrm>
          <a:off x="82354" y="4383022"/>
          <a:ext cx="7825951" cy="56201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Проявился талант в продуктивной деятельности у многих детей</a:t>
          </a:r>
          <a:endParaRPr lang="ru-RU" sz="2000" kern="1200" dirty="0"/>
        </a:p>
      </dsp:txBody>
      <dsp:txXfrm>
        <a:off x="82354" y="4383022"/>
        <a:ext cx="7825951" cy="562015"/>
      </dsp:txXfrm>
    </dsp:sp>
    <dsp:sp modelId="{14E9F413-D5A9-4C90-BADA-939170777C0E}">
      <dsp:nvSpPr>
        <dsp:cNvPr id="0" name=""/>
        <dsp:cNvSpPr/>
      </dsp:nvSpPr>
      <dsp:spPr>
        <a:xfrm>
          <a:off x="7826955" y="4357713"/>
          <a:ext cx="391297" cy="562015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8890" rIns="49784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/>
        </a:p>
      </dsp:txBody>
      <dsp:txXfrm>
        <a:off x="7826955" y="4357713"/>
        <a:ext cx="391297" cy="562015"/>
      </dsp:txXfrm>
    </dsp:sp>
    <dsp:sp modelId="{6B2851CC-AFAB-428B-A366-9784F3CAB628}">
      <dsp:nvSpPr>
        <dsp:cNvPr id="0" name=""/>
        <dsp:cNvSpPr/>
      </dsp:nvSpPr>
      <dsp:spPr>
        <a:xfrm rot="10800000">
          <a:off x="0" y="1861632"/>
          <a:ext cx="8219256" cy="187908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Выразительно, смело перевоплощаются в героев сказок.</a:t>
          </a:r>
          <a:endParaRPr lang="ru-RU" sz="2300" kern="1200" dirty="0"/>
        </a:p>
      </dsp:txBody>
      <dsp:txXfrm>
        <a:off x="0" y="1861632"/>
        <a:ext cx="8219256" cy="659558"/>
      </dsp:txXfrm>
    </dsp:sp>
    <dsp:sp modelId="{FC17FF58-AD74-4A49-8816-B166E7114593}">
      <dsp:nvSpPr>
        <dsp:cNvPr id="0" name=""/>
        <dsp:cNvSpPr/>
      </dsp:nvSpPr>
      <dsp:spPr>
        <a:xfrm>
          <a:off x="0" y="2520281"/>
          <a:ext cx="7825951" cy="56184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Самостоятельно  режиссируют и выбирают материал  для сюжета.</a:t>
          </a:r>
          <a:endParaRPr lang="ru-RU" sz="2000" kern="1200" dirty="0"/>
        </a:p>
      </dsp:txBody>
      <dsp:txXfrm>
        <a:off x="0" y="2520281"/>
        <a:ext cx="7825951" cy="561846"/>
      </dsp:txXfrm>
    </dsp:sp>
    <dsp:sp modelId="{2FB4D882-0855-4CFD-B8C7-4FA05AD0F0B5}">
      <dsp:nvSpPr>
        <dsp:cNvPr id="0" name=""/>
        <dsp:cNvSpPr/>
      </dsp:nvSpPr>
      <dsp:spPr>
        <a:xfrm>
          <a:off x="7826955" y="2521191"/>
          <a:ext cx="391297" cy="56184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8890" rIns="49784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/>
        </a:p>
      </dsp:txBody>
      <dsp:txXfrm>
        <a:off x="7826955" y="2521191"/>
        <a:ext cx="391297" cy="561846"/>
      </dsp:txXfrm>
    </dsp:sp>
    <dsp:sp modelId="{B570B8D7-648F-4E02-81EB-5BC01C2F9DFB}">
      <dsp:nvSpPr>
        <dsp:cNvPr id="0" name=""/>
        <dsp:cNvSpPr/>
      </dsp:nvSpPr>
      <dsp:spPr>
        <a:xfrm rot="10800000">
          <a:off x="0" y="874"/>
          <a:ext cx="8219256" cy="1879085"/>
        </a:xfrm>
        <a:prstGeom prst="upArrowCallou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63576" tIns="163576" rIns="163576" bIns="163576" numCol="1" spcCol="1270" anchor="ctr" anchorCtr="0">
          <a:noAutofit/>
        </a:bodyPr>
        <a:lstStyle/>
        <a:p>
          <a:pPr lvl="0" algn="ctr" defTabSz="10223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300" kern="1200" dirty="0" smtClean="0"/>
            <a:t>Дети заинтересованы литературой В. Бианки.</a:t>
          </a:r>
        </a:p>
      </dsp:txBody>
      <dsp:txXfrm>
        <a:off x="0" y="874"/>
        <a:ext cx="8219256" cy="659558"/>
      </dsp:txXfrm>
    </dsp:sp>
    <dsp:sp modelId="{37F8E721-F961-4586-9E7B-CD1974268A44}">
      <dsp:nvSpPr>
        <dsp:cNvPr id="0" name=""/>
        <dsp:cNvSpPr/>
      </dsp:nvSpPr>
      <dsp:spPr>
        <a:xfrm>
          <a:off x="0" y="607720"/>
          <a:ext cx="7825951" cy="56184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42240" tIns="25400" rIns="142240" bIns="25400" numCol="1" spcCol="1270" anchor="ctr" anchorCtr="0">
          <a:noAutofit/>
        </a:bodyPr>
        <a:lstStyle/>
        <a:p>
          <a:pPr lvl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000" kern="1200" dirty="0" smtClean="0"/>
            <a:t>В семье и группе появилась библиотека его произведений</a:t>
          </a:r>
          <a:endParaRPr lang="ru-RU" sz="2000" kern="1200" dirty="0"/>
        </a:p>
      </dsp:txBody>
      <dsp:txXfrm>
        <a:off x="0" y="607720"/>
        <a:ext cx="7825951" cy="561846"/>
      </dsp:txXfrm>
    </dsp:sp>
    <dsp:sp modelId="{6EB1F184-B5EF-435C-8479-2294719FF0C2}">
      <dsp:nvSpPr>
        <dsp:cNvPr id="0" name=""/>
        <dsp:cNvSpPr/>
      </dsp:nvSpPr>
      <dsp:spPr>
        <a:xfrm>
          <a:off x="7826955" y="660433"/>
          <a:ext cx="391297" cy="561846"/>
        </a:xfrm>
        <a:prstGeom prst="rect">
          <a:avLst/>
        </a:prstGeom>
        <a:solidFill>
          <a:schemeClr val="accent1">
            <a:alpha val="90000"/>
            <a:tint val="40000"/>
            <a:hueOff val="0"/>
            <a:satOff val="0"/>
            <a:lumOff val="0"/>
            <a:alphaOff val="0"/>
          </a:schemeClr>
        </a:solidFill>
        <a:ln w="25400" cap="flat" cmpd="sng" algn="ctr">
          <a:solidFill>
            <a:schemeClr val="accent1">
              <a:alpha val="90000"/>
              <a:tint val="4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49784" tIns="8890" rIns="49784" bIns="8890" numCol="1" spcCol="1270" anchor="ctr" anchorCtr="0">
          <a:noAutofit/>
        </a:bodyPr>
        <a:lstStyle/>
        <a:p>
          <a:pPr lvl="0" algn="ctr" defTabSz="3111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700" kern="1200" dirty="0"/>
        </a:p>
      </dsp:txBody>
      <dsp:txXfrm>
        <a:off x="7826955" y="660433"/>
        <a:ext cx="391297" cy="561846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bProcess2">
  <dgm:title val=""/>
  <dgm:desc val=""/>
  <dgm:catLst>
    <dgm:cat type="process" pri="24000"/>
  </dgm:catLst>
  <dgm:samp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  <dgm:pt modelId="5">
          <dgm:prSet phldr="1"/>
        </dgm:pt>
        <dgm:pt modelId="6">
          <dgm:prSet phldr="1"/>
        </dgm:pt>
        <dgm:pt modelId="7">
          <dgm:prSet phldr="1"/>
        </dgm:pt>
        <dgm:pt modelId="8">
          <dgm:prSet phldr="1"/>
        </dgm:pt>
        <dgm:pt modelId="9">
          <dgm:prSet phldr="1"/>
        </dgm:pt>
      </dgm:ptLst>
      <dgm:cxnLst>
        <dgm:cxn modelId="10" srcId="0" destId="1" srcOrd="0" destOrd="0"/>
        <dgm:cxn modelId="11" srcId="0" destId="2" srcOrd="1" destOrd="0"/>
        <dgm:cxn modelId="12" srcId="0" destId="3" srcOrd="2" destOrd="0"/>
        <dgm:cxn modelId="13" srcId="0" destId="4" srcOrd="3" destOrd="0"/>
        <dgm:cxn modelId="14" srcId="0" destId="5" srcOrd="4" destOrd="0"/>
        <dgm:cxn modelId="15" srcId="0" destId="6" srcOrd="5" destOrd="0"/>
        <dgm:cxn modelId="16" srcId="0" destId="7" srcOrd="6" destOrd="0"/>
        <dgm:cxn modelId="17" srcId="0" destId="8" srcOrd="7" destOrd="0"/>
        <dgm:cxn modelId="18" srcId="0" destId="9" srcOrd="8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  <dgm:pt modelId="5"/>
        <dgm:pt modelId="6"/>
      </dgm:ptLst>
      <dgm:cxnLst>
        <dgm:cxn modelId="7" srcId="0" destId="1" srcOrd="0" destOrd="0"/>
        <dgm:cxn modelId="8" srcId="0" destId="2" srcOrd="1" destOrd="0"/>
        <dgm:cxn modelId="9" srcId="0" destId="3" srcOrd="2" destOrd="0"/>
        <dgm:cxn modelId="10" srcId="0" destId="4" srcOrd="3" destOrd="0"/>
        <dgm:cxn modelId="11" srcId="0" destId="5" srcOrd="4" destOrd="0"/>
        <dgm:cxn modelId="12" srcId="0" destId="6" srcOrd="5" destOrd="0"/>
      </dgm:cxnLst>
      <dgm:bg/>
      <dgm:whole/>
    </dgm:dataModel>
  </dgm:clrData>
  <dgm:layoutNode name="diagram">
    <dgm:varLst>
      <dgm:dir/>
      <dgm:resizeHandles/>
    </dgm:varLst>
    <dgm:choose name="Name0">
      <dgm:if name="Name1" func="var" arg="dir" op="equ" val="norm">
        <dgm:alg type="snake">
          <dgm:param type="grDir" val="tL"/>
          <dgm:param type="flowDir" val="col"/>
          <dgm:param type="contDir" val="revDir"/>
        </dgm:alg>
      </dgm:if>
      <dgm:else name="Name2">
        <dgm:alg type="snake">
          <dgm:param type="grDir" val="tR"/>
          <dgm:param type="flowDir" val="col"/>
          <dgm:param type="contDir" val="revDi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firstNode" refType="w"/>
      <dgm:constr type="w" for="ch" forName="lastNode" refType="w" refFor="ch" refForName="firstNode" op="equ"/>
      <dgm:constr type="w" for="ch" forName="middleNode" refType="w" refFor="ch" refForName="firstNode" op="equ"/>
      <dgm:constr type="h" for="ch" ptType="sibTrans" refType="w" refFor="ch" refForName="middleNode" op="equ" fact="0.35"/>
      <dgm:constr type="sp" refType="w" refFor="ch" refForName="middleNode" fact="0.5"/>
      <dgm:constr type="connDist" for="des" ptType="sibTrans" op="equ"/>
      <dgm:constr type="primFontSz" for="ch" forName="firstNode" val="65"/>
      <dgm:constr type="primFontSz" for="ch" forName="lastNode" refType="primFontSz" refFor="ch" refForName="firstNode" op="equ"/>
      <dgm:constr type="primFontSz" for="des" forName="shape" val="65"/>
      <dgm:constr type="primFontSz" for="des" forName="shape" refType="primFontSz" refFor="ch" refForName="firstNode" op="lte"/>
      <dgm:constr type="primFontSz" for="des" forName="shape" refType="primFontSz" refFor="ch" refForName="lastNode" op="lte"/>
    </dgm:constrLst>
    <dgm:ruleLst/>
    <dgm:forEach name="Name3" axis="ch" ptType="node">
      <dgm:choose name="Name4">
        <dgm:if name="Name5" axis="self" ptType="node" func="pos" op="equ" val="1">
          <dgm:layoutNode name="fir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if name="Name6" axis="self" ptType="node" func="revPos" op="equ" val="1">
          <dgm:layoutNode name="lastNode">
            <dgm:varLst>
              <dgm:bulletEnabled val="1"/>
            </dgm:varLst>
            <dgm:alg type="tx">
              <dgm:param type="txAnchorVertCh" val="mid"/>
            </dgm:alg>
            <dgm:shape xmlns:r="http://schemas.openxmlformats.org/officeDocument/2006/relationships" type="ellipse" r:blip="">
              <dgm:adjLst/>
            </dgm:shape>
            <dgm:presOf axis="desOrSelf" ptType="node"/>
            <dgm:constrLst>
              <dgm:constr type="h" refType="w"/>
              <dgm:constr type="tMarg" refType="primFontSz" fact="0.1"/>
              <dgm:constr type="bMarg" refType="primFontSz" fact="0.1"/>
              <dgm:constr type="lMarg" refType="primFontSz" fact="0.1"/>
              <dgm:constr type="rMarg" refType="primFontSz" fact="0.1"/>
            </dgm:constrLst>
            <dgm:ruleLst>
              <dgm:rule type="primFontSz" val="5" fact="NaN" max="NaN"/>
            </dgm:ruleLst>
          </dgm:layoutNode>
        </dgm:if>
        <dgm:else name="Name7">
          <dgm:layoutNode name="middleNode">
            <dgm:alg type="composite"/>
            <dgm:shape xmlns:r="http://schemas.openxmlformats.org/officeDocument/2006/relationships" r:blip="">
              <dgm:adjLst/>
            </dgm:shape>
            <dgm:presOf/>
            <dgm:constrLst>
              <dgm:constr type="h" refType="w"/>
              <dgm:constr type="w" for="ch" forName="padding" refType="w"/>
              <dgm:constr type="h" for="ch" forName="padding" refType="h"/>
              <dgm:constr type="w" for="ch" forName="shape" refType="w" fact="0.667"/>
              <dgm:constr type="h" for="ch" forName="shape" refType="h" fact="0.667"/>
              <dgm:constr type="ctrX" for="ch" forName="shape" refType="w" fact="0.5"/>
              <dgm:constr type="ctrY" for="ch" forName="shape" refType="h" fact="0.5"/>
            </dgm:constrLst>
            <dgm:ruleLst/>
            <dgm:layoutNode name="padding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shape">
              <dgm:varLst>
                <dgm:bulletEnabled val="1"/>
              </dgm:varLst>
              <dgm:alg type="tx">
                <dgm:param type="txAnchorVertCh" val="mid"/>
              </dgm:alg>
              <dgm:shape xmlns:r="http://schemas.openxmlformats.org/officeDocument/2006/relationships" type="ellipse" r:blip="">
                <dgm:adjLst/>
              </dgm:shape>
              <dgm:presOf axis="desOrSelf" ptType="node"/>
              <dgm:constrLst>
                <dgm:constr type="h" refType="w"/>
                <dgm:constr type="tMarg" refType="primFontSz" fact="0.1"/>
                <dgm:constr type="bMarg" refType="primFontSz" fact="0.1"/>
                <dgm:constr type="lMarg" refType="primFontSz" fact="0.1"/>
                <dgm:constr type="rMarg" refType="primFontSz" fact="0.1"/>
              </dgm:constrLst>
              <dgm:ruleLst>
                <dgm:rule type="primFontSz" val="5" fact="NaN" max="NaN"/>
              </dgm:ruleLst>
            </dgm:layoutNode>
          </dgm:layoutNode>
        </dgm:else>
      </dgm:choose>
      <dgm:forEach name="Name8" axis="followSib" ptType="sibTrans" cnt="1">
        <dgm:layoutNode name="sibTrans">
          <dgm:choose name="Name9">
            <dgm:if name="Name10" func="var" arg="dir" op="equ" val="norm">
              <dgm:choose name="Name11">
                <dgm:if name="Name12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3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4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if>
            <dgm:else name="Name15">
              <dgm:choose name="Name16">
                <dgm:if name="Name17" axis="self" ptType="sibTrans" func="pos" op="equ" val="1">
                  <dgm:alg type="conn">
                    <dgm:param type="begPts" val="auto"/>
                    <dgm:param type="endPts" val="auto"/>
                    <dgm:param type="srcNode" val="firstNode"/>
                    <dgm:param type="dstNode" val="shape"/>
                  </dgm:alg>
                </dgm:if>
                <dgm:if name="Name18" axis="self" ptType="sibTrans" func="revPos" op="equ" val="1">
                  <dgm:alg type="conn">
                    <dgm:param type="begPts" val="auto"/>
                    <dgm:param type="endPts" val="auto"/>
                    <dgm:param type="srcNode" val="shape"/>
                    <dgm:param type="dstNode" val="lastNode"/>
                  </dgm:alg>
                </dgm:if>
                <dgm:else name="Name19">
                  <dgm:alg type="conn">
                    <dgm:param type="begPts" val="auto"/>
                    <dgm:param type="endPts" val="auto"/>
                    <dgm:param type="srcNode" val="shape"/>
                    <dgm:param type="dstNode" val="shape"/>
                  </dgm:alg>
                </dgm:else>
              </dgm:choose>
            </dgm:else>
          </dgm:choose>
          <dgm:shape xmlns:r="http://schemas.openxmlformats.org/officeDocument/2006/relationships" rot="90" type="triangle" r:blip="">
            <dgm:adjLst/>
          </dgm:shape>
          <dgm:presOf axis="self"/>
          <dgm:constrLst>
            <dgm:constr type="w" refType="h"/>
            <dgm:constr type="connDist"/>
            <dgm:constr type="begPad" refType="connDist" fact="0.25"/>
            <dgm:constr type="endPad" refType="connDist" fact="0.22"/>
          </dgm:constrLst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4">
  <dgm:title val=""/>
  <dgm:desc val=""/>
  <dgm:catLst>
    <dgm:cat type="process" pri="16000"/>
    <dgm:cat type="list" pri="20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alg type="lin">
      <dgm:param type="linDir" val="fromB"/>
    </dgm:alg>
    <dgm:shape xmlns:r="http://schemas.openxmlformats.org/officeDocument/2006/relationships" r:blip="">
      <dgm:adjLst/>
    </dgm:shape>
    <dgm:presOf/>
    <dgm:constrLst>
      <dgm:constr type="h" for="ch" forName="boxAndChildren" refType="h"/>
      <dgm:constr type="h" for="ch" forName="arrowAndChildren" refType="h" refFor="ch" refForName="boxAndChildren" op="equ" fact="1.538"/>
      <dgm:constr type="w" for="ch" forName="arrowAndChildren" refType="w"/>
      <dgm:constr type="w" for="ch" forName="boxAndChildren" refType="w"/>
      <dgm:constr type="h" for="ch" forName="sp" refType="h" fact="-0.015"/>
      <dgm:constr type="primFontSz" for="des" forName="parentTextBox" val="65"/>
      <dgm:constr type="primFontSz" for="des" forName="parentTextArrow" refType="primFontSz" refFor="des" refForName="parentTextBox" op="equ"/>
      <dgm:constr type="primFontSz" for="des" forName="childTextArrow" val="65"/>
      <dgm:constr type="primFontSz" for="des" forName="childTextBox" refType="primFontSz" refFor="des" refForName="childTextArrow" op="equ"/>
    </dgm:constrLst>
    <dgm:ruleLst/>
    <dgm:forEach name="Name1" axis="ch" ptType="node" st="-1" step="-1">
      <dgm:choose name="Name2">
        <dgm:if name="Name3" axis="self" ptType="node" func="revPos" op="equ" val="1">
          <dgm:layoutNode name="boxAndChildren">
            <dgm:alg type="composite"/>
            <dgm:shape xmlns:r="http://schemas.openxmlformats.org/officeDocument/2006/relationships" r:blip="">
              <dgm:adjLst/>
            </dgm:shape>
            <dgm:presOf/>
            <dgm:choose name="Name4">
              <dgm:if name="Name5" axis="ch" ptType="node" func="cnt" op="gte" val="1">
                <dgm:constrLst>
                  <dgm:constr type="w" for="ch" forName="parentTextBox" refType="w"/>
                  <dgm:constr type="h" for="ch" forName="parentTextBox" refType="h" fact="0.54"/>
                  <dgm:constr type="t" for="ch" forName="parentTextBox"/>
                  <dgm:constr type="w" for="ch" forName="entireBox" refType="w"/>
                  <dgm:constr type="h" for="ch" forName="entireBox" refType="h"/>
                  <dgm:constr type="w" for="ch" forName="descendantBox" refType="w"/>
                  <dgm:constr type="b" for="ch" forName="descendantBox" refType="h" fact="0.98"/>
                  <dgm:constr type="h" for="ch" forName="descendantBox" refType="h" fact="0.46"/>
                </dgm:constrLst>
              </dgm:if>
              <dgm:else name="Name6">
                <dgm:constrLst>
                  <dgm:constr type="w" for="ch" forName="parentTextBox" refType="w"/>
                  <dgm:constr type="h" for="ch" forName="parentTextBox" refType="h"/>
                </dgm:constrLst>
              </dgm:else>
            </dgm:choose>
            <dgm:ruleLst/>
            <dgm:layoutNode name="parentTextBox">
              <dgm:alg type="tx"/>
              <dgm:choose name="Name7">
                <dgm:if name="Name8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9">
                  <dgm:shape xmlns:r="http://schemas.openxmlformats.org/officeDocument/2006/relationships" type="rec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10">
              <dgm:if name="Name11" axis="ch" ptType="node" func="cnt" op="gte" val="1">
                <dgm:layoutNode name="entireBox">
                  <dgm:alg type="sp"/>
                  <dgm:shape xmlns:r="http://schemas.openxmlformats.org/officeDocument/2006/relationships" type="rect" r:blip="">
                    <dgm:adjLst/>
                  </dgm:shape>
                  <dgm:presOf axis="self"/>
                  <dgm:constrLst/>
                  <dgm:ruleLst/>
                </dgm:layoutNode>
                <dgm:layoutNode name="descendantBox" styleLbl="fgAccFollowNode1">
                  <dgm:choose name="Name12">
                    <dgm:if name="Name13" func="var" arg="dir" op="equ" val="norm">
                      <dgm:alg type="lin"/>
                    </dgm:if>
                    <dgm:else name="Name14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Box" refType="w"/>
                    <dgm:constr type="h" for="ch" forName="childTextBox" refType="h"/>
                  </dgm:constrLst>
                  <dgm:ruleLst/>
                  <dgm:forEach name="Name15" axis="ch" ptType="node">
                    <dgm:layoutNode name="childTextBox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16"/>
            </dgm:choose>
          </dgm:layoutNode>
        </dgm:if>
        <dgm:else name="Name17">
          <dgm:layoutNode name="arrowAndChildren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axis="ch" ptType="node" func="cnt" op="gte" val="1">
                <dgm:constrLst>
                  <dgm:constr type="w" for="ch" forName="parentTextArrow" refType="w"/>
                  <dgm:constr type="t" for="ch" forName="parentTextArrow"/>
                  <dgm:constr type="h" for="ch" forName="parentTextArrow" refType="h" fact="0.351"/>
                  <dgm:constr type="w" for="ch" forName="arrow" refType="w"/>
                  <dgm:constr type="h" for="ch" forName="arrow" refType="h"/>
                  <dgm:constr type="w" for="ch" forName="descendantArrow" refType="w"/>
                  <dgm:constr type="b" for="ch" forName="descendantArrow" refType="h" fact="0.65"/>
                  <dgm:constr type="h" for="ch" forName="descendantArrow" refType="h" fact="0.299"/>
                </dgm:constrLst>
              </dgm:if>
              <dgm:else name="Name20">
                <dgm:constrLst>
                  <dgm:constr type="w" for="ch" forName="parentTextArrow" refType="w"/>
                  <dgm:constr type="h" for="ch" forName="parentTextArrow" refType="h"/>
                </dgm:constrLst>
              </dgm:else>
            </dgm:choose>
            <dgm:ruleLst/>
            <dgm:layoutNode name="parentTextArrow">
              <dgm:alg type="tx"/>
              <dgm:choose name="Name21">
                <dgm:if name="Name22" axis="ch" ptType="node" func="cnt" op="gte" val="1">
                  <dgm:shape xmlns:r="http://schemas.openxmlformats.org/officeDocument/2006/relationships" type="rect" r:blip="" zOrderOff="1" hideGeom="1">
                    <dgm:adjLst/>
                  </dgm:shape>
                </dgm:if>
                <dgm:else name="Name23">
                  <dgm:shape xmlns:r="http://schemas.openxmlformats.org/officeDocument/2006/relationships" rot="180" type="upArrowCallout" r:blip="">
                    <dgm:adjLst/>
                  </dgm:shape>
                </dgm:else>
              </dgm:choose>
              <dgm:presOf axis="self"/>
              <dgm:constrLst/>
              <dgm:ruleLst>
                <dgm:rule type="primFontSz" val="5" fact="NaN" max="NaN"/>
              </dgm:ruleLst>
            </dgm:layoutNode>
            <dgm:choose name="Name24">
              <dgm:if name="Name25" axis="ch" ptType="node" func="cnt" op="gte" val="1">
                <dgm:layoutNode name="arrow">
                  <dgm:alg type="sp"/>
                  <dgm:shape xmlns:r="http://schemas.openxmlformats.org/officeDocument/2006/relationships" rot="180" type="upArrowCallout" r:blip="">
                    <dgm:adjLst/>
                  </dgm:shape>
                  <dgm:presOf axis="self"/>
                  <dgm:constrLst/>
                  <dgm:ruleLst/>
                </dgm:layoutNode>
                <dgm:layoutNode name="descendantArrow">
                  <dgm:choose name="Name26">
                    <dgm:if name="Name27" func="var" arg="dir" op="equ" val="norm">
                      <dgm:alg type="lin"/>
                    </dgm:if>
                    <dgm:else name="Name28">
                      <dgm:alg type="lin">
                        <dgm:param type="linDir" val="fromR"/>
                      </dgm:alg>
                    </dgm:else>
                  </dgm:choose>
                  <dgm:shape xmlns:r="http://schemas.openxmlformats.org/officeDocument/2006/relationships" r:blip="">
                    <dgm:adjLst/>
                  </dgm:shape>
                  <dgm:presOf/>
                  <dgm:constrLst>
                    <dgm:constr type="w" for="ch" forName="childTextArrow" refType="w"/>
                    <dgm:constr type="h" for="ch" forName="childTextArrow" refType="h"/>
                  </dgm:constrLst>
                  <dgm:ruleLst/>
                  <dgm:forEach name="Name29" axis="ch" ptType="node">
                    <dgm:layoutNode name="childTextArrow" styleLbl="fgAccFollowNode1">
                      <dgm:varLst>
                        <dgm:bulletEnabled val="1"/>
                      </dgm:varLst>
                      <dgm:alg type="tx"/>
                      <dgm:shape xmlns:r="http://schemas.openxmlformats.org/officeDocument/2006/relationships" type="rect" r:blip="">
                        <dgm:adjLst/>
                      </dgm:shape>
                      <dgm:presOf axis="desOrSelf" ptType="node"/>
                      <dgm:constrLst>
                        <dgm:constr type="tMarg" refType="primFontSz" fact="0.1"/>
                        <dgm:constr type="bMarg" refType="primFontSz" fact="0.1"/>
                      </dgm:constrLst>
                      <dgm:ruleLst>
                        <dgm:rule type="primFontSz" val="5" fact="NaN" max="NaN"/>
                      </dgm:ruleLst>
                    </dgm:layoutNode>
                  </dgm:forEach>
                </dgm:layoutNode>
              </dgm:if>
              <dgm:else name="Name30"/>
            </dgm:choose>
          </dgm:layoutNode>
        </dgm:else>
      </dgm:choose>
      <dgm:forEach name="Name31" axis="precedSib" ptType="sibTrans" st="-1" cnt="1">
        <dgm:layoutNode name="sp">
          <dgm:alg type="sp"/>
          <dgm:shape xmlns:r="http://schemas.openxmlformats.org/officeDocument/2006/relationships" r:blip="">
            <dgm:adjLst/>
          </dgm:shape>
          <dgm:presOf axis="self"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B82E-D177-4DA5-B16C-6D4135887A93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BDAE-5767-4F59-9DD4-EF706DD3D7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B82E-D177-4DA5-B16C-6D4135887A93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BDAE-5767-4F59-9DD4-EF706DD3D7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B82E-D177-4DA5-B16C-6D4135887A93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BDAE-5767-4F59-9DD4-EF706DD3D7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B82E-D177-4DA5-B16C-6D4135887A93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BDAE-5767-4F59-9DD4-EF706DD3D7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B82E-D177-4DA5-B16C-6D4135887A93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BDAE-5767-4F59-9DD4-EF706DD3D7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B82E-D177-4DA5-B16C-6D4135887A93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BDAE-5767-4F59-9DD4-EF706DD3D7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B82E-D177-4DA5-B16C-6D4135887A93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BDAE-5767-4F59-9DD4-EF706DD3D7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B82E-D177-4DA5-B16C-6D4135887A93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BDAE-5767-4F59-9DD4-EF706DD3D7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B82E-D177-4DA5-B16C-6D4135887A93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BDAE-5767-4F59-9DD4-EF706DD3D7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B82E-D177-4DA5-B16C-6D4135887A93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BDAE-5767-4F59-9DD4-EF706DD3D7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06FB82E-D177-4DA5-B16C-6D4135887A93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13BDAE-5767-4F59-9DD4-EF706DD3D7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50000"/>
            <a:lum bright="3000" contrast="12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6FB82E-D177-4DA5-B16C-6D4135887A93}" type="datetimeFigureOut">
              <a:rPr lang="ru-RU" smtClean="0"/>
              <a:pPr/>
              <a:t>09.02.2015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13BDAE-5767-4F59-9DD4-EF706DD3D7F6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 cstate="print">
            <a:alphaModFix amt="33000"/>
            <a:lum bright="3000" contrast="12000"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user\Desktop\biank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 rot="20980227">
            <a:off x="870907" y="357693"/>
            <a:ext cx="1931297" cy="2264128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92D050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</p:pic>
      <p:pic>
        <p:nvPicPr>
          <p:cNvPr id="1027" name="Picture 3" descr="C:\Users\user\Desktop\В. Бианки\IMG_075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4" cstate="email">
            <a:lum bright="10000"/>
          </a:blip>
          <a:srcRect/>
          <a:stretch>
            <a:fillRect/>
          </a:stretch>
        </p:blipFill>
        <p:spPr bwMode="auto">
          <a:xfrm rot="391823">
            <a:off x="5082450" y="3665887"/>
            <a:ext cx="3201829" cy="240137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chemeClr val="accent3">
                <a:lumMod val="50000"/>
              </a:schemeClr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style>
          <a:lnRef idx="0">
            <a:scrgbClr r="0" g="0" b="0"/>
          </a:lnRef>
          <a:fillRef idx="1003">
            <a:schemeClr val="dk2"/>
          </a:fillRef>
          <a:effectRef idx="0">
            <a:scrgbClr r="0" g="0" b="0"/>
          </a:effectRef>
          <a:fontRef idx="major"/>
        </p:style>
      </p:pic>
      <p:sp>
        <p:nvSpPr>
          <p:cNvPr id="11" name="TextBox 10"/>
          <p:cNvSpPr txBox="1"/>
          <p:nvPr/>
        </p:nvSpPr>
        <p:spPr>
          <a:xfrm rot="10800000" flipV="1">
            <a:off x="611560" y="5209056"/>
            <a:ext cx="5688632" cy="1323439"/>
          </a:xfrm>
          <a:prstGeom prst="rect">
            <a:avLst/>
          </a:prstGeom>
          <a:noFill/>
          <a:ln w="57150">
            <a:noFill/>
          </a:ln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Опыт работы Юдиной Н.В.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воспитателя ГБДОУ № 34</a:t>
            </a:r>
          </a:p>
          <a:p>
            <a:r>
              <a:rPr lang="ru-RU" sz="2000" dirty="0" smtClean="0">
                <a:solidFill>
                  <a:srgbClr val="000000"/>
                </a:solidFill>
                <a:latin typeface="Arial" pitchFamily="34" charset="0"/>
                <a:ea typeface="Tahoma" pitchFamily="34" charset="0"/>
                <a:cs typeface="Arial" pitchFamily="34" charset="0"/>
              </a:rPr>
              <a:t> Колпинского  района  СПб</a:t>
            </a:r>
          </a:p>
          <a:p>
            <a:pPr>
              <a:buNone/>
            </a:pPr>
            <a:r>
              <a:rPr lang="ru-RU" sz="20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Продолжительность проекта: март – июль 2014год</a:t>
            </a:r>
            <a:endParaRPr lang="ru-RU" sz="2400" dirty="0" smtClean="0">
              <a:solidFill>
                <a:schemeClr val="tx1">
                  <a:lumMod val="95000"/>
                  <a:lumOff val="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Блок-схема: перфолента 11"/>
          <p:cNvSpPr/>
          <p:nvPr/>
        </p:nvSpPr>
        <p:spPr>
          <a:xfrm>
            <a:off x="539552" y="2564904"/>
            <a:ext cx="3528392" cy="2592288"/>
          </a:xfrm>
          <a:prstGeom prst="flowChartPunchedTape">
            <a:avLst/>
          </a:prstGeom>
          <a:noFill/>
          <a:ln w="57150">
            <a:solidFill>
              <a:schemeClr val="accent3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ln>
                <a:solidFill>
                  <a:srgbClr val="92D050"/>
                </a:solidFill>
              </a:ln>
              <a:solidFill>
                <a:srgbClr val="338968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347864" y="0"/>
            <a:ext cx="5616624" cy="341632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338968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От  сказок В.Бианки</a:t>
            </a:r>
          </a:p>
          <a:p>
            <a:pPr algn="ctr"/>
            <a:r>
              <a:rPr lang="ru-RU" sz="5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338968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latin typeface="Arial" pitchFamily="34" charset="0"/>
                <a:cs typeface="Arial" pitchFamily="34" charset="0"/>
              </a:rPr>
              <a:t> к творчеству детей</a:t>
            </a:r>
            <a:endParaRPr lang="ru-RU" sz="5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338968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9552" y="2996952"/>
            <a:ext cx="3744416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«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Надо уважать книгу,    надо с почтением  входить в этот храм мысли»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Герцен А.</a:t>
            </a:r>
            <a:endParaRPr lang="ru-RU" sz="24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80728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Тип проекта творчески - информационный</a:t>
            </a:r>
            <a:endParaRPr lang="ru-RU" sz="320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Содержимое 7"/>
          <p:cNvSpPr>
            <a:spLocks noGrp="1"/>
          </p:cNvSpPr>
          <p:nvPr>
            <p:ph sz="half" idx="1"/>
          </p:nvPr>
        </p:nvSpPr>
        <p:spPr>
          <a:xfrm>
            <a:off x="457200" y="2348880"/>
            <a:ext cx="4038600" cy="4426507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q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 algn="r"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Задачи</a:t>
            </a:r>
          </a:p>
          <a:p>
            <a:pPr>
              <a:buFont typeface="Wingdings" pitchFamily="2" charset="2"/>
              <a:buChar char="q"/>
            </a:pPr>
            <a:endParaRPr lang="ru-RU" dirty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На основе сказок и рассказов писателя воспитывать любовь и уважение к миру природы;</a:t>
            </a:r>
            <a:br>
              <a:rPr lang="ru-RU" dirty="0" smtClean="0">
                <a:latin typeface="Arial" pitchFamily="34" charset="0"/>
                <a:cs typeface="Arial" pitchFamily="34" charset="0"/>
              </a:rPr>
            </a:br>
            <a:r>
              <a:rPr lang="ru-RU" dirty="0" smtClean="0">
                <a:latin typeface="Arial" pitchFamily="34" charset="0"/>
                <a:cs typeface="Arial" pitchFamily="34" charset="0"/>
              </a:rPr>
              <a:t>учить понимать природу, её законы и особенности;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Развивать мышление, </a:t>
            </a:r>
          </a:p>
          <a:p>
            <a:pPr>
              <a:buNone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     наблюдательность, память</a:t>
            </a:r>
          </a:p>
          <a:p>
            <a:endParaRPr lang="ru-RU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>
            <a:off x="4648200" y="3068960"/>
            <a:ext cx="4038600" cy="3706427"/>
          </a:xfrm>
        </p:spPr>
        <p:txBody>
          <a:bodyPr>
            <a:normAutofit fontScale="77500" lnSpcReduction="20000"/>
          </a:bodyPr>
          <a:lstStyle/>
          <a:p>
            <a:pPr>
              <a:buFont typeface="Wingdings" pitchFamily="2" charset="2"/>
              <a:buChar char="q"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Развивать творческие способности детей на основе интеграции разных  видов деятельности  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Познакомить с жизнью и творчеством писателя – натуралиста</a:t>
            </a:r>
          </a:p>
          <a:p>
            <a:pPr>
              <a:buFont typeface="Wingdings" pitchFamily="2" charset="2"/>
              <a:buChar char="q"/>
            </a:pPr>
            <a:r>
              <a:rPr lang="ru-RU" dirty="0" smtClean="0">
                <a:latin typeface="Arial" pitchFamily="34" charset="0"/>
                <a:cs typeface="Arial" pitchFamily="34" charset="0"/>
              </a:rPr>
              <a:t>Развивать все компоненты устной речи.</a:t>
            </a: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idx="4294967295"/>
          </p:nvPr>
        </p:nvSpPr>
        <p:spPr>
          <a:xfrm>
            <a:off x="0" y="836712"/>
            <a:ext cx="9167813" cy="1656184"/>
          </a:xfrm>
          <a:noFill/>
          <a:ln>
            <a:noFill/>
          </a:ln>
        </p:spPr>
        <p:txBody>
          <a:bodyPr>
            <a:normAutofit/>
          </a:bodyPr>
          <a:lstStyle/>
          <a:p>
            <a:pPr>
              <a:buNone/>
            </a:pPr>
            <a:endParaRPr lang="ru-RU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4">
              <a:buNone/>
            </a:pPr>
            <a:r>
              <a:rPr lang="ru-RU" sz="2400" b="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Цель проекта</a:t>
            </a:r>
            <a:r>
              <a:rPr lang="ru-RU" sz="24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Arial" pitchFamily="34" charset="0"/>
                <a:cs typeface="Arial" pitchFamily="34" charset="0"/>
              </a:rPr>
              <a:t> : Способствовать развитию творчества каждого ребёнка</a:t>
            </a:r>
            <a:endParaRPr lang="ru-RU" sz="2400" b="0" dirty="0">
              <a:solidFill>
                <a:schemeClr val="tx1">
                  <a:lumMod val="95000"/>
                  <a:lumOff val="5000"/>
                </a:schemeClr>
              </a:solidFill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 descr="C:\Users\user\Desktop\IMG_0639 (2).JPG"/>
          <p:cNvPicPr>
            <a:picLocks noChangeAspect="1" noChangeArrowheads="1"/>
          </p:cNvPicPr>
          <p:nvPr/>
        </p:nvPicPr>
        <p:blipFill>
          <a:blip r:embed="rId2" cstate="print"/>
          <a:srcRect l="16778" t="50000" r="47785" b="14563"/>
          <a:stretch>
            <a:fillRect/>
          </a:stretch>
        </p:blipFill>
        <p:spPr bwMode="auto">
          <a:xfrm>
            <a:off x="467544" y="1268760"/>
            <a:ext cx="984109" cy="738082"/>
          </a:xfrm>
          <a:prstGeom prst="rect">
            <a:avLst/>
          </a:prstGeom>
          <a:noFill/>
        </p:spPr>
      </p:pic>
    </p:spTree>
  </p:cSld>
  <p:clrMapOvr>
    <a:masterClrMapping/>
  </p:clrMapOvr>
  <p:transition advClick="0" advTm="0"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Схема 7"/>
          <p:cNvGraphicFramePr/>
          <p:nvPr/>
        </p:nvGraphicFramePr>
        <p:xfrm>
          <a:off x="467544" y="908720"/>
          <a:ext cx="8064896" cy="576064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0" y="272086"/>
            <a:ext cx="882047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Arial" pitchFamily="34" charset="0"/>
              </a:rPr>
              <a:t>Последовательность развития творчества ребёнка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2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5" name="Прямая со стрелкой 4"/>
          <p:cNvCxnSpPr/>
          <p:nvPr/>
        </p:nvCxnSpPr>
        <p:spPr>
          <a:xfrm flipV="1">
            <a:off x="4644008" y="2132856"/>
            <a:ext cx="1296144" cy="86409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 стрелкой 6"/>
          <p:cNvCxnSpPr/>
          <p:nvPr/>
        </p:nvCxnSpPr>
        <p:spPr>
          <a:xfrm flipH="1" flipV="1">
            <a:off x="4139952" y="2204864"/>
            <a:ext cx="504056" cy="7920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4644008" y="2996952"/>
            <a:ext cx="1080120" cy="28803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>
            <a:off x="4644008" y="2996952"/>
            <a:ext cx="1512168" cy="136815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88640"/>
            <a:ext cx="8229600" cy="108012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latin typeface="Arial" pitchFamily="34" charset="0"/>
                <a:cs typeface="Arial" pitchFamily="34" charset="0"/>
              </a:rPr>
              <a:t>Работа с родителями</a:t>
            </a:r>
            <a:endParaRPr lang="ru-RU" sz="32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67544" y="1340768"/>
            <a:ext cx="8229600" cy="5184576"/>
          </a:xfrm>
        </p:spPr>
        <p:txBody>
          <a:bodyPr/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Знакомство родителей с темой, целью, задачами проекта на ближайшее время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Родительское собрание  с показом презентации 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«10 почему детям необходимо читать книг»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Рекомендации воспитателя о чтение детям </a:t>
            </a:r>
            <a:r>
              <a:rPr lang="ru-RU" sz="2400" dirty="0">
                <a:latin typeface="Arial" pitchFamily="34" charset="0"/>
                <a:cs typeface="Arial" pitchFamily="34" charset="0"/>
              </a:rPr>
              <a:t>п</a:t>
            </a:r>
            <a:r>
              <a:rPr lang="ru-RU" sz="2400" dirty="0" smtClean="0">
                <a:latin typeface="Arial" pitchFamily="34" charset="0"/>
                <a:cs typeface="Arial" pitchFamily="34" charset="0"/>
              </a:rPr>
              <a:t>роизведений В. Бианки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Вовлечение родителей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в творческую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деятельность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детей</a:t>
            </a:r>
            <a:r>
              <a:rPr lang="ru-RU" sz="1800" dirty="0" smtClean="0">
                <a:latin typeface="Arial" pitchFamily="34" charset="0"/>
                <a:cs typeface="Arial" pitchFamily="34" charset="0"/>
              </a:rPr>
              <a:t>   (пошив костюмов,</a:t>
            </a:r>
          </a:p>
          <a:p>
            <a:pPr>
              <a:buNone/>
            </a:pPr>
            <a:r>
              <a:rPr lang="ru-RU" sz="1800" dirty="0" smtClean="0">
                <a:latin typeface="Arial" pitchFamily="34" charset="0"/>
                <a:cs typeface="Arial" pitchFamily="34" charset="0"/>
              </a:rPr>
              <a:t>			семейные поделки…)</a:t>
            </a: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Стрелка вниз 5"/>
          <p:cNvSpPr/>
          <p:nvPr/>
        </p:nvSpPr>
        <p:spPr>
          <a:xfrm>
            <a:off x="1403648" y="5517232"/>
            <a:ext cx="504056" cy="1152128"/>
          </a:xfrm>
          <a:prstGeom prst="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pic>
        <p:nvPicPr>
          <p:cNvPr id="7" name="Picture 2" descr="C:\Users\user\Desktop\IMG_078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76057" y="3753036"/>
            <a:ext cx="3024336" cy="2268252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-243408"/>
            <a:ext cx="8229600" cy="1661046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Рекомендации  для родителей, чем увлечь ребёнка после прочтения книги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4968552"/>
          </a:xfrm>
        </p:spPr>
        <p:txBody>
          <a:bodyPr>
            <a:noAutofit/>
          </a:bodyPr>
          <a:lstStyle/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лепить по прочитанной книге В.Бианки.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Вырезать, рисовать, делать игрушечных героев 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из бросового материала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собирать мини – коллекции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читать отрывки в лицах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наряжаться в героев сказки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обсуждать поступки сказочных героев</a:t>
            </a:r>
          </a:p>
          <a:p>
            <a:pPr lvl="0"/>
            <a:r>
              <a:rPr lang="ru-RU" sz="2400" dirty="0" smtClean="0">
                <a:latin typeface="Arial" pitchFamily="34" charset="0"/>
                <a:cs typeface="Arial" pitchFamily="34" charset="0"/>
              </a:rPr>
              <a:t> поддерживать на прогулках  наблюдения </a:t>
            </a:r>
          </a:p>
          <a:p>
            <a:pPr>
              <a:buNone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    детей за насекомыми, прислушиваться к звукам природы</a:t>
            </a: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/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 lvl="0">
              <a:buFont typeface="Wingdings" pitchFamily="2" charset="2"/>
              <a:buChar char="v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9900592" y="4509120"/>
            <a:ext cx="914400" cy="9144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6" name="Picture 2" descr="C:\Users\user\Desktop\цветы,  дети насекомые\IMG_0953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 rot="5400000">
            <a:off x="6157309" y="2659778"/>
            <a:ext cx="1719283" cy="128950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0"/>
            <a:ext cx="8219256" cy="2209800"/>
          </a:xfrm>
        </p:spPr>
        <p:txBody>
          <a:bodyPr>
            <a:normAutofit/>
          </a:bodyPr>
          <a:lstStyle/>
          <a:p>
            <a:r>
              <a:rPr lang="ru-RU" sz="3200" dirty="0" smtClean="0">
                <a:latin typeface="Arial" pitchFamily="34" charset="0"/>
                <a:cs typeface="Arial" pitchFamily="34" charset="0"/>
              </a:rPr>
              <a:t>Формы работы с детьми на основе интеграции разных видов детской творческой деятельности</a:t>
            </a:r>
            <a:endParaRPr lang="ru-RU" sz="32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32856"/>
            <a:ext cx="8435280" cy="472514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Чтение произведений В. Бианки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Знакомство с портретом и жизнью  В.Бианки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Наблюдение в природе за насекомыми, птицами, животными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Продуктивная деятельность: лепка, аппликация   рисование, конструктивная деятельность из природного и 	бросового материала</a:t>
            </a:r>
            <a:br>
              <a:rPr lang="ru-RU" sz="2400" dirty="0" smtClean="0">
                <a:latin typeface="Arial" pitchFamily="34" charset="0"/>
                <a:cs typeface="Arial" pitchFamily="34" charset="0"/>
              </a:rPr>
            </a:br>
            <a:endParaRPr lang="ru-RU" sz="2400" dirty="0"/>
          </a:p>
        </p:txBody>
      </p:sp>
      <p:pic>
        <p:nvPicPr>
          <p:cNvPr id="10" name="Picture 6" descr="C:\Users\user\Desktop\В. Бианки\IMG_092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28184" y="4653136"/>
            <a:ext cx="2688213" cy="201622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Picture 3" descr="H:\DCIM\108___06\IMG_11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1099494" flipV="1">
            <a:off x="528026" y="5175994"/>
            <a:ext cx="2456929" cy="1508733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3" name="Picture 2" descr="H:\DCIM\108___06\IMG_11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9781893">
            <a:off x="7011369" y="1306841"/>
            <a:ext cx="1960725" cy="1470544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467544" y="188641"/>
            <a:ext cx="828092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Создание уголка писателя. Выставки героев сказок В.Бианки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Разучивание и осмысливание пословиц, старинных слов и выражений из произведений В. Бианки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Подбор кукол «прыгунки»  для обыгрывания прочитанного, выбор костюмов 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Выбор роли для участия в спектакле.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Индивидуальная деятельность педагога с ребёнком, работа над выразительностью речи и пониманием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характера литературного героя</a:t>
            </a:r>
          </a:p>
          <a:p>
            <a:pPr>
              <a:buFont typeface="Wingdings" pitchFamily="2" charset="2"/>
              <a:buChar char="v"/>
            </a:pPr>
            <a:r>
              <a:rPr lang="ru-RU" sz="2400" dirty="0" smtClean="0">
                <a:latin typeface="Arial" pitchFamily="34" charset="0"/>
                <a:cs typeface="Arial" pitchFamily="34" charset="0"/>
              </a:rPr>
              <a:t> Заключительная работа</a:t>
            </a:r>
          </a:p>
          <a:p>
            <a:r>
              <a:rPr lang="ru-RU" sz="2400" dirty="0" smtClean="0">
                <a:latin typeface="Arial" pitchFamily="34" charset="0"/>
                <a:cs typeface="Arial" pitchFamily="34" charset="0"/>
              </a:rPr>
              <a:t>Показ спектакля родителям и детям других групп</a:t>
            </a:r>
          </a:p>
          <a:p>
            <a:endParaRPr lang="ru-RU" sz="2400" dirty="0" smtClean="0">
              <a:latin typeface="Arial" pitchFamily="34" charset="0"/>
              <a:cs typeface="Arial" pitchFamily="34" charset="0"/>
            </a:endParaRPr>
          </a:p>
          <a:p>
            <a:pPr>
              <a:buFont typeface="Wingdings" pitchFamily="2" charset="2"/>
              <a:buChar char="v"/>
            </a:pPr>
            <a:endParaRPr lang="ru-RU" sz="24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7" name="Picture 2" descr="C:\Users\user\Desktop\В. Бианки\IMG_0774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763688" y="4869160"/>
            <a:ext cx="1944216" cy="1550187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2" descr="C:\Users\user\Desktop\IMG_097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148064" y="4869160"/>
            <a:ext cx="2016224" cy="1512216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Прямоугольник 8"/>
          <p:cNvSpPr/>
          <p:nvPr/>
        </p:nvSpPr>
        <p:spPr>
          <a:xfrm>
            <a:off x="251520" y="5829656"/>
            <a:ext cx="144016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Сказка про </a:t>
            </a:r>
            <a:r>
              <a:rPr lang="ru-RU" dirty="0" err="1" smtClean="0"/>
              <a:t>муравьишку</a:t>
            </a:r>
            <a:endParaRPr lang="ru-RU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7308304" y="6021288"/>
            <a:ext cx="1835695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Сказка «Сова»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628800"/>
          </a:xfrm>
        </p:spPr>
        <p:txBody>
          <a:bodyPr>
            <a:normAutofit/>
          </a:bodyPr>
          <a:lstStyle/>
          <a:p>
            <a:r>
              <a:rPr lang="ru-RU" dirty="0" smtClean="0"/>
              <a:t>Результаты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28800"/>
          <a:ext cx="8219256" cy="49450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1269</TotalTime>
  <Words>419</Words>
  <Application>Microsoft Office PowerPoint</Application>
  <PresentationFormat>Экран (4:3)</PresentationFormat>
  <Paragraphs>88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Тип проекта творчески - информационный</vt:lpstr>
      <vt:lpstr>Слайд 3</vt:lpstr>
      <vt:lpstr>Работа с родителями</vt:lpstr>
      <vt:lpstr>Рекомендации  для родителей, чем увлечь ребёнка после прочтения книги</vt:lpstr>
      <vt:lpstr>Формы работы с детьми на основе интеграции разных видов детской творческой деятельности</vt:lpstr>
      <vt:lpstr>Слайд 7</vt:lpstr>
      <vt:lpstr>Результаты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творчества В.Бианки на творчество детей</dc:title>
  <dc:creator>user</dc:creator>
  <cp:lastModifiedBy>user</cp:lastModifiedBy>
  <cp:revision>149</cp:revision>
  <dcterms:created xsi:type="dcterms:W3CDTF">2014-06-09T13:50:22Z</dcterms:created>
  <dcterms:modified xsi:type="dcterms:W3CDTF">2015-02-09T12:00:55Z</dcterms:modified>
</cp:coreProperties>
</file>