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0" r:id="rId4"/>
    <p:sldId id="261" r:id="rId5"/>
    <p:sldId id="262" r:id="rId6"/>
    <p:sldId id="266" r:id="rId7"/>
    <p:sldId id="257" r:id="rId8"/>
    <p:sldId id="267" r:id="rId9"/>
    <p:sldId id="263" r:id="rId10"/>
    <p:sldId id="264" r:id="rId11"/>
    <p:sldId id="272" r:id="rId12"/>
    <p:sldId id="265" r:id="rId13"/>
    <p:sldId id="268" r:id="rId14"/>
    <p:sldId id="273" r:id="rId15"/>
    <p:sldId id="274" r:id="rId16"/>
    <p:sldId id="275" r:id="rId17"/>
    <p:sldId id="269" r:id="rId18"/>
    <p:sldId id="270" r:id="rId19"/>
    <p:sldId id="271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A90AF8-40EC-4898-B5D8-ED772848F29B}" type="doc">
      <dgm:prSet loTypeId="urn:microsoft.com/office/officeart/2005/8/layout/vList6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AB129B8-A8F2-4BBB-B722-69B0A13624EB}">
      <dgm:prSet phldrT="[Текст]" custT="1"/>
      <dgm:spPr/>
      <dgm:t>
        <a:bodyPr/>
        <a:lstStyle/>
        <a:p>
          <a:r>
            <a:rPr lang="ru-RU" sz="2400" dirty="0" smtClean="0"/>
            <a:t>Визуалы</a:t>
          </a:r>
          <a:endParaRPr lang="ru-RU" sz="2400" dirty="0"/>
        </a:p>
      </dgm:t>
    </dgm:pt>
    <dgm:pt modelId="{D4616C9B-E91C-46DA-AAD9-8F25993AB0F5}" type="parTrans" cxnId="{3AD11845-758D-4F53-BFAD-1F03C3EAD29E}">
      <dgm:prSet/>
      <dgm:spPr/>
      <dgm:t>
        <a:bodyPr/>
        <a:lstStyle/>
        <a:p>
          <a:endParaRPr lang="ru-RU"/>
        </a:p>
      </dgm:t>
    </dgm:pt>
    <dgm:pt modelId="{19622618-73CB-412F-AF52-57946309BB60}" type="sibTrans" cxnId="{3AD11845-758D-4F53-BFAD-1F03C3EAD29E}">
      <dgm:prSet/>
      <dgm:spPr/>
      <dgm:t>
        <a:bodyPr/>
        <a:lstStyle/>
        <a:p>
          <a:endParaRPr lang="ru-RU"/>
        </a:p>
      </dgm:t>
    </dgm:pt>
    <dgm:pt modelId="{1E743B52-5591-43A9-B46E-CE0A1FB7C5F9}">
      <dgm:prSet phldrT="[Текст]" custT="1"/>
      <dgm:spPr/>
      <dgm:t>
        <a:bodyPr/>
        <a:lstStyle/>
        <a:p>
          <a:r>
            <a:rPr lang="ru-RU" sz="1800" dirty="0" smtClean="0"/>
            <a:t>Без тени сомнения;  Светлое будущее </a:t>
          </a:r>
          <a:endParaRPr lang="ru-RU" sz="1800" dirty="0"/>
        </a:p>
      </dgm:t>
    </dgm:pt>
    <dgm:pt modelId="{6DF3F2A8-DDD8-4A60-8505-83245EAFCA76}" type="parTrans" cxnId="{5758483D-8FD4-428F-8AFF-4E02B3802BB1}">
      <dgm:prSet/>
      <dgm:spPr/>
      <dgm:t>
        <a:bodyPr/>
        <a:lstStyle/>
        <a:p>
          <a:endParaRPr lang="ru-RU"/>
        </a:p>
      </dgm:t>
    </dgm:pt>
    <dgm:pt modelId="{8DC9549A-4A79-4C65-9231-2C80DE332768}" type="sibTrans" cxnId="{5758483D-8FD4-428F-8AFF-4E02B3802BB1}">
      <dgm:prSet/>
      <dgm:spPr/>
      <dgm:t>
        <a:bodyPr/>
        <a:lstStyle/>
        <a:p>
          <a:endParaRPr lang="ru-RU"/>
        </a:p>
      </dgm:t>
    </dgm:pt>
    <dgm:pt modelId="{7CB795CC-A1C3-4EB9-A484-EE5E8706B603}">
      <dgm:prSet phldrT="[Текст]" custT="1"/>
      <dgm:spPr/>
      <dgm:t>
        <a:bodyPr/>
        <a:lstStyle/>
        <a:p>
          <a:r>
            <a:rPr lang="ru-RU" sz="2400" dirty="0" smtClean="0"/>
            <a:t>Аудиалы </a:t>
          </a:r>
          <a:endParaRPr lang="ru-RU" sz="2400" dirty="0"/>
        </a:p>
      </dgm:t>
    </dgm:pt>
    <dgm:pt modelId="{1C6F0D8F-4120-4206-AA39-8E61FBA7F363}" type="parTrans" cxnId="{EB9D4C7D-7117-4016-98B2-D4D13B7D7389}">
      <dgm:prSet/>
      <dgm:spPr/>
      <dgm:t>
        <a:bodyPr/>
        <a:lstStyle/>
        <a:p>
          <a:endParaRPr lang="ru-RU"/>
        </a:p>
      </dgm:t>
    </dgm:pt>
    <dgm:pt modelId="{6039A6E0-5336-47FB-97B0-D6869D8C0686}" type="sibTrans" cxnId="{EB9D4C7D-7117-4016-98B2-D4D13B7D7389}">
      <dgm:prSet/>
      <dgm:spPr/>
      <dgm:t>
        <a:bodyPr/>
        <a:lstStyle/>
        <a:p>
          <a:endParaRPr lang="ru-RU"/>
        </a:p>
      </dgm:t>
    </dgm:pt>
    <dgm:pt modelId="{506022EC-808E-41B1-A68D-F9FB036643A9}">
      <dgm:prSet phldrT="[Текст]" custT="1"/>
      <dgm:spPr/>
      <dgm:t>
        <a:bodyPr/>
        <a:lstStyle/>
        <a:p>
          <a:r>
            <a:rPr lang="ru-RU" sz="1800" dirty="0" smtClean="0"/>
            <a:t>Говорите громче;    Держите язык за зубами</a:t>
          </a:r>
          <a:endParaRPr lang="ru-RU" sz="1800" dirty="0"/>
        </a:p>
      </dgm:t>
    </dgm:pt>
    <dgm:pt modelId="{C10D6042-0E90-4328-AD22-132F05089271}" type="parTrans" cxnId="{CC1C96C3-0B2F-40D3-B23B-6D9315A6DA70}">
      <dgm:prSet/>
      <dgm:spPr/>
      <dgm:t>
        <a:bodyPr/>
        <a:lstStyle/>
        <a:p>
          <a:endParaRPr lang="ru-RU"/>
        </a:p>
      </dgm:t>
    </dgm:pt>
    <dgm:pt modelId="{7E7FE045-AB20-4C45-99B6-7359D493B06A}" type="sibTrans" cxnId="{CC1C96C3-0B2F-40D3-B23B-6D9315A6DA70}">
      <dgm:prSet/>
      <dgm:spPr/>
      <dgm:t>
        <a:bodyPr/>
        <a:lstStyle/>
        <a:p>
          <a:endParaRPr lang="ru-RU"/>
        </a:p>
      </dgm:t>
    </dgm:pt>
    <dgm:pt modelId="{F0598DE6-D16F-420A-919B-546D5B51A345}">
      <dgm:prSet phldrT="[Текст]" custT="1"/>
      <dgm:spPr/>
      <dgm:t>
        <a:bodyPr/>
        <a:lstStyle/>
        <a:p>
          <a:r>
            <a:rPr lang="ru-RU" sz="1800" dirty="0" smtClean="0"/>
            <a:t>Не имею представления</a:t>
          </a:r>
          <a:endParaRPr lang="ru-RU" sz="1800" dirty="0"/>
        </a:p>
      </dgm:t>
    </dgm:pt>
    <dgm:pt modelId="{5D36E5A4-1D29-49B7-99D9-EF44ACB19297}" type="parTrans" cxnId="{06F03766-CF10-4A65-9BA8-B636E954C4BD}">
      <dgm:prSet/>
      <dgm:spPr/>
      <dgm:t>
        <a:bodyPr/>
        <a:lstStyle/>
        <a:p>
          <a:endParaRPr lang="ru-RU"/>
        </a:p>
      </dgm:t>
    </dgm:pt>
    <dgm:pt modelId="{29CB112F-8A0E-4897-BE1B-B74C8C8AE319}" type="sibTrans" cxnId="{06F03766-CF10-4A65-9BA8-B636E954C4BD}">
      <dgm:prSet/>
      <dgm:spPr/>
      <dgm:t>
        <a:bodyPr/>
        <a:lstStyle/>
        <a:p>
          <a:endParaRPr lang="ru-RU"/>
        </a:p>
      </dgm:t>
    </dgm:pt>
    <dgm:pt modelId="{81556EAE-08B4-4C10-9CD9-F607F174DCB9}">
      <dgm:prSet phldrT="[Текст]" custT="1"/>
      <dgm:spPr/>
      <dgm:t>
        <a:bodyPr/>
        <a:lstStyle/>
        <a:p>
          <a:r>
            <a:rPr lang="ru-RU" sz="2400" dirty="0" smtClean="0"/>
            <a:t>Кинестетики </a:t>
          </a:r>
          <a:endParaRPr lang="ru-RU" sz="2400" dirty="0"/>
        </a:p>
      </dgm:t>
    </dgm:pt>
    <dgm:pt modelId="{28BD5822-286C-4BC6-8CD8-D50A3D706BAD}" type="parTrans" cxnId="{8C127C90-8028-4C04-B562-29B0BDBD90BA}">
      <dgm:prSet/>
      <dgm:spPr/>
      <dgm:t>
        <a:bodyPr/>
        <a:lstStyle/>
        <a:p>
          <a:endParaRPr lang="ru-RU"/>
        </a:p>
      </dgm:t>
    </dgm:pt>
    <dgm:pt modelId="{12E31202-420D-4276-ACD7-EA2D66BEBE6F}" type="sibTrans" cxnId="{8C127C90-8028-4C04-B562-29B0BDBD90BA}">
      <dgm:prSet/>
      <dgm:spPr/>
      <dgm:t>
        <a:bodyPr/>
        <a:lstStyle/>
        <a:p>
          <a:endParaRPr lang="ru-RU"/>
        </a:p>
      </dgm:t>
    </dgm:pt>
    <dgm:pt modelId="{73003F5B-AD9B-4057-A48F-1B103B7BED93}">
      <dgm:prSet phldrT="[Текст]" custT="1"/>
      <dgm:spPr/>
      <dgm:t>
        <a:bodyPr/>
        <a:lstStyle/>
        <a:p>
          <a:r>
            <a:rPr lang="ru-RU" sz="1800" dirty="0" smtClean="0"/>
            <a:t>Приятное зрелище </a:t>
          </a:r>
          <a:endParaRPr lang="ru-RU" sz="900" dirty="0"/>
        </a:p>
      </dgm:t>
    </dgm:pt>
    <dgm:pt modelId="{F9FA6B16-2C35-41BF-959F-6AA8D17A7734}" type="parTrans" cxnId="{3A4180B1-87E3-4CA4-B2F5-9162189CD52C}">
      <dgm:prSet/>
      <dgm:spPr/>
      <dgm:t>
        <a:bodyPr/>
        <a:lstStyle/>
        <a:p>
          <a:endParaRPr lang="ru-RU"/>
        </a:p>
      </dgm:t>
    </dgm:pt>
    <dgm:pt modelId="{F62D3BD8-85EA-4206-99E7-56A2B016E92F}" type="sibTrans" cxnId="{3A4180B1-87E3-4CA4-B2F5-9162189CD52C}">
      <dgm:prSet/>
      <dgm:spPr/>
      <dgm:t>
        <a:bodyPr/>
        <a:lstStyle/>
        <a:p>
          <a:endParaRPr lang="ru-RU"/>
        </a:p>
      </dgm:t>
    </dgm:pt>
    <dgm:pt modelId="{1C0300AD-4339-401F-8711-C4C5E6A0AD59}">
      <dgm:prSet phldrT="[Текст]" custT="1"/>
      <dgm:spPr/>
      <dgm:t>
        <a:bodyPr/>
        <a:lstStyle/>
        <a:p>
          <a:r>
            <a:rPr lang="ru-RU" sz="1800" dirty="0" smtClean="0"/>
            <a:t>Жить в гармонии;   Задавать тон</a:t>
          </a:r>
          <a:endParaRPr lang="ru-RU" sz="1800" dirty="0"/>
        </a:p>
      </dgm:t>
    </dgm:pt>
    <dgm:pt modelId="{11A7A752-BC32-4926-8EF6-1D2A2FFFFA2E}" type="parTrans" cxnId="{7DAF5692-BBBC-4EC9-8DF9-C1349E87DE5C}">
      <dgm:prSet/>
      <dgm:spPr/>
      <dgm:t>
        <a:bodyPr/>
        <a:lstStyle/>
        <a:p>
          <a:endParaRPr lang="ru-RU"/>
        </a:p>
      </dgm:t>
    </dgm:pt>
    <dgm:pt modelId="{8257C8C0-2B9E-4D0F-BBFB-F35053682E9A}" type="sibTrans" cxnId="{7DAF5692-BBBC-4EC9-8DF9-C1349E87DE5C}">
      <dgm:prSet/>
      <dgm:spPr/>
      <dgm:t>
        <a:bodyPr/>
        <a:lstStyle/>
        <a:p>
          <a:endParaRPr lang="ru-RU"/>
        </a:p>
      </dgm:t>
    </dgm:pt>
    <dgm:pt modelId="{BBEE3FED-D390-4332-A798-0830838071E2}">
      <dgm:prSet phldrT="[Текст]" custT="1"/>
      <dgm:spPr/>
      <dgm:t>
        <a:bodyPr/>
        <a:lstStyle/>
        <a:p>
          <a:r>
            <a:rPr lang="ru-RU" sz="1800" dirty="0" smtClean="0"/>
            <a:t>Пропускать мимо ушей;   Слово за слово </a:t>
          </a:r>
          <a:endParaRPr lang="ru-RU" sz="1800" dirty="0"/>
        </a:p>
      </dgm:t>
    </dgm:pt>
    <dgm:pt modelId="{54881D8F-5BB5-4F4A-9029-8056AEAF5BAC}" type="parTrans" cxnId="{BE36D15D-A0A6-436F-BDCF-C132D9AD74A4}">
      <dgm:prSet/>
      <dgm:spPr/>
      <dgm:t>
        <a:bodyPr/>
        <a:lstStyle/>
        <a:p>
          <a:endParaRPr lang="ru-RU"/>
        </a:p>
      </dgm:t>
    </dgm:pt>
    <dgm:pt modelId="{EAC305C3-3A39-4765-AB19-6B732BD7B5C6}" type="sibTrans" cxnId="{BE36D15D-A0A6-436F-BDCF-C132D9AD74A4}">
      <dgm:prSet/>
      <dgm:spPr/>
      <dgm:t>
        <a:bodyPr/>
        <a:lstStyle/>
        <a:p>
          <a:endParaRPr lang="ru-RU"/>
        </a:p>
      </dgm:t>
    </dgm:pt>
    <dgm:pt modelId="{EBF7BEC3-EE1B-4860-805D-B3D2E825117C}">
      <dgm:prSet custT="1"/>
      <dgm:spPr/>
      <dgm:t>
        <a:bodyPr/>
        <a:lstStyle/>
        <a:p>
          <a:r>
            <a:rPr lang="ru-RU" sz="1800" dirty="0" smtClean="0"/>
            <a:t>Загореться желанием;   Задержаться на секундочку</a:t>
          </a:r>
          <a:endParaRPr lang="ru-RU" sz="1800" dirty="0"/>
        </a:p>
      </dgm:t>
    </dgm:pt>
    <dgm:pt modelId="{46E4C829-1A25-4E18-AB1E-D9B4CB8BF066}" type="parTrans" cxnId="{CA998A0E-CF46-42F4-8BD5-CBDE654D22A8}">
      <dgm:prSet/>
      <dgm:spPr/>
      <dgm:t>
        <a:bodyPr/>
        <a:lstStyle/>
        <a:p>
          <a:endParaRPr lang="ru-RU"/>
        </a:p>
      </dgm:t>
    </dgm:pt>
    <dgm:pt modelId="{B2CD3983-174C-430E-AF14-2A4998CBF8EA}" type="sibTrans" cxnId="{CA998A0E-CF46-42F4-8BD5-CBDE654D22A8}">
      <dgm:prSet/>
      <dgm:spPr/>
      <dgm:t>
        <a:bodyPr/>
        <a:lstStyle/>
        <a:p>
          <a:endParaRPr lang="ru-RU"/>
        </a:p>
      </dgm:t>
    </dgm:pt>
    <dgm:pt modelId="{A6F79A64-E462-49B9-B3BD-E5510B2BA879}">
      <dgm:prSet custT="1"/>
      <dgm:spPr/>
      <dgm:t>
        <a:bodyPr/>
        <a:lstStyle/>
        <a:p>
          <a:r>
            <a:rPr lang="ru-RU" sz="1800" dirty="0" smtClean="0"/>
            <a:t>Палец о палец не ударил;   Руками не трогал</a:t>
          </a:r>
          <a:endParaRPr lang="ru-RU" sz="1800" dirty="0"/>
        </a:p>
      </dgm:t>
    </dgm:pt>
    <dgm:pt modelId="{1F0216C3-A201-49A0-89B7-56CDE8A7C4B0}" type="parTrans" cxnId="{F89412C2-6F87-479E-B4A9-75C0BF47C2C0}">
      <dgm:prSet/>
      <dgm:spPr/>
      <dgm:t>
        <a:bodyPr/>
        <a:lstStyle/>
        <a:p>
          <a:endParaRPr lang="ru-RU"/>
        </a:p>
      </dgm:t>
    </dgm:pt>
    <dgm:pt modelId="{0AFFB904-6B42-4232-B741-39D3F2A47A40}" type="sibTrans" cxnId="{F89412C2-6F87-479E-B4A9-75C0BF47C2C0}">
      <dgm:prSet/>
      <dgm:spPr/>
      <dgm:t>
        <a:bodyPr/>
        <a:lstStyle/>
        <a:p>
          <a:endParaRPr lang="ru-RU"/>
        </a:p>
      </dgm:t>
    </dgm:pt>
    <dgm:pt modelId="{B41B33B1-F19E-4500-84FD-FE345328A379}">
      <dgm:prSet custT="1"/>
      <dgm:spPr/>
      <dgm:t>
        <a:bodyPr/>
        <a:lstStyle/>
        <a:p>
          <a:r>
            <a:rPr lang="ru-RU" sz="1800" dirty="0" smtClean="0"/>
            <a:t>Руки чешутся;  С холодным сердцем</a:t>
          </a:r>
          <a:endParaRPr lang="ru-RU" sz="1800" dirty="0"/>
        </a:p>
      </dgm:t>
    </dgm:pt>
    <dgm:pt modelId="{2E09449C-E9D8-44A7-B321-9459143DD298}" type="parTrans" cxnId="{A2742B97-222E-4B28-B62B-602A74A08D44}">
      <dgm:prSet/>
      <dgm:spPr/>
      <dgm:t>
        <a:bodyPr/>
        <a:lstStyle/>
        <a:p>
          <a:endParaRPr lang="ru-RU"/>
        </a:p>
      </dgm:t>
    </dgm:pt>
    <dgm:pt modelId="{A84F0010-3FEA-4B1A-8006-61F273293BA5}" type="sibTrans" cxnId="{A2742B97-222E-4B28-B62B-602A74A08D44}">
      <dgm:prSet/>
      <dgm:spPr/>
      <dgm:t>
        <a:bodyPr/>
        <a:lstStyle/>
        <a:p>
          <a:endParaRPr lang="ru-RU"/>
        </a:p>
      </dgm:t>
    </dgm:pt>
    <dgm:pt modelId="{61B7A07E-7C73-4272-96B3-C9950AB11D81}">
      <dgm:prSet custT="1"/>
      <dgm:spPr/>
      <dgm:t>
        <a:bodyPr/>
        <a:lstStyle/>
        <a:p>
          <a:r>
            <a:rPr lang="ru-RU" sz="1800" dirty="0" smtClean="0"/>
            <a:t>Хватать звезды с неба</a:t>
          </a:r>
          <a:endParaRPr lang="ru-RU" sz="1800" dirty="0"/>
        </a:p>
      </dgm:t>
    </dgm:pt>
    <dgm:pt modelId="{D15BB97D-E6E0-4185-B11E-E385263F9072}" type="parTrans" cxnId="{5CBAA697-AA49-406B-8370-047ABAC2AAB8}">
      <dgm:prSet/>
      <dgm:spPr/>
      <dgm:t>
        <a:bodyPr/>
        <a:lstStyle/>
        <a:p>
          <a:endParaRPr lang="ru-RU"/>
        </a:p>
      </dgm:t>
    </dgm:pt>
    <dgm:pt modelId="{4DCF252F-2538-462C-9F91-F1AAB7A15161}" type="sibTrans" cxnId="{5CBAA697-AA49-406B-8370-047ABAC2AAB8}">
      <dgm:prSet/>
      <dgm:spPr/>
      <dgm:t>
        <a:bodyPr/>
        <a:lstStyle/>
        <a:p>
          <a:endParaRPr lang="ru-RU"/>
        </a:p>
      </dgm:t>
    </dgm:pt>
    <dgm:pt modelId="{3B1FA90D-E390-4B06-8F97-AB862F5107BA}" type="pres">
      <dgm:prSet presAssocID="{F0A90AF8-40EC-4898-B5D8-ED772848F29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CCD631-8D12-4419-BE9A-898D2F17DEEA}" type="pres">
      <dgm:prSet presAssocID="{DAB129B8-A8F2-4BBB-B722-69B0A13624EB}" presName="linNode" presStyleCnt="0"/>
      <dgm:spPr/>
    </dgm:pt>
    <dgm:pt modelId="{752EFF77-76E3-4255-BC8E-3C0654E586E1}" type="pres">
      <dgm:prSet presAssocID="{DAB129B8-A8F2-4BBB-B722-69B0A13624EB}" presName="parentShp" presStyleLbl="node1" presStyleIdx="0" presStyleCnt="3" custScaleX="63793" custScaleY="58598" custLinFactNeighborX="-12069" custLinFactNeighborY="-4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69AD2-D428-4B92-A720-66ED6625DD2E}" type="pres">
      <dgm:prSet presAssocID="{DAB129B8-A8F2-4BBB-B722-69B0A13624EB}" presName="childShp" presStyleLbl="bgAccFollowNode1" presStyleIdx="0" presStyleCnt="3" custScaleX="121881" custLinFactNeighborX="-1266" custLinFactNeighborY="-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1A207-EA2B-444B-B84F-2CCCECBF21C5}" type="pres">
      <dgm:prSet presAssocID="{19622618-73CB-412F-AF52-57946309BB60}" presName="spacing" presStyleCnt="0"/>
      <dgm:spPr/>
    </dgm:pt>
    <dgm:pt modelId="{E151744E-98F3-43AB-AA9F-4D5C496FC8CC}" type="pres">
      <dgm:prSet presAssocID="{81556EAE-08B4-4C10-9CD9-F607F174DCB9}" presName="linNode" presStyleCnt="0"/>
      <dgm:spPr/>
    </dgm:pt>
    <dgm:pt modelId="{BCD0087D-B4D0-42EC-9B9B-9590B4847326}" type="pres">
      <dgm:prSet presAssocID="{81556EAE-08B4-4C10-9CD9-F607F174DCB9}" presName="parentShp" presStyleLbl="node1" presStyleIdx="1" presStyleCnt="3" custScaleX="63793" custScaleY="58598" custLinFactNeighborX="-12069" custLinFactNeighborY="-4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933D30-598A-464A-8964-22A263F370D2}" type="pres">
      <dgm:prSet presAssocID="{81556EAE-08B4-4C10-9CD9-F607F174DCB9}" presName="childShp" presStyleLbl="bgAccFollowNode1" presStyleIdx="1" presStyleCnt="3" custScaleX="126494" custScaleY="129189" custLinFactNeighborX="3618" custLinFactNeighborY="-2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38847-0E48-4DFB-A53E-82FB825B8C42}" type="pres">
      <dgm:prSet presAssocID="{12E31202-420D-4276-ACD7-EA2D66BEBE6F}" presName="spacing" presStyleCnt="0"/>
      <dgm:spPr/>
    </dgm:pt>
    <dgm:pt modelId="{6A1E542C-FD24-4E74-B50A-45959CCD4A7B}" type="pres">
      <dgm:prSet presAssocID="{7CB795CC-A1C3-4EB9-A484-EE5E8706B603}" presName="linNode" presStyleCnt="0"/>
      <dgm:spPr/>
    </dgm:pt>
    <dgm:pt modelId="{B8C4D660-8D2C-480B-8E38-8D8F2FCB3306}" type="pres">
      <dgm:prSet presAssocID="{7CB795CC-A1C3-4EB9-A484-EE5E8706B603}" presName="parentShp" presStyleLbl="node1" presStyleIdx="2" presStyleCnt="3" custScaleX="63793" custScaleY="58598" custLinFactNeighborX="-12069" custLinFactNeighborY="-4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57EE6-02E4-44D6-8F8B-22B279579FB6}" type="pres">
      <dgm:prSet presAssocID="{7CB795CC-A1C3-4EB9-A484-EE5E8706B603}" presName="childShp" presStyleLbl="bgAccFollowNode1" presStyleIdx="2" presStyleCnt="3" custScaleX="135448" custLinFactNeighborX="-181" custLinFactNeighborY="-2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998A0E-CF46-42F4-8BD5-CBDE654D22A8}" srcId="{81556EAE-08B4-4C10-9CD9-F607F174DCB9}" destId="{EBF7BEC3-EE1B-4860-805D-B3D2E825117C}" srcOrd="0" destOrd="0" parTransId="{46E4C829-1A25-4E18-AB1E-D9B4CB8BF066}" sibTransId="{B2CD3983-174C-430E-AF14-2A4998CBF8EA}"/>
    <dgm:cxn modelId="{51AD7A9A-1007-4C7E-836B-7AF1D8E8E66B}" type="presOf" srcId="{F0598DE6-D16F-420A-919B-546D5B51A345}" destId="{6E369AD2-D428-4B92-A720-66ED6625DD2E}" srcOrd="0" destOrd="1" presId="urn:microsoft.com/office/officeart/2005/8/layout/vList6"/>
    <dgm:cxn modelId="{45B53CF8-E0DE-4937-BFEA-4D015FE36CFA}" type="presOf" srcId="{BBEE3FED-D390-4332-A798-0830838071E2}" destId="{BCF57EE6-02E4-44D6-8F8B-22B279579FB6}" srcOrd="0" destOrd="2" presId="urn:microsoft.com/office/officeart/2005/8/layout/vList6"/>
    <dgm:cxn modelId="{BE36D15D-A0A6-436F-BDCF-C132D9AD74A4}" srcId="{7CB795CC-A1C3-4EB9-A484-EE5E8706B603}" destId="{BBEE3FED-D390-4332-A798-0830838071E2}" srcOrd="2" destOrd="0" parTransId="{54881D8F-5BB5-4F4A-9029-8056AEAF5BAC}" sibTransId="{EAC305C3-3A39-4765-AB19-6B732BD7B5C6}"/>
    <dgm:cxn modelId="{7DAF5692-BBBC-4EC9-8DF9-C1349E87DE5C}" srcId="{7CB795CC-A1C3-4EB9-A484-EE5E8706B603}" destId="{1C0300AD-4339-401F-8711-C4C5E6A0AD59}" srcOrd="1" destOrd="0" parTransId="{11A7A752-BC32-4926-8EF6-1D2A2FFFFA2E}" sibTransId="{8257C8C0-2B9E-4D0F-BBFB-F35053682E9A}"/>
    <dgm:cxn modelId="{EB9D4C7D-7117-4016-98B2-D4D13B7D7389}" srcId="{F0A90AF8-40EC-4898-B5D8-ED772848F29B}" destId="{7CB795CC-A1C3-4EB9-A484-EE5E8706B603}" srcOrd="2" destOrd="0" parTransId="{1C6F0D8F-4120-4206-AA39-8E61FBA7F363}" sibTransId="{6039A6E0-5336-47FB-97B0-D6869D8C0686}"/>
    <dgm:cxn modelId="{CC1C96C3-0B2F-40D3-B23B-6D9315A6DA70}" srcId="{7CB795CC-A1C3-4EB9-A484-EE5E8706B603}" destId="{506022EC-808E-41B1-A68D-F9FB036643A9}" srcOrd="0" destOrd="0" parTransId="{C10D6042-0E90-4328-AD22-132F05089271}" sibTransId="{7E7FE045-AB20-4C45-99B6-7359D493B06A}"/>
    <dgm:cxn modelId="{7C7D72D4-BDF4-4DBA-A375-BD906675081B}" type="presOf" srcId="{81556EAE-08B4-4C10-9CD9-F607F174DCB9}" destId="{BCD0087D-B4D0-42EC-9B9B-9590B4847326}" srcOrd="0" destOrd="0" presId="urn:microsoft.com/office/officeart/2005/8/layout/vList6"/>
    <dgm:cxn modelId="{9C8DA370-FBB9-41EB-92EB-2490ED7CB3D2}" type="presOf" srcId="{A6F79A64-E462-49B9-B3BD-E5510B2BA879}" destId="{89933D30-598A-464A-8964-22A263F370D2}" srcOrd="0" destOrd="1" presId="urn:microsoft.com/office/officeart/2005/8/layout/vList6"/>
    <dgm:cxn modelId="{671C92D5-14E8-4828-B744-20929ADF56C0}" type="presOf" srcId="{EBF7BEC3-EE1B-4860-805D-B3D2E825117C}" destId="{89933D30-598A-464A-8964-22A263F370D2}" srcOrd="0" destOrd="0" presId="urn:microsoft.com/office/officeart/2005/8/layout/vList6"/>
    <dgm:cxn modelId="{8C127C90-8028-4C04-B562-29B0BDBD90BA}" srcId="{F0A90AF8-40EC-4898-B5D8-ED772848F29B}" destId="{81556EAE-08B4-4C10-9CD9-F607F174DCB9}" srcOrd="1" destOrd="0" parTransId="{28BD5822-286C-4BC6-8CD8-D50A3D706BAD}" sibTransId="{12E31202-420D-4276-ACD7-EA2D66BEBE6F}"/>
    <dgm:cxn modelId="{A2742B97-222E-4B28-B62B-602A74A08D44}" srcId="{81556EAE-08B4-4C10-9CD9-F607F174DCB9}" destId="{B41B33B1-F19E-4500-84FD-FE345328A379}" srcOrd="2" destOrd="0" parTransId="{2E09449C-E9D8-44A7-B321-9459143DD298}" sibTransId="{A84F0010-3FEA-4B1A-8006-61F273293BA5}"/>
    <dgm:cxn modelId="{C4D16684-70A8-404B-827C-B08310519337}" type="presOf" srcId="{61B7A07E-7C73-4272-96B3-C9950AB11D81}" destId="{89933D30-598A-464A-8964-22A263F370D2}" srcOrd="0" destOrd="3" presId="urn:microsoft.com/office/officeart/2005/8/layout/vList6"/>
    <dgm:cxn modelId="{605D689E-5A86-4FDA-A786-32537EEEA8D6}" type="presOf" srcId="{B41B33B1-F19E-4500-84FD-FE345328A379}" destId="{89933D30-598A-464A-8964-22A263F370D2}" srcOrd="0" destOrd="2" presId="urn:microsoft.com/office/officeart/2005/8/layout/vList6"/>
    <dgm:cxn modelId="{2F88F51F-17BD-42EC-95C1-F3C87E45A3F4}" type="presOf" srcId="{7CB795CC-A1C3-4EB9-A484-EE5E8706B603}" destId="{B8C4D660-8D2C-480B-8E38-8D8F2FCB3306}" srcOrd="0" destOrd="0" presId="urn:microsoft.com/office/officeart/2005/8/layout/vList6"/>
    <dgm:cxn modelId="{3EBE94C9-8814-4436-8C78-4A48ECB054D7}" type="presOf" srcId="{1E743B52-5591-43A9-B46E-CE0A1FB7C5F9}" destId="{6E369AD2-D428-4B92-A720-66ED6625DD2E}" srcOrd="0" destOrd="0" presId="urn:microsoft.com/office/officeart/2005/8/layout/vList6"/>
    <dgm:cxn modelId="{A1E91C44-3CA4-4846-B29F-CB30B8C407E2}" type="presOf" srcId="{DAB129B8-A8F2-4BBB-B722-69B0A13624EB}" destId="{752EFF77-76E3-4255-BC8E-3C0654E586E1}" srcOrd="0" destOrd="0" presId="urn:microsoft.com/office/officeart/2005/8/layout/vList6"/>
    <dgm:cxn modelId="{06F03766-CF10-4A65-9BA8-B636E954C4BD}" srcId="{DAB129B8-A8F2-4BBB-B722-69B0A13624EB}" destId="{F0598DE6-D16F-420A-919B-546D5B51A345}" srcOrd="1" destOrd="0" parTransId="{5D36E5A4-1D29-49B7-99D9-EF44ACB19297}" sibTransId="{29CB112F-8A0E-4897-BE1B-B74C8C8AE319}"/>
    <dgm:cxn modelId="{F0D631A7-6204-440B-88E2-26A9B6ED74F5}" type="presOf" srcId="{F0A90AF8-40EC-4898-B5D8-ED772848F29B}" destId="{3B1FA90D-E390-4B06-8F97-AB862F5107BA}" srcOrd="0" destOrd="0" presId="urn:microsoft.com/office/officeart/2005/8/layout/vList6"/>
    <dgm:cxn modelId="{5758483D-8FD4-428F-8AFF-4E02B3802BB1}" srcId="{DAB129B8-A8F2-4BBB-B722-69B0A13624EB}" destId="{1E743B52-5591-43A9-B46E-CE0A1FB7C5F9}" srcOrd="0" destOrd="0" parTransId="{6DF3F2A8-DDD8-4A60-8505-83245EAFCA76}" sibTransId="{8DC9549A-4A79-4C65-9231-2C80DE332768}"/>
    <dgm:cxn modelId="{3A4180B1-87E3-4CA4-B2F5-9162189CD52C}" srcId="{DAB129B8-A8F2-4BBB-B722-69B0A13624EB}" destId="{73003F5B-AD9B-4057-A48F-1B103B7BED93}" srcOrd="2" destOrd="0" parTransId="{F9FA6B16-2C35-41BF-959F-6AA8D17A7734}" sibTransId="{F62D3BD8-85EA-4206-99E7-56A2B016E92F}"/>
    <dgm:cxn modelId="{5CBAA697-AA49-406B-8370-047ABAC2AAB8}" srcId="{81556EAE-08B4-4C10-9CD9-F607F174DCB9}" destId="{61B7A07E-7C73-4272-96B3-C9950AB11D81}" srcOrd="3" destOrd="0" parTransId="{D15BB97D-E6E0-4185-B11E-E385263F9072}" sibTransId="{4DCF252F-2538-462C-9F91-F1AAB7A15161}"/>
    <dgm:cxn modelId="{BD42ACF9-E2CA-42C8-AB70-D05E0733EDE4}" type="presOf" srcId="{73003F5B-AD9B-4057-A48F-1B103B7BED93}" destId="{6E369AD2-D428-4B92-A720-66ED6625DD2E}" srcOrd="0" destOrd="2" presId="urn:microsoft.com/office/officeart/2005/8/layout/vList6"/>
    <dgm:cxn modelId="{662D131C-5CE6-4066-8B37-9C8844D78FC4}" type="presOf" srcId="{1C0300AD-4339-401F-8711-C4C5E6A0AD59}" destId="{BCF57EE6-02E4-44D6-8F8B-22B279579FB6}" srcOrd="0" destOrd="1" presId="urn:microsoft.com/office/officeart/2005/8/layout/vList6"/>
    <dgm:cxn modelId="{F89412C2-6F87-479E-B4A9-75C0BF47C2C0}" srcId="{81556EAE-08B4-4C10-9CD9-F607F174DCB9}" destId="{A6F79A64-E462-49B9-B3BD-E5510B2BA879}" srcOrd="1" destOrd="0" parTransId="{1F0216C3-A201-49A0-89B7-56CDE8A7C4B0}" sibTransId="{0AFFB904-6B42-4232-B741-39D3F2A47A40}"/>
    <dgm:cxn modelId="{3AD11845-758D-4F53-BFAD-1F03C3EAD29E}" srcId="{F0A90AF8-40EC-4898-B5D8-ED772848F29B}" destId="{DAB129B8-A8F2-4BBB-B722-69B0A13624EB}" srcOrd="0" destOrd="0" parTransId="{D4616C9B-E91C-46DA-AAD9-8F25993AB0F5}" sibTransId="{19622618-73CB-412F-AF52-57946309BB60}"/>
    <dgm:cxn modelId="{C099B63D-70C0-49BE-B54B-786A30AEEA9C}" type="presOf" srcId="{506022EC-808E-41B1-A68D-F9FB036643A9}" destId="{BCF57EE6-02E4-44D6-8F8B-22B279579FB6}" srcOrd="0" destOrd="0" presId="urn:microsoft.com/office/officeart/2005/8/layout/vList6"/>
    <dgm:cxn modelId="{76619118-4115-4CFC-98F4-B584F6CBAA07}" type="presParOf" srcId="{3B1FA90D-E390-4B06-8F97-AB862F5107BA}" destId="{92CCD631-8D12-4419-BE9A-898D2F17DEEA}" srcOrd="0" destOrd="0" presId="urn:microsoft.com/office/officeart/2005/8/layout/vList6"/>
    <dgm:cxn modelId="{F3D173C5-15E8-49E0-8B46-5347A14F293A}" type="presParOf" srcId="{92CCD631-8D12-4419-BE9A-898D2F17DEEA}" destId="{752EFF77-76E3-4255-BC8E-3C0654E586E1}" srcOrd="0" destOrd="0" presId="urn:microsoft.com/office/officeart/2005/8/layout/vList6"/>
    <dgm:cxn modelId="{3D0AAB51-F126-46F8-AB56-CFBF0DBFD07B}" type="presParOf" srcId="{92CCD631-8D12-4419-BE9A-898D2F17DEEA}" destId="{6E369AD2-D428-4B92-A720-66ED6625DD2E}" srcOrd="1" destOrd="0" presId="urn:microsoft.com/office/officeart/2005/8/layout/vList6"/>
    <dgm:cxn modelId="{BE6EBC9F-9F05-4F70-8969-F6B22E732B11}" type="presParOf" srcId="{3B1FA90D-E390-4B06-8F97-AB862F5107BA}" destId="{3331A207-EA2B-444B-B84F-2CCCECBF21C5}" srcOrd="1" destOrd="0" presId="urn:microsoft.com/office/officeart/2005/8/layout/vList6"/>
    <dgm:cxn modelId="{836D8ED0-80B9-44D7-8FC2-4DB342267D5B}" type="presParOf" srcId="{3B1FA90D-E390-4B06-8F97-AB862F5107BA}" destId="{E151744E-98F3-43AB-AA9F-4D5C496FC8CC}" srcOrd="2" destOrd="0" presId="urn:microsoft.com/office/officeart/2005/8/layout/vList6"/>
    <dgm:cxn modelId="{767728C5-CC5A-4407-9806-26CDC8495F28}" type="presParOf" srcId="{E151744E-98F3-43AB-AA9F-4D5C496FC8CC}" destId="{BCD0087D-B4D0-42EC-9B9B-9590B4847326}" srcOrd="0" destOrd="0" presId="urn:microsoft.com/office/officeart/2005/8/layout/vList6"/>
    <dgm:cxn modelId="{FBDC7862-7FB2-41B2-AA0B-EF5C60373664}" type="presParOf" srcId="{E151744E-98F3-43AB-AA9F-4D5C496FC8CC}" destId="{89933D30-598A-464A-8964-22A263F370D2}" srcOrd="1" destOrd="0" presId="urn:microsoft.com/office/officeart/2005/8/layout/vList6"/>
    <dgm:cxn modelId="{04955EE3-2B16-4B86-B652-029CFE22B7AA}" type="presParOf" srcId="{3B1FA90D-E390-4B06-8F97-AB862F5107BA}" destId="{EAE38847-0E48-4DFB-A53E-82FB825B8C42}" srcOrd="3" destOrd="0" presId="urn:microsoft.com/office/officeart/2005/8/layout/vList6"/>
    <dgm:cxn modelId="{860F3E96-D708-4944-917F-6086E33DFF56}" type="presParOf" srcId="{3B1FA90D-E390-4B06-8F97-AB862F5107BA}" destId="{6A1E542C-FD24-4E74-B50A-45959CCD4A7B}" srcOrd="4" destOrd="0" presId="urn:microsoft.com/office/officeart/2005/8/layout/vList6"/>
    <dgm:cxn modelId="{554C76ED-106D-4E12-9850-20B9CED1FB92}" type="presParOf" srcId="{6A1E542C-FD24-4E74-B50A-45959CCD4A7B}" destId="{B8C4D660-8D2C-480B-8E38-8D8F2FCB3306}" srcOrd="0" destOrd="0" presId="urn:microsoft.com/office/officeart/2005/8/layout/vList6"/>
    <dgm:cxn modelId="{67547E39-DA70-409E-81F2-3034A06F9FE7}" type="presParOf" srcId="{6A1E542C-FD24-4E74-B50A-45959CCD4A7B}" destId="{BCF57EE6-02E4-44D6-8F8B-22B279579FB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369AD2-D428-4B92-A720-66ED6625DD2E}">
      <dsp:nvSpPr>
        <dsp:cNvPr id="0" name=""/>
        <dsp:cNvSpPr/>
      </dsp:nvSpPr>
      <dsp:spPr>
        <a:xfrm>
          <a:off x="2016210" y="7"/>
          <a:ext cx="5739770" cy="134376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Без тени сомнения;  Светлое будущее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Не имею представления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Приятное зрелище </a:t>
          </a:r>
          <a:endParaRPr lang="ru-RU" sz="900" kern="1200" dirty="0"/>
        </a:p>
      </dsp:txBody>
      <dsp:txXfrm>
        <a:off x="2016210" y="7"/>
        <a:ext cx="5739770" cy="1343764"/>
      </dsp:txXfrm>
    </dsp:sp>
    <dsp:sp modelId="{752EFF77-76E3-4255-BC8E-3C0654E586E1}">
      <dsp:nvSpPr>
        <dsp:cNvPr id="0" name=""/>
        <dsp:cNvSpPr/>
      </dsp:nvSpPr>
      <dsp:spPr>
        <a:xfrm>
          <a:off x="0" y="214256"/>
          <a:ext cx="2002812" cy="7874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Визуалы</a:t>
          </a:r>
          <a:endParaRPr lang="ru-RU" sz="2400" kern="1200" dirty="0"/>
        </a:p>
      </dsp:txBody>
      <dsp:txXfrm>
        <a:off x="0" y="214256"/>
        <a:ext cx="2002812" cy="787419"/>
      </dsp:txXfrm>
    </dsp:sp>
    <dsp:sp modelId="{89933D30-598A-464A-8964-22A263F370D2}">
      <dsp:nvSpPr>
        <dsp:cNvPr id="0" name=""/>
        <dsp:cNvSpPr/>
      </dsp:nvSpPr>
      <dsp:spPr>
        <a:xfrm>
          <a:off x="1979121" y="1440159"/>
          <a:ext cx="5869750" cy="17359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Загореться желанием;   Задержаться на секундочку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Палец о палец не ударил;   Руками не трогал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Руки чешутся;  С холодным сердцем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Хватать звезды с неба</a:t>
          </a:r>
          <a:endParaRPr lang="ru-RU" sz="1800" kern="1200" dirty="0"/>
        </a:p>
      </dsp:txBody>
      <dsp:txXfrm>
        <a:off x="1979121" y="1440159"/>
        <a:ext cx="5869750" cy="1735995"/>
      </dsp:txXfrm>
    </dsp:sp>
    <dsp:sp modelId="{BCD0087D-B4D0-42EC-9B9B-9590B4847326}">
      <dsp:nvSpPr>
        <dsp:cNvPr id="0" name=""/>
        <dsp:cNvSpPr/>
      </dsp:nvSpPr>
      <dsp:spPr>
        <a:xfrm>
          <a:off x="0" y="1888513"/>
          <a:ext cx="1973474" cy="787419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Кинестетики </a:t>
          </a:r>
          <a:endParaRPr lang="ru-RU" sz="2400" kern="1200" dirty="0"/>
        </a:p>
      </dsp:txBody>
      <dsp:txXfrm>
        <a:off x="0" y="1888513"/>
        <a:ext cx="1973474" cy="787419"/>
      </dsp:txXfrm>
    </dsp:sp>
    <dsp:sp modelId="{BCF57EE6-02E4-44D6-8F8B-22B279579FB6}">
      <dsp:nvSpPr>
        <dsp:cNvPr id="0" name=""/>
        <dsp:cNvSpPr/>
      </dsp:nvSpPr>
      <dsp:spPr>
        <a:xfrm>
          <a:off x="1872203" y="3312372"/>
          <a:ext cx="5967557" cy="134376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Говорите громче;    Держите язык за зубами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Жить в гармонии;   Задавать тон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Пропускать мимо ушей;   Слово за слово </a:t>
          </a:r>
          <a:endParaRPr lang="ru-RU" sz="1800" kern="1200" dirty="0"/>
        </a:p>
      </dsp:txBody>
      <dsp:txXfrm>
        <a:off x="1872203" y="3312372"/>
        <a:ext cx="5967557" cy="1343764"/>
      </dsp:txXfrm>
    </dsp:sp>
    <dsp:sp modelId="{B8C4D660-8D2C-480B-8E38-8D8F2FCB3306}">
      <dsp:nvSpPr>
        <dsp:cNvPr id="0" name=""/>
        <dsp:cNvSpPr/>
      </dsp:nvSpPr>
      <dsp:spPr>
        <a:xfrm>
          <a:off x="0" y="3562769"/>
          <a:ext cx="1873724" cy="787419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Аудиалы </a:t>
          </a:r>
          <a:endParaRPr lang="ru-RU" sz="2400" kern="1200" dirty="0"/>
        </a:p>
      </dsp:txBody>
      <dsp:txXfrm>
        <a:off x="0" y="3562769"/>
        <a:ext cx="1873724" cy="787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6B6D6-2432-4ECE-BBA2-CB7B86E2337F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B4971-85D6-4225-BFED-D952D41145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0448-2BC5-4311-8C14-DA8C5C3FB81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s1436.vkontakte.ru/g2786730/a_74900fd7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44824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Как узнать стиль мышления ребенка?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299885">
            <a:off x="168155" y="821036"/>
            <a:ext cx="27336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МБОУ «СОШ №42»</a:t>
            </a:r>
            <a:endParaRPr lang="ru-RU" sz="24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4797152"/>
            <a:ext cx="36927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Педагог-психолог: 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Борисова Валерия Леонидовна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630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Аудиальный ученик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2530" name="Picture 2" descr="http://img1.liveinternet.ru/images/attach/c/1/56/836/56836119_1269340911_Gorod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44824"/>
            <a:ext cx="1731455" cy="24462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1412776"/>
            <a:ext cx="29016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Читая текст,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шепчет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916832"/>
            <a:ext cx="26647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Чаще отвлекается,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 сосед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визуал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916832"/>
            <a:ext cx="35572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Повторяет слово в слово,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даже если кажется,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он не слушает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068960"/>
            <a:ext cx="30375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Затруднения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вычислительными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навыками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50027" y="3429000"/>
            <a:ext cx="301787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Часто садится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последнюю парту</a:t>
            </a: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(при серьезной контр работе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),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т.к. отвлекается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даже на шепот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437112"/>
            <a:ext cx="30099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Страдает пунктуация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4941168"/>
            <a:ext cx="45625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Рассказывает лучше, чем пишет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630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Кинестетический ученик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7767" y="1412776"/>
            <a:ext cx="38138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чтении водит пальцем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4077072"/>
            <a:ext cx="2060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учит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в игре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0248" y="5157192"/>
            <a:ext cx="82056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соседом кинестетиком за 1 урок м/б более 2-х потасовок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2" name="Picture 2" descr="http://www.chiccoclub.idea.su/userfiles/05_02_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832" y="2204864"/>
            <a:ext cx="2306112" cy="266429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83568" y="1916832"/>
            <a:ext cx="29423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Проявляет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инициативу быть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активным помощником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учителю</a:t>
            </a:r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2132856"/>
            <a:ext cx="20645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общении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тарается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прикоснуться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3933056"/>
            <a:ext cx="30588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Активно нарушает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дисциплину на уроке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s1.maminuklubs.lv/cache/85/d7/85d7f37e7a1ae52757075050fb2592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236260" cy="53416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4149080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Способ нашего мышления оказывает влияние на наше тело, а то, как мы используем наше тело,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действует на то, как мы думаем.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836712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Существуют видимые изменения, которые отражаются в нашем теле,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когда мы думаем разными способами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. .</a:t>
            </a:r>
            <a:endParaRPr lang="ru-RU" sz="28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1.liveinternet.ru/images/attach/c/1/56/348/56348275_speak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6944772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9310190">
            <a:off x="366951" y="1005104"/>
            <a:ext cx="2262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Визуалы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4067944" y="1196752"/>
            <a:ext cx="3024336" cy="4104456"/>
          </a:xfrm>
          <a:prstGeom prst="round1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>
            <a:off x="2339752" y="2492896"/>
            <a:ext cx="1656184" cy="3024336"/>
          </a:xfrm>
          <a:prstGeom prst="teardrop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692696"/>
            <a:ext cx="37853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Говорят быстро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340768"/>
            <a:ext cx="2826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Тон высокий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2708920"/>
            <a:ext cx="61731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Образы возникают быстро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3429000"/>
            <a:ext cx="55076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Дыхание поверхностное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3808" y="4149080"/>
            <a:ext cx="56594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Мускулатура напряжена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1988840"/>
            <a:ext cx="31472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Лицо бледное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99592" y="4797152"/>
            <a:ext cx="76402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Жесты рук на уровне плеч и выше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1.liveinternet.ru/images/attach/c/1/56/348/56348275_speak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6944772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9310190">
            <a:off x="334571" y="1005104"/>
            <a:ext cx="2327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Аудиалы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4067944" y="1124744"/>
            <a:ext cx="3024336" cy="4104456"/>
          </a:xfrm>
          <a:prstGeom prst="round1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7388070">
            <a:off x="2316569" y="4039182"/>
            <a:ext cx="1440160" cy="1728192"/>
          </a:xfrm>
          <a:prstGeom prst="teardrop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5" name="Капля 14"/>
          <p:cNvSpPr/>
          <p:nvPr/>
        </p:nvSpPr>
        <p:spPr>
          <a:xfrm rot="12073134">
            <a:off x="2604602" y="1014846"/>
            <a:ext cx="1440160" cy="1728192"/>
          </a:xfrm>
          <a:prstGeom prst="teardrop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77903" y="692696"/>
            <a:ext cx="45654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Дышат всей грудью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83768" y="1412776"/>
            <a:ext cx="61079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Разговаривает сам с собой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87824" y="2132856"/>
            <a:ext cx="5303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Жесты на уровне груди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5976" y="2996952"/>
            <a:ext cx="40330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Голова наклонена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3717032"/>
            <a:ext cx="54877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Голову подпирает рукой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91680" y="4437112"/>
            <a:ext cx="68845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Голос чистый, выразительный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83568" y="5085184"/>
            <a:ext cx="79772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Мелкие ритмичные движения тела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1.liveinternet.ru/images/attach/c/1/56/348/56348275_speak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6944772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9310190">
            <a:off x="-75251" y="1005104"/>
            <a:ext cx="3147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Кинестетики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4067944" y="1196752"/>
            <a:ext cx="3024336" cy="4104456"/>
          </a:xfrm>
          <a:prstGeom prst="round1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1250168">
            <a:off x="2590195" y="716003"/>
            <a:ext cx="1563292" cy="1576188"/>
          </a:xfrm>
          <a:prstGeom prst="teardrop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 rot="12494944">
            <a:off x="2651989" y="2156164"/>
            <a:ext cx="1563292" cy="1576188"/>
          </a:xfrm>
          <a:prstGeom prst="teardrop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699792" y="692696"/>
            <a:ext cx="607630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Глубокое низкое дыхание</a:t>
            </a:r>
          </a:p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</a:t>
            </a:r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области живота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1844824"/>
            <a:ext cx="57985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Мускульное расслабление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2492896"/>
            <a:ext cx="63453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Низкая тональность голоса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212976"/>
            <a:ext cx="58748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Низкое положение головы</a:t>
            </a:r>
            <a:endParaRPr lang="ru-RU" sz="3200" b="1" i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1960" y="3789040"/>
            <a:ext cx="42246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Говорит медленно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95936" y="4509120"/>
            <a:ext cx="43378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Паузы длительные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91680" y="5085184"/>
            <a:ext cx="59674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Жестикуляция ниже пояса</a:t>
            </a:r>
            <a:endParaRPr lang="ru-RU" sz="32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open.az/uploads/posts/2012-09/1347596392_6a00d8341c022953ef0147e3e65d59970b-800wi.jpg"/>
          <p:cNvPicPr>
            <a:picLocks noChangeAspect="1" noChangeArrowheads="1"/>
          </p:cNvPicPr>
          <p:nvPr/>
        </p:nvPicPr>
        <p:blipFill>
          <a:blip r:embed="rId2" cstate="print"/>
          <a:srcRect b="51151"/>
          <a:stretch>
            <a:fillRect/>
          </a:stretch>
        </p:blipFill>
        <p:spPr bwMode="auto">
          <a:xfrm>
            <a:off x="611560" y="620688"/>
            <a:ext cx="3600400" cy="1319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198884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Визуалы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692696"/>
            <a:ext cx="42770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Мыслят </a:t>
            </a:r>
          </a:p>
          <a:p>
            <a:pPr algn="ctr"/>
            <a:r>
              <a:rPr lang="ru-RU" sz="2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зрительными образами</a:t>
            </a:r>
            <a:endParaRPr lang="ru-RU" sz="24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2708920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Успешны в математике и химии;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Операции с абстрактными идеями;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Большой объем запоминания и переработки информации;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Мыслят зрительными образами … </a:t>
            </a:r>
          </a:p>
          <a:p>
            <a:endParaRPr lang="ru-RU" sz="32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364088" y="3212976"/>
            <a:ext cx="115212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im2-tub-ru.yandex.net/i?id=21de5a0c51c204482e05b9e5bd46b183-33-144&amp;n=33&amp;h=2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1266825" cy="20002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2708920"/>
            <a:ext cx="73448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Успешны в гуманитарных науках;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легко даются иностранные языки;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Операции с абстрактными идеями;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Затрудняются в быстрой переработке большого объема информации;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Объяснения учителя необходимо.</a:t>
            </a:r>
          </a:p>
          <a:p>
            <a:endParaRPr lang="ru-RU" sz="32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1844824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Аудиалы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692696"/>
            <a:ext cx="51010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Воспринимают информацию</a:t>
            </a:r>
          </a:p>
          <a:p>
            <a:pPr algn="ctr"/>
            <a:r>
              <a:rPr lang="ru-RU" sz="2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 слух</a:t>
            </a:r>
            <a:endParaRPr lang="ru-RU" sz="24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206084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Кинестетики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996952"/>
            <a:ext cx="76063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Обработка и хранение информации основывается на ощущениях;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 память мышечная;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Развита интуиция;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Успешны при выполнении тестовых заданий.</a:t>
            </a:r>
          </a:p>
          <a:p>
            <a:endParaRPr lang="ru-RU" sz="32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://cl.rushkolnik.ru/tw_files2/urls_3/36/d-35892/35892_html_66dc325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2699387" cy="17799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Ценят удобство, комфорт и внимательно относятся к собственному телу</a:t>
            </a:r>
            <a:r>
              <a:rPr lang="ru-RU" sz="2400" dirty="0" smtClean="0"/>
              <a:t>. </a:t>
            </a:r>
            <a:endParaRPr lang="ru-RU" sz="2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joomd.ir/wp-content/uploads/2013/11/14/graphic-design/cartoon-character-vector/Geek_Boy_Vector_Character_Preview.jpg"/>
          <p:cNvPicPr>
            <a:picLocks noChangeAspect="1" noChangeArrowheads="1"/>
          </p:cNvPicPr>
          <p:nvPr/>
        </p:nvPicPr>
        <p:blipFill>
          <a:blip r:embed="rId2" cstate="print"/>
          <a:srcRect l="23796" r="19958"/>
          <a:stretch>
            <a:fillRect/>
          </a:stretch>
        </p:blipFill>
        <p:spPr bwMode="auto">
          <a:xfrm>
            <a:off x="6228184" y="548680"/>
            <a:ext cx="1129957" cy="2049561"/>
          </a:xfrm>
          <a:prstGeom prst="rect">
            <a:avLst/>
          </a:prstGeom>
          <a:noFill/>
        </p:spPr>
      </p:pic>
      <p:pic>
        <p:nvPicPr>
          <p:cNvPr id="1026" name="Picture 2" descr="http://900igr.net/datai/geometrija/Matematicheskaja-simmetrija/0017-033-Matematicheskaja-simmetrij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780928"/>
            <a:ext cx="3712684" cy="17006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868144" y="4653136"/>
            <a:ext cx="20325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Шаростержневые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одели атомов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://www.hitec.bash.ru/Img/stat/image002.jpg"/>
          <p:cNvPicPr>
            <a:picLocks noChangeAspect="1" noChangeArrowheads="1"/>
          </p:cNvPicPr>
          <p:nvPr/>
        </p:nvPicPr>
        <p:blipFill>
          <a:blip r:embed="rId4" cstate="print"/>
          <a:srcRect l="1923" t="3729"/>
          <a:stretch>
            <a:fillRect/>
          </a:stretch>
        </p:blipFill>
        <p:spPr bwMode="auto">
          <a:xfrm>
            <a:off x="467544" y="1268760"/>
            <a:ext cx="3673162" cy="229743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3140968"/>
            <a:ext cx="28469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Химические превращения</a:t>
            </a:r>
          </a:p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эксперименты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трелка углом вверх 7"/>
          <p:cNvSpPr/>
          <p:nvPr/>
        </p:nvSpPr>
        <p:spPr>
          <a:xfrm rot="5400000">
            <a:off x="5436096" y="836712"/>
            <a:ext cx="468052" cy="1188132"/>
          </a:xfrm>
          <a:prstGeom prst="bent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www.sstu.ru/files/fups/images/%20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861048"/>
            <a:ext cx="3328369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483768" y="548680"/>
            <a:ext cx="34964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Нейропсихологическая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2276872"/>
            <a:ext cx="3528392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Общение с ребенком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212976"/>
            <a:ext cx="5400600" cy="15696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Анализ неосознанных движений его глаз, темп </a:t>
            </a:r>
            <a:r>
              <a:rPr lang="ru-RU" sz="3200" b="1" dirty="0" smtClean="0">
                <a:latin typeface="Monotype Corsiva" pitchFamily="66" charset="0"/>
              </a:rPr>
              <a:t>а речи</a:t>
            </a:r>
            <a:r>
              <a:rPr lang="ru-RU" sz="3200" b="1" dirty="0" smtClean="0">
                <a:latin typeface="Monotype Corsiva" pitchFamily="66" charset="0"/>
              </a:rPr>
              <a:t>,  жестов, положение головы …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4941168"/>
            <a:ext cx="3528392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Поведение ребенка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79512" y="1556792"/>
            <a:ext cx="648072" cy="1152128"/>
          </a:xfrm>
          <a:prstGeom prst="curv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6480212" y="2816932"/>
            <a:ext cx="3456384" cy="504056"/>
          </a:xfrm>
          <a:prstGeom prst="ben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5508104" y="1628800"/>
            <a:ext cx="288032" cy="148246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620688"/>
            <a:ext cx="7272808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учитель может узнать,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мыслит ли ребенок звуками,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картинками или телесными ощущениями?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3.proshkolu.ru/content/media/pic/std/3000000/2947000/2946676-0379ce786489410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128792" cy="35643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2780928"/>
            <a:ext cx="3376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905"/>
                <a:solidFill>
                  <a:srgbClr val="00FF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</a:t>
            </a:r>
            <a:r>
              <a:rPr lang="ru-RU" sz="5400" b="1" i="1" cap="none" spc="0" dirty="0" smtClean="0">
                <a:ln w="1905"/>
                <a:solidFill>
                  <a:srgbClr val="00FF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 внимание</a:t>
            </a:r>
            <a:endParaRPr lang="ru-RU" sz="5400" b="1" i="1" cap="none" spc="0" dirty="0">
              <a:ln w="1905"/>
              <a:solidFill>
                <a:srgbClr val="00FF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56714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Репрезетативная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система 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5273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Monotype Corsiva" pitchFamily="66" charset="0"/>
              </a:rPr>
              <a:t>Предпочитаемый способ получения </a:t>
            </a: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мысленной переработки информации</a:t>
            </a:r>
            <a:endParaRPr lang="ru-RU" sz="2400" i="1" dirty="0">
              <a:latin typeface="Monotype Corsiva" pitchFamily="66" charset="0"/>
            </a:endParaRPr>
          </a:p>
        </p:txBody>
      </p:sp>
      <p:pic>
        <p:nvPicPr>
          <p:cNvPr id="6" name="i-main-pic" descr="Картинка 45 из 20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04864"/>
            <a:ext cx="2232248" cy="243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  <a:sp3d>
            <a:bevelT w="165100" prst="coolSlant"/>
          </a:sp3d>
        </p:spPr>
      </p:pic>
      <p:sp>
        <p:nvSpPr>
          <p:cNvPr id="7" name="Прямоугольник 6"/>
          <p:cNvSpPr/>
          <p:nvPr/>
        </p:nvSpPr>
        <p:spPr>
          <a:xfrm>
            <a:off x="1475656" y="2564904"/>
            <a:ext cx="2327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Аудиалы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4581128"/>
            <a:ext cx="3147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Кинестетики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348880"/>
            <a:ext cx="2262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Визуалы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 rot="966959">
            <a:off x="5617519" y="161258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По характеру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 доминирующей модальности</a:t>
            </a:r>
            <a:endParaRPr lang="ru-RU" sz="20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13" name="Стрелка углом вверх 12"/>
          <p:cNvSpPr/>
          <p:nvPr/>
        </p:nvSpPr>
        <p:spPr>
          <a:xfrm rot="10800000">
            <a:off x="1331640" y="836712"/>
            <a:ext cx="432048" cy="288032"/>
          </a:xfrm>
          <a:prstGeom prst="bent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20688"/>
            <a:ext cx="45718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источник информации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http://cosmo.lv/_mm/profiles/55501/full_55719_09ffdde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3240360" cy="24302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077072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Непроизвольное движение глаз человека достоверно показывает, к какой разновидности памяти или внутреннего опыта он прибегает в данный момент.</a:t>
            </a:r>
            <a:endParaRPr lang="ru-RU" sz="28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005.radikal.ru/i209/1011/6d/807554d3fc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352928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92696"/>
            <a:ext cx="45718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источник информации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77072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Используемые слова характеризуют тип мыслительных образов и действий в сознании.</a:t>
            </a:r>
            <a:endParaRPr lang="ru-RU" sz="28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20484" name="Picture 4" descr="http://school.discoveryeducation.com/clipart/images/speech-bubble-girl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340768"/>
            <a:ext cx="4869492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60032" y="1988840"/>
            <a:ext cx="1660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20523097">
            <a:off x="278449" y="803908"/>
            <a:ext cx="22064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Предикаты - 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620688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сенсорно-определенные слова (глаголы, существительные, прилагательные, наречия) 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755576" y="1412776"/>
          <a:ext cx="784887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92696"/>
            <a:ext cx="45718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источник информации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149080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Жесты и поведение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– отражение внутренних процессов; степень эмоциональной возбудимости; стиль мышления в норме и в эмоциональном возбуждении ..</a:t>
            </a:r>
            <a:endParaRPr lang="ru-RU" sz="28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http://www.vevivi.ru/best/images/servus/79/56/56256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2664296" cy="2596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630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Визуальная ученица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013176"/>
            <a:ext cx="29070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Тетради аккуратные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420888"/>
            <a:ext cx="491416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Записи пронумерованы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выделены цветным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карандашом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941168"/>
            <a:ext cx="38637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 на столе и в сумке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3645024"/>
            <a:ext cx="30296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таблицах отмечает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то, что важно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3501008"/>
            <a:ext cx="29602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Всегда пропускает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– 2 сложных слова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 диктовке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4" name="Picture 2" descr="http://img3.proshkolu.ru/content/media/pic/std/1000000/360000/359861-cdb88a9ad8fa89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48680"/>
            <a:ext cx="1872208" cy="2356626"/>
          </a:xfrm>
          <a:prstGeom prst="rect">
            <a:avLst/>
          </a:prstGeom>
          <a:noFill/>
        </p:spPr>
      </p:pic>
      <p:sp>
        <p:nvSpPr>
          <p:cNvPr id="10" name="Выгнутая влево стрелка 9"/>
          <p:cNvSpPr/>
          <p:nvPr/>
        </p:nvSpPr>
        <p:spPr>
          <a:xfrm>
            <a:off x="827584" y="764704"/>
            <a:ext cx="648072" cy="1152128"/>
          </a:xfrm>
          <a:prstGeom prst="curv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1412776"/>
            <a:ext cx="24815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Смотрит вверх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время беседы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499992" y="1268760"/>
            <a:ext cx="288032" cy="1152128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403648" y="2276872"/>
            <a:ext cx="288032" cy="1152128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434483">
            <a:off x="7139237" y="3027514"/>
            <a:ext cx="288032" cy="648072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375991">
            <a:off x="3946946" y="3347705"/>
            <a:ext cx="288032" cy="1654962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0168872">
            <a:off x="4944559" y="3411146"/>
            <a:ext cx="288032" cy="157018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2D050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554</Words>
  <Application>Microsoft Office PowerPoint</Application>
  <PresentationFormat>Экран (4:3)</PresentationFormat>
  <Paragraphs>140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Визуальная ученица</vt:lpstr>
      <vt:lpstr>Аудиальный ученик</vt:lpstr>
      <vt:lpstr>Кинестетический ученик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W7</cp:lastModifiedBy>
  <cp:revision>51</cp:revision>
  <dcterms:created xsi:type="dcterms:W3CDTF">2014-07-07T16:28:21Z</dcterms:created>
  <dcterms:modified xsi:type="dcterms:W3CDTF">2015-01-18T04:36:56Z</dcterms:modified>
</cp:coreProperties>
</file>