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3"/>
  </p:notesMasterIdLst>
  <p:sldIdLst>
    <p:sldId id="256" r:id="rId2"/>
    <p:sldId id="259" r:id="rId3"/>
    <p:sldId id="260" r:id="rId4"/>
    <p:sldId id="268" r:id="rId5"/>
    <p:sldId id="261" r:id="rId6"/>
    <p:sldId id="262" r:id="rId7"/>
    <p:sldId id="263" r:id="rId8"/>
    <p:sldId id="267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750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5B6B00-4D7E-4F7C-AB78-E488BBCC0601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05A8D0-1151-44F4-B686-BA08BC8A6F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190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05A8D0-1151-44F4-B686-BA08BC8A6F9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880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005064"/>
            <a:ext cx="6400800" cy="1024137"/>
          </a:xfrm>
        </p:spPr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</a:rPr>
              <a:t>Проект ученицы 2 «К» класса лицея №1367 </a:t>
            </a:r>
          </a:p>
          <a:p>
            <a:r>
              <a:rPr lang="ru-RU" b="1" i="1" dirty="0" smtClean="0">
                <a:solidFill>
                  <a:srgbClr val="002060"/>
                </a:solidFill>
              </a:rPr>
              <a:t>                       Кузьминой Анны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1916832"/>
            <a:ext cx="6336704" cy="78993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Мой режим дня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46975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788024" y="548680"/>
            <a:ext cx="3888432" cy="230425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21:00-22:30- свободное время(смотрю телевизор, играю, танцую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9" name="Picture 3" descr="C:\Работа\Наталья\Олеся\26.01.15 д.р. Н.Кузьминой\CIMG53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74120">
            <a:off x="748778" y="1213656"/>
            <a:ext cx="3849482" cy="5132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5315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48680"/>
            <a:ext cx="8352927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3851920" y="692696"/>
            <a:ext cx="3888432" cy="1008112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22:30 подготовка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ко сну и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отбой</a:t>
            </a:r>
            <a:endParaRPr lang="ru-RU" sz="2800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1534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196" y="944725"/>
            <a:ext cx="6879120" cy="5159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456875" y="2705387"/>
            <a:ext cx="3168353" cy="23113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5724" y="1178751"/>
            <a:ext cx="5328592" cy="1008112"/>
          </a:xfrm>
          <a:solidFill>
            <a:schemeClr val="bg1"/>
          </a:solidFill>
        </p:spPr>
        <p:txBody>
          <a:bodyPr/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7:00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- 7:15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подъем, водные процедуры</a:t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9154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908720"/>
            <a:ext cx="7315200" cy="548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15817" y="1052736"/>
            <a:ext cx="5082952" cy="792088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7:15 – 7:30 Легкий завтрак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335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915817" y="1052736"/>
            <a:ext cx="5082952" cy="792088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7:30 – 7:50 Сборы в школу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5" name="Picture 3" descr="C:\Program Files (x86)\Microsoft Office\MEDIA\CAGCAT10\j0186348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108053">
            <a:off x="1676449" y="2626895"/>
            <a:ext cx="1964037" cy="2758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C:\Program Files (x86)\Microsoft Office\MEDIA\CAGCAT10\j0183328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2672678"/>
            <a:ext cx="2654349" cy="2666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1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68760"/>
            <a:ext cx="4968552" cy="3722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347864" y="1484784"/>
            <a:ext cx="4424279" cy="576064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7:50 – 8:10 иду 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в школу</a:t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2585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268760"/>
            <a:ext cx="6077950" cy="455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204864"/>
            <a:ext cx="3168352" cy="3601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07880" y="1340768"/>
            <a:ext cx="4248472" cy="864096"/>
          </a:xfrm>
          <a:solidFill>
            <a:schemeClr val="bg1"/>
          </a:solidFill>
        </p:spPr>
        <p:txBody>
          <a:bodyPr/>
          <a:lstStyle/>
          <a:p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>8:30 -15:00 занятия в </a:t>
            </a:r>
            <a:r>
              <a:rPr lang="ru-RU" sz="2800" dirty="0" smtClean="0">
                <a:effectLst/>
                <a:latin typeface="Times New Roman" pitchFamily="18" charset="0"/>
                <a:cs typeface="Times New Roman" pitchFamily="18" charset="0"/>
              </a:rPr>
              <a:t>   школе</a:t>
            </a:r>
            <a: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61131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4211960" y="504742"/>
            <a:ext cx="4248472" cy="144016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dirty="0">
                <a:effectLst/>
              </a:rPr>
              <a:t>16:00 - дополнительные </a:t>
            </a:r>
            <a:r>
              <a:rPr lang="ru-RU" sz="2800" dirty="0" smtClean="0">
                <a:effectLst/>
              </a:rPr>
              <a:t>занятия(танцы)</a:t>
            </a:r>
            <a:endParaRPr lang="ru-RU" sz="2800" dirty="0">
              <a:effectLst/>
            </a:endParaRPr>
          </a:p>
        </p:txBody>
      </p:sp>
      <p:pic>
        <p:nvPicPr>
          <p:cNvPr id="7171" name="Picture 3" descr="C:\Работа\Наталья\Олеся\танцы\танцы 2014\CIMG50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41972">
            <a:off x="3858968" y="2785544"/>
            <a:ext cx="5132873" cy="3421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Работа\Наталья\Олеся\Москвич 22.11.13\CIMG015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204105">
            <a:off x="841082" y="1433953"/>
            <a:ext cx="3294515" cy="4392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909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79387"/>
            <a:ext cx="4924976" cy="36897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779912" y="1196752"/>
            <a:ext cx="3196784" cy="72008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l"/>
            <a:r>
              <a:rPr lang="ru-RU" sz="2800" dirty="0" smtClean="0">
                <a:effectLst/>
              </a:rPr>
              <a:t>18:00 </a:t>
            </a:r>
            <a:r>
              <a:rPr lang="ru-RU" sz="2800" dirty="0">
                <a:effectLst/>
              </a:rPr>
              <a:t>- </a:t>
            </a:r>
            <a:r>
              <a:rPr lang="ru-RU" sz="2800" dirty="0" smtClean="0">
                <a:effectLst/>
              </a:rPr>
              <a:t>ужин</a:t>
            </a:r>
            <a:endParaRPr lang="ru-RU" sz="2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28758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3995936" y="980728"/>
            <a:ext cx="4248472" cy="864096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2800" dirty="0" smtClean="0">
                <a:effectLst/>
              </a:rPr>
              <a:t>18:30-21:00 </a:t>
            </a:r>
            <a:r>
              <a:rPr lang="ru-RU" sz="2800" dirty="0">
                <a:effectLst/>
              </a:rPr>
              <a:t>-делаю уроки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651235">
            <a:off x="-405332" y="1635611"/>
            <a:ext cx="4991327" cy="372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096118">
            <a:off x="4796167" y="2946072"/>
            <a:ext cx="3957554" cy="29501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2144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219</TotalTime>
  <Words>74</Words>
  <Application>Microsoft Office PowerPoint</Application>
  <PresentationFormat>Экран (4:3)</PresentationFormat>
  <Paragraphs>14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Calibri</vt:lpstr>
      <vt:lpstr>Georgia</vt:lpstr>
      <vt:lpstr>Times New Roman</vt:lpstr>
      <vt:lpstr>Trebuchet MS</vt:lpstr>
      <vt:lpstr>Воздушный поток</vt:lpstr>
      <vt:lpstr>Мой режим дня </vt:lpstr>
      <vt:lpstr>7:00- 7:15 подъем, водные процедуры </vt:lpstr>
      <vt:lpstr>7:15 – 7:30 Легкий завтрак</vt:lpstr>
      <vt:lpstr>Презентация PowerPoint</vt:lpstr>
      <vt:lpstr>7:50 – 8:10 иду в школу </vt:lpstr>
      <vt:lpstr>8:30 -15:00 занятия в    школе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Мой режим дня </dc:title>
  <dc:creator>Александрова Наталья Николаевна</dc:creator>
  <cp:lastModifiedBy>user</cp:lastModifiedBy>
  <cp:revision>69</cp:revision>
  <dcterms:created xsi:type="dcterms:W3CDTF">2015-01-27T08:05:59Z</dcterms:created>
  <dcterms:modified xsi:type="dcterms:W3CDTF">2015-02-09T10:31:38Z</dcterms:modified>
</cp:coreProperties>
</file>