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B6B00-4D7E-4F7C-AB78-E488BBCC060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5A8D0-1151-44F4-B686-BA08BC8A6F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19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5A8D0-1151-44F4-B686-BA08BC8A6F9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340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wmf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wmf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20863"/>
            <a:ext cx="7772400" cy="78993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Мой режим дня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5063"/>
            <a:ext cx="6400800" cy="1024137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Проект ученицы 2 «К» класса лицея №1367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Шатовой Олеси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Picture 22" descr="22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142875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066800" cy="46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21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437112"/>
            <a:ext cx="1428750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28" y="5257973"/>
            <a:ext cx="1429869" cy="13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0688"/>
            <a:ext cx="1816683" cy="164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975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11960" y="818710"/>
            <a:ext cx="3672408" cy="1188132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16.30-18.30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занятия в танцевальном коллективе «ГРАНД ЖЭТЭ»</a:t>
            </a:r>
          </a:p>
        </p:txBody>
      </p:sp>
      <p:pic>
        <p:nvPicPr>
          <p:cNvPr id="6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Работа\Наталья\Олеся\танцы\танцы 2014\CIMG50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18710"/>
            <a:ext cx="259228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Работа\Наталья\Олеся\танцы\2014 весна\CIMG41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2880320" cy="384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5" descr="21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245372"/>
            <a:ext cx="1075832" cy="91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5" descr="21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23764">
            <a:off x="3136128" y="5184135"/>
            <a:ext cx="1075832" cy="91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0064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27113" y="1268760"/>
            <a:ext cx="3672408" cy="11881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18.30-19.30 – дорога домой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19.30-20.00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ужин</a:t>
            </a:r>
          </a:p>
        </p:txBody>
      </p:sp>
      <p:pic>
        <p:nvPicPr>
          <p:cNvPr id="10242" name="Picture 2" descr="C:\Работа\Наталья\Олеся\весна 2012г\P50804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50558"/>
            <a:ext cx="3256633" cy="244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Работа\Наталья\Олеся\дача осень 2014\CIMG50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80928"/>
            <a:ext cx="3420380" cy="228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21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23764">
            <a:off x="2622695" y="4936701"/>
            <a:ext cx="1075832" cy="91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5" descr="21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23641">
            <a:off x="1917984" y="574345"/>
            <a:ext cx="1075832" cy="91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21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37272">
            <a:off x="7761605" y="1702954"/>
            <a:ext cx="1075832" cy="91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84217" y="548909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Ужин вкусный мы съедим </a:t>
            </a:r>
            <a:r>
              <a:rPr lang="ru-RU" dirty="0" smtClean="0"/>
              <a:t>,</a:t>
            </a:r>
          </a:p>
          <a:p>
            <a:r>
              <a:rPr lang="ru-RU" dirty="0" smtClean="0"/>
              <a:t>Телевизор </a:t>
            </a:r>
            <a:r>
              <a:rPr lang="ru-RU" dirty="0"/>
              <a:t>поглядим, </a:t>
            </a:r>
            <a:endParaRPr lang="ru-RU" dirty="0" smtClean="0"/>
          </a:p>
          <a:p>
            <a:r>
              <a:rPr lang="ru-RU" dirty="0" smtClean="0"/>
              <a:t>Или </a:t>
            </a:r>
            <a:r>
              <a:rPr lang="ru-RU" dirty="0"/>
              <a:t>в игры поиграем, Или книжку почитаем.</a:t>
            </a:r>
          </a:p>
        </p:txBody>
      </p:sp>
    </p:spTree>
    <p:extLst>
      <p:ext uri="{BB962C8B-B14F-4D97-AF65-F5344CB8AC3E}">
        <p14:creationId xmlns:p14="http://schemas.microsoft.com/office/powerpoint/2010/main" val="13845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427984" y="1016732"/>
            <a:ext cx="3672408" cy="11881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20.00-21.30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доделывание уроков,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свободное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</a:t>
            </a:r>
          </a:p>
        </p:txBody>
      </p:sp>
      <p:pic>
        <p:nvPicPr>
          <p:cNvPr id="11266" name="Picture 2" descr="C:\Работа\Наталья\Олеся\26.01.15 д.р. Н.Кузьминой\CIMG53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24" y="1246185"/>
            <a:ext cx="2324808" cy="30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Работа\Наталья\Олеся\в библиотеке13\CIMG00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188" y="2204864"/>
            <a:ext cx="2448272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Работа\Наталья\Олеся\Клязьма 14\CIMG41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01008"/>
            <a:ext cx="1812307" cy="2416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Program Files (x86)\Microsoft Office\MEDIA\CAGCAT10\j0251301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32326"/>
            <a:ext cx="913486" cy="76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9984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88024" y="489448"/>
            <a:ext cx="3672408" cy="11881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21.30-22.00 – приготовление ко сну, сон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1677580"/>
            <a:ext cx="51069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 ручки сказали: «Мы </a:t>
            </a:r>
            <a:r>
              <a:rPr lang="ru-RU" dirty="0" smtClean="0"/>
              <a:t>очень </a:t>
            </a:r>
            <a:r>
              <a:rPr lang="ru-RU" dirty="0"/>
              <a:t>устали, мы одевали, кормили и </a:t>
            </a:r>
            <a:r>
              <a:rPr lang="ru-RU" dirty="0" smtClean="0"/>
              <a:t>мыли, </a:t>
            </a:r>
            <a:r>
              <a:rPr lang="ru-RU" dirty="0"/>
              <a:t>и ещё рисовали. Вы знаете, как мы устали?» И каждый пальчик сказал: «Я тоже устал! Я тоже трудился, я помогал! И ложку держать, и глаза умывать! Дайте теперь нам поспать!» И ушки вдруг зашептали: «И мы тоже устали! Мы целый день всех внимательно слушали. Мы столько узнали… Мы были бы рады, если б поспали!» И глазки сказали: «Ох, а мы как устали! Так устали, что аж защипали! Мы столько сегодня видели, а теперь хотим мы поспать, давайте нас закрывать!» Нам ножки сегодня сказали: «Мы так сегодня устали, мы столько сегодня прыгали, что больше совсем не хотим, чтобы нами опять дрыгали. Мы хотим полежать, отдохнуть, чтобы завтра снова пуститься в путь».</a:t>
            </a:r>
          </a:p>
        </p:txBody>
      </p:sp>
      <p:pic>
        <p:nvPicPr>
          <p:cNvPr id="12290" name="Picture 2" descr="C:\Работа\Наталья\Олеся\Гурзуф 2014\CIMG47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46" y="2926109"/>
            <a:ext cx="30723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Работа\Наталья\Олеся\кот Шурик-2 2015\CIMG52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48" y="706054"/>
            <a:ext cx="2590735" cy="19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303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Работа\Наталья\Олеся\Анапа 12г\P90700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5233">
            <a:off x="3408202" y="831904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194980">
            <a:off x="354249" y="2387677"/>
            <a:ext cx="4744616" cy="969144"/>
          </a:xfrm>
        </p:spPr>
        <p:txBody>
          <a:bodyPr/>
          <a:lstStyle/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0209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41" y="5301208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41" y="5301208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4483" y="1772816"/>
            <a:ext cx="72901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Правильный </a:t>
            </a:r>
            <a:r>
              <a:rPr lang="ru-RU" b="1" i="1" dirty="0" smtClean="0"/>
              <a:t>режим дня </a:t>
            </a:r>
            <a:r>
              <a:rPr lang="ru-RU" dirty="0" smtClean="0"/>
              <a:t>для школьника – требование не случайное. Режим помогает правильно организовать работу и отдых, что очень важно для растущего организма ребенка.</a:t>
            </a:r>
          </a:p>
          <a:p>
            <a:pPr algn="just"/>
            <a:r>
              <a:rPr lang="ru-RU" dirty="0" smtClean="0"/>
              <a:t>Но поскольку ребенок – это всегда яркая индивидуальность , режим дня необходимо создавать исходя из его личных и возрастных особенностей.</a:t>
            </a:r>
          </a:p>
          <a:p>
            <a:pPr algn="just"/>
            <a:r>
              <a:rPr lang="ru-RU" dirty="0" smtClean="0"/>
              <a:t>Наиболее важными основами </a:t>
            </a:r>
            <a:r>
              <a:rPr lang="ru-RU" b="1" i="1" dirty="0" smtClean="0"/>
              <a:t>режима дня </a:t>
            </a:r>
            <a:r>
              <a:rPr lang="ru-RU" dirty="0" smtClean="0"/>
              <a:t>являются занятия в школе и дома, активный отдых, который нужно проводить желательно на свежем воздухе, правильный и полноценный режим здорового питания, свободное личное время, чтобы заниматься тем, что нравится, здоровый и полноценный сон.</a:t>
            </a:r>
            <a:endParaRPr lang="ru-RU" dirty="0"/>
          </a:p>
        </p:txBody>
      </p:sp>
      <p:pic>
        <p:nvPicPr>
          <p:cNvPr id="6" name="Picture 2" descr="C:\Program Files (x86)\Microsoft Office\MEDIA\CAGCAT10\j0090386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114969"/>
            <a:ext cx="2123378" cy="163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Program Files (x86)\Microsoft Office\MEDIA\CAGCAT10\j018560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41" y="620688"/>
            <a:ext cx="92263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1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55543" y="3048055"/>
            <a:ext cx="63041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мой приблизительный режим одного из учебных дней</a:t>
            </a:r>
          </a:p>
        </p:txBody>
      </p:sp>
      <p:pic>
        <p:nvPicPr>
          <p:cNvPr id="1027" name="Picture 3" descr="C:\Program Files (x86)\Microsoft Office\MEDIA\CAGCAT10\j021651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38078"/>
            <a:ext cx="1284736" cy="148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Program Files (x86)\Microsoft Office\MEDIA\CAGCAT10\j021672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77072"/>
            <a:ext cx="1450238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41" y="5301208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 (x86)\Microsoft Office\MEDIA\CAGCAT10\j0235319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95401"/>
            <a:ext cx="2088232" cy="213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608162"/>
            <a:ext cx="776365" cy="12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9197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Работа\Наталья\Олеся\Анапа 12г\P90300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57076"/>
            <a:ext cx="3708412" cy="494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6116" y="692696"/>
            <a:ext cx="2986442" cy="85176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7.20 –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подъем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41" y="5301208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531258"/>
            <a:ext cx="792088" cy="882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49425" y="1570283"/>
            <a:ext cx="3347864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Утром </a:t>
            </a:r>
            <a:r>
              <a:rPr lang="ru-RU" dirty="0"/>
              <a:t>зазвонил </a:t>
            </a:r>
            <a:r>
              <a:rPr lang="ru-RU" dirty="0" smtClean="0"/>
              <a:t>будильник! </a:t>
            </a:r>
            <a:r>
              <a:rPr lang="ru-RU" dirty="0"/>
              <a:t>Мне будильник ни к чему, Потому, что без звоночка Встать так рано я могу</a:t>
            </a:r>
            <a:r>
              <a:rPr lang="ru-RU" dirty="0" smtClean="0"/>
              <a:t>! 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7.30 -  зарядка </a:t>
            </a:r>
          </a:p>
          <a:p>
            <a:r>
              <a:rPr lang="ru-RU" dirty="0" smtClean="0"/>
              <a:t>Занимаюсь </a:t>
            </a:r>
            <a:r>
              <a:rPr lang="ru-RU" dirty="0"/>
              <a:t>я зарядкой, </a:t>
            </a:r>
            <a:endParaRPr lang="ru-RU" dirty="0" smtClean="0"/>
          </a:p>
          <a:p>
            <a:r>
              <a:rPr lang="ru-RU" dirty="0" smtClean="0"/>
              <a:t>Правда, только по утрам.</a:t>
            </a:r>
          </a:p>
          <a:p>
            <a:r>
              <a:rPr lang="ru-RU" dirty="0" smtClean="0"/>
              <a:t>Со </a:t>
            </a:r>
            <a:r>
              <a:rPr lang="ru-RU" dirty="0"/>
              <a:t>здоровьем всё в порядке, Что советую я Вам. 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потом пойду в присядку, Потанцую на ковре. Так я делаю зарядку, </a:t>
            </a:r>
            <a:endParaRPr lang="ru-RU" dirty="0" smtClean="0"/>
          </a:p>
          <a:p>
            <a:r>
              <a:rPr lang="ru-RU" dirty="0" smtClean="0"/>
              <a:t>Утром добрым на дворе.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83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9868" y="980728"/>
            <a:ext cx="2458616" cy="113980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7.40 –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гигиенические процедуры</a:t>
            </a:r>
            <a:endParaRPr lang="ru-RU" dirty="0"/>
          </a:p>
        </p:txBody>
      </p:sp>
      <p:pic>
        <p:nvPicPr>
          <p:cNvPr id="5122" name="Picture 2" descr="C:\Работа\Наталья\Олеся\дома 09\P10104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214" y="523739"/>
            <a:ext cx="3759882" cy="4893550"/>
          </a:xfrm>
          <a:prstGeom prst="rect">
            <a:avLst/>
          </a:prstGeom>
          <a:noFill/>
          <a:effectLst>
            <a:glow rad="127000">
              <a:schemeClr val="accent1">
                <a:alpha val="3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38709" y="2594961"/>
            <a:ext cx="32941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Волшебная </a:t>
            </a:r>
            <a:r>
              <a:rPr lang="ru-RU" dirty="0"/>
              <a:t>водичка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розовое личико</a:t>
            </a:r>
            <a:r>
              <a:rPr lang="ru-RU" dirty="0" smtClean="0"/>
              <a:t>,</a:t>
            </a:r>
          </a:p>
          <a:p>
            <a:r>
              <a:rPr lang="ru-RU" dirty="0" smtClean="0"/>
              <a:t>Ручеек </a:t>
            </a:r>
            <a:r>
              <a:rPr lang="ru-RU" dirty="0"/>
              <a:t>из </a:t>
            </a:r>
            <a:r>
              <a:rPr lang="ru-RU" dirty="0" smtClean="0"/>
              <a:t>сказки</a:t>
            </a:r>
          </a:p>
          <a:p>
            <a:r>
              <a:rPr lang="ru-RU" dirty="0" smtClean="0"/>
              <a:t>На </a:t>
            </a:r>
            <a:r>
              <a:rPr lang="ru-RU" dirty="0"/>
              <a:t>носик и на глазки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Брызги </a:t>
            </a:r>
            <a:r>
              <a:rPr lang="ru-RU" dirty="0"/>
              <a:t>из кадушки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щечки и на ушки, </a:t>
            </a:r>
            <a:endParaRPr lang="ru-RU" dirty="0" smtClean="0"/>
          </a:p>
          <a:p>
            <a:r>
              <a:rPr lang="ru-RU" dirty="0" smtClean="0"/>
              <a:t>Дождичек </a:t>
            </a:r>
            <a:r>
              <a:rPr lang="ru-RU" dirty="0"/>
              <a:t>из лейки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лобик и на шейку. </a:t>
            </a:r>
            <a:endParaRPr lang="ru-RU" dirty="0" smtClean="0"/>
          </a:p>
          <a:p>
            <a:r>
              <a:rPr lang="ru-RU" dirty="0" smtClean="0"/>
              <a:t>Ливень </a:t>
            </a:r>
            <a:r>
              <a:rPr lang="ru-RU" dirty="0"/>
              <a:t>с теплой тучки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маленькие ручки.</a:t>
            </a:r>
          </a:p>
        </p:txBody>
      </p:sp>
    </p:spTree>
    <p:extLst>
      <p:ext uri="{BB962C8B-B14F-4D97-AF65-F5344CB8AC3E}">
        <p14:creationId xmlns:p14="http://schemas.microsoft.com/office/powerpoint/2010/main" val="83107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1268760"/>
            <a:ext cx="3672408" cy="23762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7.50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8.10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сборы в школу (одевание, причесывание, повторение уроков)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370597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Чтобы грамотнее </a:t>
            </a:r>
            <a:r>
              <a:rPr lang="ru-RU" dirty="0" smtClean="0"/>
              <a:t>стать, </a:t>
            </a:r>
          </a:p>
          <a:p>
            <a:r>
              <a:rPr lang="ru-RU" dirty="0" smtClean="0"/>
              <a:t>Надо </a:t>
            </a:r>
            <a:r>
              <a:rPr lang="ru-RU" dirty="0"/>
              <a:t>книжки </a:t>
            </a:r>
            <a:r>
              <a:rPr lang="ru-RU" dirty="0" smtClean="0"/>
              <a:t>почитать,</a:t>
            </a:r>
          </a:p>
          <a:p>
            <a:r>
              <a:rPr lang="ru-RU" dirty="0" smtClean="0"/>
              <a:t>И уроки повторить, </a:t>
            </a:r>
          </a:p>
          <a:p>
            <a:r>
              <a:rPr lang="ru-RU" dirty="0" smtClean="0"/>
              <a:t>Чтоб </a:t>
            </a:r>
            <a:r>
              <a:rPr lang="ru-RU" dirty="0"/>
              <a:t>пятёрку получить! </a:t>
            </a:r>
          </a:p>
        </p:txBody>
      </p:sp>
      <p:pic>
        <p:nvPicPr>
          <p:cNvPr id="6" name="Picture 19" descr="5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43389"/>
            <a:ext cx="1414463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13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15616" y="1268760"/>
            <a:ext cx="3672408" cy="23762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8.10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8.30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дорога в школу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92080" y="2456892"/>
            <a:ext cx="3419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Утром , по дороге в школу, </a:t>
            </a:r>
            <a:endParaRPr lang="ru-RU" dirty="0" smtClean="0"/>
          </a:p>
          <a:p>
            <a:r>
              <a:rPr lang="ru-RU" dirty="0" smtClean="0"/>
              <a:t>Свежим </a:t>
            </a:r>
            <a:r>
              <a:rPr lang="ru-RU" dirty="0"/>
              <a:t>воздухом дышу, </a:t>
            </a:r>
            <a:endParaRPr lang="ru-RU" dirty="0" smtClean="0"/>
          </a:p>
          <a:p>
            <a:r>
              <a:rPr lang="ru-RU" dirty="0" smtClean="0"/>
              <a:t>Жду мамулю у двери я,</a:t>
            </a:r>
          </a:p>
          <a:p>
            <a:r>
              <a:rPr lang="ru-RU" dirty="0" smtClean="0"/>
              <a:t>Вместе </a:t>
            </a:r>
            <a:r>
              <a:rPr lang="ru-RU" dirty="0"/>
              <a:t>с ней </a:t>
            </a:r>
            <a:r>
              <a:rPr lang="ru-RU" dirty="0" smtClean="0"/>
              <a:t>потом </a:t>
            </a:r>
            <a:r>
              <a:rPr lang="ru-RU" dirty="0"/>
              <a:t>иду. </a:t>
            </a:r>
            <a:endParaRPr lang="ru-RU" dirty="0" smtClean="0"/>
          </a:p>
          <a:p>
            <a:r>
              <a:rPr lang="ru-RU" dirty="0" smtClean="0"/>
              <a:t>Мы </a:t>
            </a:r>
            <a:r>
              <a:rPr lang="ru-RU" dirty="0"/>
              <a:t>немного поболтаем, </a:t>
            </a:r>
            <a:endParaRPr lang="ru-RU" dirty="0" smtClean="0"/>
          </a:p>
          <a:p>
            <a:r>
              <a:rPr lang="ru-RU" dirty="0" smtClean="0"/>
              <a:t>Посмеёмся, ведь </a:t>
            </a:r>
            <a:r>
              <a:rPr lang="ru-RU" dirty="0"/>
              <a:t>тогда </a:t>
            </a:r>
            <a:endParaRPr lang="ru-RU" dirty="0" smtClean="0"/>
          </a:p>
          <a:p>
            <a:r>
              <a:rPr lang="ru-RU" dirty="0" smtClean="0"/>
              <a:t>Нам дорога утром в </a:t>
            </a:r>
            <a:r>
              <a:rPr lang="ru-RU" dirty="0"/>
              <a:t>школу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наскучит никогда.</a:t>
            </a:r>
          </a:p>
        </p:txBody>
      </p:sp>
      <p:pic>
        <p:nvPicPr>
          <p:cNvPr id="6146" name="Picture 2" descr="C:\Работа\Наталья\Олеся\Каникулы зима 2012-2013гг\P1010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02" y="2276872"/>
            <a:ext cx="2371835" cy="184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Работа\Наталья\Олеся\осень Москва 2014\CIMG49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369360"/>
            <a:ext cx="2271758" cy="171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Program Files (x86)\Microsoft Office\MEDIA\CAGCAT10\j0251871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114" y="5649576"/>
            <a:ext cx="743835" cy="48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54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1940639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звонком звенит звонок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Точно в срок идёт урок,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очень много знать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Чтоб полезным в жизни стать.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07804" y="548680"/>
            <a:ext cx="3672408" cy="118813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8.30 – 13.05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уроки в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школе (+завтрак) 13.05 – 14.00 - обед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Работа\Наталья\Олеся\Школа 13\CIMG01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3538835" cy="257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Работа\Наталья\Олеся\Школа 13\CIMG01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557" y="3371104"/>
            <a:ext cx="4100875" cy="307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5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912992" y="830596"/>
            <a:ext cx="3960440" cy="153017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14.00-16.30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продленного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дня (делаю уроки, гуляю и играю)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Работа\Наталья\Олеся\Школа 13\CIMG0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427" y="1268760"/>
            <a:ext cx="237626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Работа\Наталья\Олеся\Школа 13\CIMG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054" y="2636912"/>
            <a:ext cx="226825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4" y="5417289"/>
            <a:ext cx="1385256" cy="13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7" descr="8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412" y="5763090"/>
            <a:ext cx="895350" cy="65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15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013176"/>
            <a:ext cx="853160" cy="53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 descr="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37" y="679648"/>
            <a:ext cx="7715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38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</TotalTime>
  <Words>543</Words>
  <Application>Microsoft Office PowerPoint</Application>
  <PresentationFormat>Экран (4:3)</PresentationFormat>
  <Paragraphs>61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Мой режим дня </vt:lpstr>
      <vt:lpstr>Презентация PowerPoint</vt:lpstr>
      <vt:lpstr>Презентация PowerPoint</vt:lpstr>
      <vt:lpstr>7.20 –  подъем</vt:lpstr>
      <vt:lpstr>7.40 –  гигиенические процедуры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режим дня </dc:title>
  <dc:creator>Александрова Наталья Николаевна</dc:creator>
  <cp:lastModifiedBy>Александрова Наталья Николаевна</cp:lastModifiedBy>
  <cp:revision>30</cp:revision>
  <dcterms:created xsi:type="dcterms:W3CDTF">2015-01-27T08:05:59Z</dcterms:created>
  <dcterms:modified xsi:type="dcterms:W3CDTF">2015-01-27T12:41:29Z</dcterms:modified>
</cp:coreProperties>
</file>