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60" r:id="rId5"/>
    <p:sldId id="259" r:id="rId6"/>
    <p:sldId id="264" r:id="rId7"/>
    <p:sldId id="262" r:id="rId8"/>
    <p:sldId id="261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96" y="-10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2ACBB968-2BAE-43E6-BE8F-B7662487B2CE}" type="datetimeFigureOut">
              <a:rPr lang="ru-RU" smtClean="0"/>
              <a:pPr/>
              <a:t>28.12.2014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24CAA04-B82C-4521-B058-1B1482B1DD0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CBB968-2BAE-43E6-BE8F-B7662487B2CE}" type="datetimeFigureOut">
              <a:rPr lang="ru-RU" smtClean="0"/>
              <a:pPr/>
              <a:t>28.12.2014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4CAA04-B82C-4521-B058-1B1482B1DD0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2ACBB968-2BAE-43E6-BE8F-B7662487B2CE}" type="datetimeFigureOut">
              <a:rPr lang="ru-RU" smtClean="0"/>
              <a:pPr/>
              <a:t>28.12.2014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24CAA04-B82C-4521-B058-1B1482B1DD0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CBB968-2BAE-43E6-BE8F-B7662487B2CE}" type="datetimeFigureOut">
              <a:rPr lang="ru-RU" smtClean="0"/>
              <a:pPr/>
              <a:t>28.12.2014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4CAA04-B82C-4521-B058-1B1482B1DD0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ACBB968-2BAE-43E6-BE8F-B7662487B2CE}" type="datetimeFigureOut">
              <a:rPr lang="ru-RU" smtClean="0"/>
              <a:pPr/>
              <a:t>28.12.2014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24CAA04-B82C-4521-B058-1B1482B1DD0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CBB968-2BAE-43E6-BE8F-B7662487B2CE}" type="datetimeFigureOut">
              <a:rPr lang="ru-RU" smtClean="0"/>
              <a:pPr/>
              <a:t>28.12.2014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4CAA04-B82C-4521-B058-1B1482B1DD0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CBB968-2BAE-43E6-BE8F-B7662487B2CE}" type="datetimeFigureOut">
              <a:rPr lang="ru-RU" smtClean="0"/>
              <a:pPr/>
              <a:t>28.12.2014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4CAA04-B82C-4521-B058-1B1482B1DD0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CBB968-2BAE-43E6-BE8F-B7662487B2CE}" type="datetimeFigureOut">
              <a:rPr lang="ru-RU" smtClean="0"/>
              <a:pPr/>
              <a:t>28.12.2014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4CAA04-B82C-4521-B058-1B1482B1DD0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ACBB968-2BAE-43E6-BE8F-B7662487B2CE}" type="datetimeFigureOut">
              <a:rPr lang="ru-RU" smtClean="0"/>
              <a:pPr/>
              <a:t>28.12.2014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4CAA04-B82C-4521-B058-1B1482B1DD0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CBB968-2BAE-43E6-BE8F-B7662487B2CE}" type="datetimeFigureOut">
              <a:rPr lang="ru-RU" smtClean="0"/>
              <a:pPr/>
              <a:t>28.12.2014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4CAA04-B82C-4521-B058-1B1482B1DD0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ACBB968-2BAE-43E6-BE8F-B7662487B2CE}" type="datetimeFigureOut">
              <a:rPr lang="ru-RU" smtClean="0"/>
              <a:pPr/>
              <a:t>28.12.2014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24CAA04-B82C-4521-B058-1B1482B1DD0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2ACBB968-2BAE-43E6-BE8F-B7662487B2CE}" type="datetimeFigureOut">
              <a:rPr lang="ru-RU" smtClean="0"/>
              <a:pPr/>
              <a:t>28.12.2014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D24CAA04-B82C-4521-B058-1B1482B1DD0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71802" y="533400"/>
            <a:ext cx="5400466" cy="3181352"/>
          </a:xfrm>
        </p:spPr>
        <p:txBody>
          <a:bodyPr/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Презентация </a:t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 факультативному занятию </a:t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по программе курса</a:t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«Развитие творческого мышления».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Тема: Создать робота из предложенных фигур.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4876" y="4214818"/>
            <a:ext cx="3754344" cy="2103714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Презентацию выполнила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учащаяся 4 «Б» класса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МОБУ «Сясьстройская средняя образовательная  школа № 1»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Панкратова Елена , 10 лет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/>
          </a:p>
          <a:p>
            <a:endParaRPr lang="ru-RU" b="1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928926" y="4714884"/>
            <a:ext cx="64294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5967434"/>
          </a:xfrm>
        </p:spPr>
        <p:txBody>
          <a:bodyPr/>
          <a:lstStyle/>
          <a:p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создать робота</a:t>
            </a:r>
            <a:br>
              <a:rPr lang="ru-RU" sz="2000" dirty="0" smtClean="0"/>
            </a:br>
            <a:r>
              <a:rPr lang="ru-RU" sz="2000" dirty="0" smtClean="0"/>
              <a:t> из предложенных фигур</a:t>
            </a:r>
            <a:br>
              <a:rPr lang="ru-RU" sz="2000" dirty="0" smtClean="0"/>
            </a:br>
            <a:r>
              <a:rPr lang="ru-RU" sz="2000" dirty="0" smtClean="0"/>
              <a:t>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ru-RU" sz="2000" dirty="0" smtClean="0"/>
              <a:t> </a:t>
            </a:r>
            <a:br>
              <a:rPr lang="ru-RU" sz="2000" dirty="0" smtClean="0"/>
            </a:br>
            <a:r>
              <a:rPr lang="ru-RU" sz="2800" dirty="0" smtClean="0"/>
              <a:t> </a:t>
            </a:r>
            <a:r>
              <a:rPr lang="ru-RU" sz="2000" dirty="0" smtClean="0"/>
              <a:t>1.Выяснить, существует ли </a:t>
            </a:r>
            <a:br>
              <a:rPr lang="ru-RU" sz="2000" dirty="0" smtClean="0"/>
            </a:br>
            <a:r>
              <a:rPr lang="ru-RU" sz="2000" dirty="0" smtClean="0"/>
              <a:t> робот – уборщик; </a:t>
            </a:r>
            <a:br>
              <a:rPr lang="ru-RU" sz="2000" dirty="0" smtClean="0"/>
            </a:br>
            <a:r>
              <a:rPr lang="ru-RU" sz="2000" dirty="0" smtClean="0"/>
              <a:t>2.Узнать, как этот робот выглядит; </a:t>
            </a:r>
            <a:br>
              <a:rPr lang="ru-RU" sz="2000" dirty="0" smtClean="0"/>
            </a:br>
            <a:r>
              <a:rPr lang="ru-RU" sz="2000" dirty="0" smtClean="0"/>
              <a:t>3.Узнать, чем они полезны;</a:t>
            </a:r>
            <a:br>
              <a:rPr lang="ru-RU" sz="2000" dirty="0" smtClean="0"/>
            </a:br>
            <a:r>
              <a:rPr lang="ru-RU" sz="2000" dirty="0" smtClean="0"/>
              <a:t>4.Что такое «треугольник» и «прямоугольник»;</a:t>
            </a:r>
            <a:br>
              <a:rPr lang="ru-RU" sz="2000" dirty="0" smtClean="0"/>
            </a:br>
            <a:r>
              <a:rPr lang="ru-RU" sz="2000" dirty="0" smtClean="0"/>
              <a:t>5.Что можно создать из этих фигур;</a:t>
            </a:r>
            <a:br>
              <a:rPr lang="ru-RU" sz="2000" dirty="0" smtClean="0"/>
            </a:br>
            <a:r>
              <a:rPr lang="ru-RU" sz="2000" dirty="0" smtClean="0"/>
              <a:t>6.Оформить рисунок.</a:t>
            </a:r>
            <a:br>
              <a:rPr lang="ru-RU" sz="2000" dirty="0" smtClean="0"/>
            </a:b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488" y="2857496"/>
            <a:ext cx="503178" cy="1389334"/>
          </a:xfrm>
        </p:spPr>
        <p:txBody>
          <a:bodyPr>
            <a:normAutofit/>
          </a:bodyPr>
          <a:lstStyle/>
          <a:p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4" name="Рисунок 3" descr="Electrolux_trilobite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928926" y="142852"/>
            <a:ext cx="2286016" cy="21431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642918"/>
            <a:ext cx="3429000" cy="6215082"/>
          </a:xfrm>
        </p:spPr>
        <p:txBody>
          <a:bodyPr>
            <a:noAutofit/>
          </a:bodyPr>
          <a:lstStyle/>
          <a:p>
            <a:r>
              <a:rPr lang="ru-RU" sz="2000" dirty="0" smtClean="0"/>
              <a:t>Устройство чаще всего представляет собой </a:t>
            </a:r>
            <a:br>
              <a:rPr lang="ru-RU" sz="2000" dirty="0" smtClean="0"/>
            </a:br>
            <a:r>
              <a:rPr lang="ru-RU" sz="2000" dirty="0" smtClean="0"/>
              <a:t>диск </a:t>
            </a:r>
            <a:br>
              <a:rPr lang="ru-RU" sz="2000" dirty="0" smtClean="0"/>
            </a:br>
            <a:r>
              <a:rPr lang="ru-RU" sz="2000" dirty="0" smtClean="0"/>
              <a:t>диаметром 25-30 см и высотой 9-13 см.</a:t>
            </a:r>
            <a:br>
              <a:rPr lang="ru-RU" sz="2000" dirty="0" smtClean="0"/>
            </a:br>
            <a:r>
              <a:rPr lang="ru-RU" sz="2000" dirty="0" smtClean="0"/>
              <a:t>Роботы – пылесосы,  как правило,  имеют </a:t>
            </a:r>
            <a:br>
              <a:rPr lang="ru-RU" sz="2000" dirty="0" smtClean="0"/>
            </a:br>
            <a:r>
              <a:rPr lang="ru-RU" sz="2000" dirty="0" smtClean="0"/>
              <a:t>небольшую высоту,  чтобы пройти под  кроватью или под другой мебелью.  </a:t>
            </a:r>
            <a:br>
              <a:rPr lang="ru-RU" sz="2000" dirty="0" smtClean="0"/>
            </a:br>
            <a:r>
              <a:rPr lang="ru-RU" sz="2000" dirty="0" smtClean="0"/>
              <a:t>Если робот- пылесос поймёт, что он застрял, то перестанет  двигаться  и начнёт подавать сигналы, помогающие   владельцу  его обнаружить.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5" name="Рисунок 4" descr="220px-__Roomba_780.jpg"/>
          <p:cNvPicPr>
            <a:picLocks noGrp="1"/>
          </p:cNvPicPr>
          <p:nvPr>
            <p:ph type="pic" idx="1"/>
          </p:nvPr>
        </p:nvPicPr>
        <p:blipFill>
          <a:blip r:embed="rId2" cstate="print">
            <a:lum bright="-10000" contrast="30000"/>
          </a:blip>
          <a:srcRect l="3619" r="3619"/>
          <a:stretch>
            <a:fillRect/>
          </a:stretch>
        </p:blipFill>
        <p:spPr>
          <a:xfrm rot="21342070">
            <a:off x="903923" y="1495798"/>
            <a:ext cx="3764253" cy="329336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80" y="214290"/>
            <a:ext cx="3571876" cy="5357850"/>
          </a:xfrm>
        </p:spPr>
        <p:txBody>
          <a:bodyPr>
            <a:noAutofit/>
          </a:bodyPr>
          <a:lstStyle/>
          <a:p>
            <a:r>
              <a:rPr lang="ru-RU" sz="2000" dirty="0" smtClean="0"/>
              <a:t>Не всегда есть время и желание на уборку дома, но современные  технологии  позволяют создавать роботов уборщиков. </a:t>
            </a:r>
            <a:br>
              <a:rPr lang="ru-RU" sz="2000" dirty="0" smtClean="0"/>
            </a:br>
            <a:r>
              <a:rPr lang="ru-RU" sz="2000" dirty="0" smtClean="0"/>
              <a:t> К  таковым можно отнести </a:t>
            </a:r>
            <a:br>
              <a:rPr lang="ru-RU" sz="2000" dirty="0" smtClean="0"/>
            </a:br>
            <a:r>
              <a:rPr lang="ru-RU" sz="2000" dirty="0" smtClean="0"/>
              <a:t>робота - пылесоса, который  ездит часами и собирает  пыль.  </a:t>
            </a:r>
            <a:br>
              <a:rPr lang="ru-RU" sz="2000" dirty="0" smtClean="0"/>
            </a:br>
            <a:r>
              <a:rPr lang="ru-RU" sz="2000" dirty="0" smtClean="0"/>
              <a:t>С роботом – уборщиком  остаётся больше времени  для других дел.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5" name="Рисунок 4" descr="mg21028137_800-1_300.jpg"/>
          <p:cNvPicPr>
            <a:picLocks noGrp="1"/>
          </p:cNvPicPr>
          <p:nvPr>
            <p:ph type="pic" idx="1"/>
          </p:nvPr>
        </p:nvPicPr>
        <p:blipFill>
          <a:blip r:embed="rId2" cstate="print">
            <a:lum bright="-10000" contrast="10000"/>
          </a:blip>
          <a:srcRect l="4983" r="4983"/>
          <a:stretch>
            <a:fillRect/>
          </a:stretch>
        </p:blipFill>
        <p:spPr>
          <a:xfrm rot="21368451">
            <a:off x="903994" y="1263126"/>
            <a:ext cx="3692673" cy="363707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785794"/>
            <a:ext cx="3429000" cy="4429156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Попробую сконструировать робота - уборщика из треугольников и прямоугольников.</a:t>
            </a:r>
            <a:br>
              <a:rPr lang="ru-RU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Треугольник -</a:t>
            </a:r>
            <a:br>
              <a:rPr lang="ru-RU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Это  геометрическая фигура, образованная  тремя  отрезками.</a:t>
            </a:r>
            <a:endParaRPr lang="ru-RU" sz="2000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5" descr="&amp;Tcy;&amp;rcy;&amp;iecy;&amp;ucy;&amp;gcy;&amp;ocy;&amp;lcy;&amp;softcy;&amp;ncy;&amp;icy;&amp;kcy; &amp;icy;&amp;zcy; &amp;bcy;&amp;ucy;&amp;mcy;&amp;acy;&amp;gcy;&amp;icy; - &amp;Ocy;&amp;rcy;&amp;icy;&amp;gcy;&amp;acy;&amp;mcy;&amp;icy;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9" b="19"/>
          <a:stretch>
            <a:fillRect/>
          </a:stretch>
        </p:blipFill>
        <p:spPr bwMode="auto"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7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80" y="1000108"/>
            <a:ext cx="3571876" cy="2000264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Прямоугольник - </a:t>
            </a:r>
            <a:br>
              <a:rPr lang="ru-RU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Это геометрическая фигура, </a:t>
            </a:r>
            <a:br>
              <a:rPr lang="ru-RU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у которой </a:t>
            </a:r>
            <a:br>
              <a:rPr lang="ru-RU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все углы прямые </a:t>
            </a:r>
            <a:br>
              <a:rPr lang="ru-RU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(равны 90 градусам).</a:t>
            </a:r>
            <a:endParaRPr lang="ru-RU" sz="2000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9" descr="&amp;fcy;&amp;icy;&amp;gcy;&amp;ucy;&amp;rcy;&amp;acy; &amp;pcy;&amp;rcy;&amp;yacy;&amp;mcy;&amp;ocy;&amp;ucy;&amp;gcy;&amp;ocy;&amp;lcy;&amp;softcy;&amp;ncy;&amp;icy;&amp;kcy; - &amp;fcy;&amp;icy;&amp;gcy;&amp;ucy;&amp;rcy;&amp;ycy;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2486" r="12486"/>
          <a:stretch>
            <a:fillRect/>
          </a:stretch>
        </p:blipFill>
        <p:spPr bwMode="auto">
          <a:xfrm>
            <a:off x="857224" y="1428736"/>
            <a:ext cx="3836880" cy="383688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714356"/>
            <a:ext cx="3429000" cy="2357454"/>
          </a:xfrm>
        </p:spPr>
        <p:txBody>
          <a:bodyPr>
            <a:noAutofit/>
          </a:bodyPr>
          <a:lstStyle/>
          <a:p>
            <a:r>
              <a:rPr lang="ru-RU" sz="2000" dirty="0" smtClean="0"/>
              <a:t>изменяя угол поворота и  размер, </a:t>
            </a:r>
            <a:br>
              <a:rPr lang="ru-RU" sz="2000" dirty="0" smtClean="0"/>
            </a:br>
            <a:r>
              <a:rPr lang="ru-RU" sz="2000" dirty="0" smtClean="0"/>
              <a:t>то увеличивая его, </a:t>
            </a:r>
            <a:br>
              <a:rPr lang="ru-RU" sz="2000" dirty="0" smtClean="0"/>
            </a:br>
            <a:r>
              <a:rPr lang="ru-RU" sz="2000" dirty="0" smtClean="0"/>
              <a:t>то  уменьшая, можно получить  множество образцов для создания робота.</a:t>
            </a:r>
            <a:endParaRPr lang="ru-RU" sz="2000" dirty="0"/>
          </a:p>
        </p:txBody>
      </p:sp>
      <p:pic>
        <p:nvPicPr>
          <p:cNvPr id="7" name="Содержимое 3" descr="Изображение 026.jpg"/>
          <p:cNvPicPr>
            <a:picLocks noGrp="1" noChangeAspect="1"/>
          </p:cNvPicPr>
          <p:nvPr>
            <p:ph type="pic"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40000" contrast="40000"/>
          </a:blip>
          <a:srcRect t="49552" b="5642"/>
          <a:stretch>
            <a:fillRect/>
          </a:stretch>
        </p:blipFill>
        <p:spPr>
          <a:xfrm>
            <a:off x="857224" y="1643050"/>
            <a:ext cx="4301838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50"/>
                            </p:stCondLst>
                            <p:childTnLst>
                              <p:par>
                                <p:cTn id="13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43570" y="714356"/>
            <a:ext cx="2469050" cy="2057400"/>
          </a:xfrm>
        </p:spPr>
        <p:txBody>
          <a:bodyPr/>
          <a:lstStyle/>
          <a:p>
            <a:r>
              <a:rPr lang="ru-RU" dirty="0" smtClean="0"/>
              <a:t>Мой </a:t>
            </a:r>
            <a:br>
              <a:rPr lang="ru-RU" dirty="0" smtClean="0"/>
            </a:br>
            <a:r>
              <a:rPr lang="ru-RU" dirty="0" smtClean="0"/>
              <a:t>робот-уборщик.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DSC_0236.JPG"/>
          <p:cNvPicPr>
            <a:picLocks noGrp="1"/>
          </p:cNvPicPr>
          <p:nvPr>
            <p:ph type="pic" idx="1"/>
          </p:nvPr>
        </p:nvPicPr>
        <p:blipFill>
          <a:blip r:embed="rId2" cstate="print">
            <a:lum bright="-30000" contrast="40000"/>
          </a:blip>
          <a:srcRect l="2119" r="2119"/>
          <a:stretch>
            <a:fillRect/>
          </a:stretch>
        </p:blipFill>
        <p:spPr>
          <a:xfrm>
            <a:off x="785786" y="1428736"/>
            <a:ext cx="3929090" cy="3929090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000"/>
                            </p:stCondLst>
                            <p:childTnLst>
                              <p:par>
                                <p:cTn id="1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>
          <a:xfrm>
            <a:off x="642910" y="1000108"/>
            <a:ext cx="4214842" cy="4247134"/>
          </a:xfrm>
        </p:spPr>
      </p:sp>
      <p:sp>
        <p:nvSpPr>
          <p:cNvPr id="4" name="TextBox 3"/>
          <p:cNvSpPr txBox="1"/>
          <p:nvPr/>
        </p:nvSpPr>
        <p:spPr>
          <a:xfrm>
            <a:off x="928662" y="1142984"/>
            <a:ext cx="364333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ПРЕЗЕНТАЦИИ ИСПОЛЬЗОВАНЫ МАТЕРИАЛЫ ИЗ  СЛЕДУЮЩИХ ИСТОЧНИКОВ </a:t>
            </a:r>
            <a:r>
              <a:rPr lang="ru-RU" sz="1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1.Математика.4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Учеб. для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ощеобразоват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организаций с приложен. на электрон. носителе. В 2ч. Ч1/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М.И.Моро,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М.А.Бантова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Г.В.Бельтюкова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 др.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.-М.:Просвещение,2013.-(Школа России).-112с.:ил.-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ISBN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978-5-09-023199-2.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2. 1.Математика.3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Учеб. для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ощеобразоват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организаций с приложен. на электрон. носителе. В 2ч. Ч1/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М.И.Моро,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М.А.Бантова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Г.В.Бельтюкова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 др.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.-3-е Изд.-М.:Просвещение,2013.-(Школа России).-112с.:ил.-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ISBN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978-5-09-029637-3.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http://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www.treugolniki.ru/vidy-treugolnikov/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4.Справочник.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http://www.univer.omsk.su/omsk/Edu/Rusanova/triangls.htm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146</TotalTime>
  <Words>188</Words>
  <Application>Microsoft Office PowerPoint</Application>
  <PresentationFormat>Экран (4:3)</PresentationFormat>
  <Paragraphs>21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Изящная</vt:lpstr>
      <vt:lpstr>Презентация   к факультативному занятию   по программе курса  «Развитие творческого мышления».  Тема: Создать робота из предложенных фигур.</vt:lpstr>
      <vt:lpstr>Цель : создать робота  из предложенных фигур  задачи:   1.Выяснить, существует ли   робот – уборщик;  2.Узнать, как этот робот выглядит;  3.Узнать, чем они полезны; 4.Что такое «треугольник» и «прямоугольник»; 5.Что можно создать из этих фигур; 6.Оформить рисунок. </vt:lpstr>
      <vt:lpstr>Устройство чаще всего представляет собой  диск  диаметром 25-30 см и высотой 9-13 см. Роботы – пылесосы,  как правило,  имеют  небольшую высоту,  чтобы пройти под  кроватью или под другой мебелью.   Если робот- пылесос поймёт, что он застрял, то перестанет  двигаться  и начнёт подавать сигналы, помогающие   владельцу  его обнаружить. </vt:lpstr>
      <vt:lpstr>Не всегда есть время и желание на уборку дома, но современные  технологии  позволяют создавать роботов уборщиков.   К  таковым можно отнести  робота - пылесоса, который  ездит часами и собирает  пыль.   С роботом – уборщиком  остаётся больше времени  для других дел. </vt:lpstr>
      <vt:lpstr>Попробую сконструировать робота - уборщика из треугольников и прямоугольников.      Треугольник - Это  геометрическая фигура, образованная  тремя  отрезками.</vt:lpstr>
      <vt:lpstr>Прямоугольник -  Это геометрическая фигура,  у которой  все углы прямые  (равны 90 градусам).</vt:lpstr>
      <vt:lpstr>изменяя угол поворота и  размер,  то увеличивая его,  то  уменьшая, можно получить  множество образцов для создания робота.</vt:lpstr>
      <vt:lpstr>Мой  робот-уборщик. </vt:lpstr>
      <vt:lpstr>Спасибо за внимание!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18</cp:revision>
  <dcterms:created xsi:type="dcterms:W3CDTF">2014-11-28T19:57:08Z</dcterms:created>
  <dcterms:modified xsi:type="dcterms:W3CDTF">2014-12-28T15:39:04Z</dcterms:modified>
</cp:coreProperties>
</file>