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120" y="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9322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6661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16493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78044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95135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715479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685707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7480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342806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145255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007585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900EB2-21ED-4740-BF43-264F0EFF911C}" type="datetimeFigureOut">
              <a:rPr lang="ru-RU" smtClean="0"/>
              <a:t>09.02.2015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3B9A9CE-BE9E-4245-AB06-74BC27CED82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88419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-108520" y="0"/>
            <a:ext cx="925252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44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Знакомьтесь: </a:t>
            </a:r>
            <a:br>
              <a:rPr lang="ru-RU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60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мой удивительный </a:t>
            </a:r>
            <a:r>
              <a:rPr lang="ru-RU" sz="6000" b="1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Выполнил:</a:t>
            </a:r>
            <a:br>
              <a:rPr lang="ru-RU" sz="1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ученик 8 А класса МБОУ СОШ № 42 г. Ставрополя</a:t>
            </a:r>
            <a:br>
              <a:rPr lang="ru-RU" sz="1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Харченко Александр</a:t>
            </a: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Руководитель: </a:t>
            </a:r>
            <a:r>
              <a:rPr lang="ru-RU" sz="1600" b="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Енина</a:t>
            </a:r>
            <a:r>
              <a:rPr lang="ru-RU" sz="1600" b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вера </a:t>
            </a:r>
            <a:r>
              <a:rPr lang="ru-RU" sz="1600" b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Анарьевна</a:t>
            </a:r>
            <a:endParaRPr lang="ru-RU" sz="1600" b="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67428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земле, где чудес так 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немало,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Есть </a:t>
            </a: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родная душе сторона.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Та, где жизнь подарила мне мама,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меня ожидает она.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священным навек стало поле,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Где в хлебах обелиски стоят.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Дорогое мое Ставрополье,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Ставрополье – песня </a:t>
            </a:r>
            <a:r>
              <a:rPr lang="ru-RU" sz="36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моя </a:t>
            </a:r>
            <a:br>
              <a:rPr lang="ru-RU" sz="36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6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</a:t>
            </a:r>
            <a:r>
              <a:rPr lang="ru-RU" sz="36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Фатеев Г.С., 1993 г.)</a:t>
            </a:r>
            <a:endParaRPr lang="ru-RU" sz="36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7661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496" y="0"/>
            <a:ext cx="3528392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Autofit/>
          </a:bodyPr>
          <a:lstStyle/>
          <a:p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Холодный </a:t>
            </a:r>
            <a: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родник</a:t>
            </a:r>
            <a:br>
              <a:rPr lang="ru-RU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Это место еще называют Эльфийским лесом. Оно одно из самых известных в городе благодаря удобному местоположению и привлекательной окружающей природе. Эльфийский лес - это неофициальное название. Так его назвали из-за необычного вида, как будто в эльфийских сказках.</a:t>
            </a:r>
            <a:br>
              <a:rPr lang="ru-RU" b="0" i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1268760"/>
            <a:ext cx="5111750" cy="38376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536403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63888" cy="681337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270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Немецкий мост</a:t>
            </a:r>
            <a:br>
              <a:rPr lang="ru-RU" sz="2700" i="0" dirty="0" smtClean="0">
                <a:solidFill>
                  <a:srgbClr val="C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i="0" dirty="0" smtClean="0">
                <a:solidFill>
                  <a:srgbClr val="00000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Во второй балке реки </a:t>
            </a:r>
            <a:r>
              <a:rPr lang="ru-RU" b="0" i="0" dirty="0" err="1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Мамайки</a:t>
            </a:r>
            <a:r>
              <a:rPr lang="ru-RU" b="0" i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сохранился высокий каменный мост бывшей туапсинской железной дороги, который имеет дугообразную форму и называется Немецким. Этот мост получил такое названия потому, что проектировали дорогу немецкие инженеры, а строили, по некоторым данным, австрийские и немецкие военнопленные. Высота его около 20 метров, выше крон деревьев.</a:t>
            </a:r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i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Мост интересен тем, что весь построен из ставропольского ракушечника, почти без применения бетона.</a:t>
            </a:r>
            <a:br>
              <a:rPr lang="ru-RU" b="0" i="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 smtClean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800" b="0" dirty="0">
                <a:solidFill>
                  <a:srgbClr val="0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503144"/>
            <a:ext cx="5111750" cy="33929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96396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16632"/>
            <a:ext cx="3635896" cy="6741368"/>
          </a:xfrm>
        </p:spPr>
        <p:txBody>
          <a:bodyPr>
            <a:normAutofit fontScale="90000"/>
          </a:bodyPr>
          <a:lstStyle/>
          <a:p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Капище </a:t>
            </a:r>
            <a:r>
              <a:rPr lang="ru-RU" sz="310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Сварога</a:t>
            </a:r>
            <a:r>
              <a:rPr lang="ru-RU" sz="31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31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 err="1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Сварог</a:t>
            </a:r>
            <a:r>
              <a:rPr lang="ru-RU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в славянской традиции, считался "отцом Богов" - родоначальником династии божественных вождей и "прародителем" светлых Божеств</a:t>
            </a:r>
            <a:r>
              <a:rPr lang="ru-RU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ru-RU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Ставрополе капище находится на территории древнего городища скифо-сарматского периода. На этом месте </a:t>
            </a:r>
            <a:r>
              <a:rPr lang="ru-RU" b="0" dirty="0" err="1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Чуры</a:t>
            </a:r>
            <a:r>
              <a:rPr lang="ru-RU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стояли не одну тысячу лет. На капище устанавливается идол, смотрящий на восток - место восхода солнца. Идол выполняет функцию посредника - своеобразного "передатчика" информации, от участников обряда к прославляемому божеству</a:t>
            </a:r>
            <a:r>
              <a:rPr lang="ru-RU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b="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b="0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5050" y="1282700"/>
            <a:ext cx="5111750" cy="383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70463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-36512" y="0"/>
            <a:ext cx="9180512" cy="685800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Благодарю за внимание!</a:t>
            </a:r>
            <a:endParaRPr lang="ru-RU" sz="7200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9382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</TotalTime>
  <Words>18</Words>
  <Application>Microsoft Office PowerPoint</Application>
  <PresentationFormat>Экран (4:3)</PresentationFormat>
  <Paragraphs>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Times New Roman</vt:lpstr>
      <vt:lpstr>Тема Office</vt:lpstr>
      <vt:lpstr> Знакомьтесь:  мой удивительный Ставрополь  Выполнил:  ученик 8 А класса МБОУ СОШ № 42 г. Ставрополя Харченко Александр    Руководитель: Енина вера Анарьевна</vt:lpstr>
      <vt:lpstr>На земле, где чудес так немало, Есть родная душе сторона. Та, где жизнь подарила мне мама, Где меня ожидает она. И священным навек стало поле, Где в хлебах обелиски стоят. Дорогое мое Ставрополье, Ставрополье – песня моя  (Фатеев Г.С., 1993 г.)</vt:lpstr>
      <vt:lpstr>Холодный родник     Это место еще называют Эльфийским лесом. Оно одно из самых известных в городе благодаря удобному местоположению и привлекательной окружающей природе. Эльфийский лес - это неофициальное название. Так его назвали из-за необычного вида, как будто в эльфийских сказках.   </vt:lpstr>
      <vt:lpstr>Немецкий мост   Во второй балке реки Мамайки сохранился высокий каменный мост бывшей туапсинской железной дороги, который имеет дугообразную форму и называется Немецким. Этот мост получил такое названия потому, что проектировали дорогу немецкие инженеры, а строили, по некоторым данным, австрийские и немецкие военнопленные. Высота его около 20 метров, выше крон деревьев. Мост интересен тем, что весь построен из ставропольского ракушечника, почти без применения бетона.    </vt:lpstr>
      <vt:lpstr>Капище Сварога   Сварог, в славянской традиции, считался "отцом Богов" - родоначальником династии божественных вождей и "прародителем" светлых Божеств. В Ставрополе капище находится на территории древнего городища скифо-сарматского периода. На этом месте Чуры стояли не одну тысячу лет. На капище устанавливается идол, смотрящий на восток - место восхода солнца. Идол выполняет функцию посредника - своеобразного "передатчика" информации, от участников обряда к прославляемому божеству.  </vt:lpstr>
      <vt:lpstr>Благодарю за внимание!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ДНС</dc:creator>
  <cp:lastModifiedBy>User</cp:lastModifiedBy>
  <cp:revision>16</cp:revision>
  <dcterms:created xsi:type="dcterms:W3CDTF">2015-01-16T17:21:37Z</dcterms:created>
  <dcterms:modified xsi:type="dcterms:W3CDTF">2015-02-09T09:09:00Z</dcterms:modified>
</cp:coreProperties>
</file>