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60" r:id="rId5"/>
    <p:sldId id="261" r:id="rId6"/>
    <p:sldId id="267" r:id="rId7"/>
    <p:sldId id="262" r:id="rId8"/>
    <p:sldId id="263" r:id="rId9"/>
    <p:sldId id="264" r:id="rId10"/>
    <p:sldId id="268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1142984"/>
            <a:ext cx="8001056" cy="2214578"/>
          </a:xfrm>
        </p:spPr>
        <p:txBody>
          <a:bodyPr>
            <a:no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Презентация  к факультативному занятию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по программе курса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«Развитие творческого мышления». </a:t>
            </a:r>
            <a: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Тема: Создать робота из предложенных фигур.</a:t>
            </a: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6314" y="3643314"/>
            <a:ext cx="3708462" cy="2571768"/>
          </a:xfrm>
        </p:spPr>
        <p:txBody>
          <a:bodyPr>
            <a:normAutofit fontScale="400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Презентацию выполнила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учащаяся  9 «А» класса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МОБУ «Сясьстройская средняя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 Презентацию выполнила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учащаяся  9 «А» класса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МОБУ «Сясьстройская средняя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общеобразовательная школа  №1»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Харитонова Ксения Всеволодовна, 15 лет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Презентацию выполнила 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учащаяся  9 «А» класса</a:t>
            </a:r>
          </a:p>
          <a:p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сь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общеобразовательная школа  №1»</a:t>
            </a:r>
          </a:p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Харитонова Ксения Всеволодовна, 15 лееобразовател5 лет</a:t>
            </a:r>
          </a:p>
          <a:p>
            <a:r>
              <a:rPr lang="ru-RU" dirty="0" smtClean="0">
                <a:solidFill>
                  <a:srgbClr val="00B050"/>
                </a:solidFill>
              </a:rPr>
              <a:t>  </a:t>
            </a:r>
            <a:endParaRPr lang="ru-RU" dirty="0" smtClean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Презентацию выполнила</a:t>
            </a:r>
          </a:p>
          <a:p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учащаяся 4 «Б» класса </a:t>
            </a:r>
          </a:p>
          <a:p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МОБУ «Сясьстройская  средняя общеобразовательная школа №1»</a:t>
            </a:r>
          </a:p>
          <a:p>
            <a:r>
              <a:rPr lang="ru-RU" sz="4500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Миронова Яна Юрьевна, 10 лет</a:t>
            </a:r>
            <a:endParaRPr lang="ru-RU" sz="4500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760"/>
                            </p:stCondLst>
                            <p:childTnLst>
                              <p:par>
                                <p:cTn id="11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800" decel="100000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800" decel="1000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800" decel="100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00" decel="100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800" decel="100000" fill="hold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800" decel="1000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800" decel="100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800" decel="100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800" decel="100000" fill="hold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800" decel="1000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800" decel="100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800" decel="100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800" decel="100000" fill="hold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22376" y="714356"/>
            <a:ext cx="7772400" cy="2571768"/>
          </a:xfrm>
        </p:spPr>
        <p:txBody>
          <a:bodyPr>
            <a:normAutofit/>
          </a:bodyPr>
          <a:lstStyle/>
          <a:p>
            <a:pPr algn="l"/>
            <a:r>
              <a:rPr lang="ru-RU" sz="2400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ПРЕЗЕНТАЦИИ ИСПОЛЬЗОВАНЫ МАТЕРИАЛЫ ИЗ  СЛЕДУЮЩИХ ИСТОЧНИКОВ </a:t>
            </a:r>
            <a:r>
              <a:rPr lang="ru-RU" sz="24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3571876"/>
            <a:ext cx="8001056" cy="2414598"/>
          </a:xfrm>
        </p:spPr>
        <p:txBody>
          <a:bodyPr>
            <a:normAutofit/>
          </a:bodyPr>
          <a:lstStyle/>
          <a:p>
            <a:pPr algn="l"/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1.Математика.4 </a:t>
            </a:r>
            <a:r>
              <a:rPr lang="ru-RU" sz="1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Учеб. для </a:t>
            </a:r>
            <a:r>
              <a:rPr lang="ru-RU" sz="1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ощеобразоват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организаций с приложен. на электрон. носителе. В 2ч. Ч1/</a:t>
            </a:r>
            <a:r>
              <a:rPr lang="en-US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М.И.Моро, </a:t>
            </a:r>
            <a:r>
              <a:rPr lang="ru-RU" sz="1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М.А.Бантова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Г.В.Бельтюкова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др.</a:t>
            </a:r>
            <a:r>
              <a:rPr lang="en-US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.-М.:Просвещение,2013.-(Школа России).-112с.:ил.-</a:t>
            </a:r>
            <a:r>
              <a:rPr lang="en-US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ISBN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978-5-09-023199-2.</a:t>
            </a:r>
          </a:p>
          <a:p>
            <a:pPr algn="l"/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 1.Математика.3 </a:t>
            </a:r>
            <a:r>
              <a:rPr lang="ru-RU" sz="1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кл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Учеб. для </a:t>
            </a:r>
            <a:r>
              <a:rPr lang="ru-RU" sz="1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ощеобразоват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 организаций с приложен. на электрон. носителе. В 2ч. Ч1/</a:t>
            </a:r>
            <a:r>
              <a:rPr lang="en-US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М.И.Моро, </a:t>
            </a:r>
            <a:r>
              <a:rPr lang="ru-RU" sz="1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М.А.Бантова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Г.В.Бельтюкова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 др.</a:t>
            </a:r>
            <a:r>
              <a:rPr lang="en-US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.-3-е Изд.-М.:Просвещение,2013.-(Школа России).-112с.:ил.-</a:t>
            </a:r>
            <a:r>
              <a:rPr lang="en-US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ISBN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978-5-09-029637-3.</a:t>
            </a:r>
          </a:p>
          <a:p>
            <a:pPr algn="l"/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</a:t>
            </a:r>
            <a:r>
              <a:rPr lang="en-US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http://www.treugolniki.ru/vidy-treugolnikov/</a:t>
            </a:r>
            <a:endParaRPr lang="ru-RU" sz="17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en-US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Справочник.</a:t>
            </a:r>
            <a:r>
              <a:rPr lang="en-US" sz="17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http://www.univer.omsk.su/omsk/Edu/Rusanova/triangls.htm</a:t>
            </a:r>
            <a:endParaRPr lang="ru-RU" sz="17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sz="17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endParaRPr lang="ru-RU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14744" y="1428736"/>
            <a:ext cx="4772004" cy="1828800"/>
          </a:xfrm>
        </p:spPr>
        <p:txBody>
          <a:bodyPr>
            <a:normAutofit fontScale="90000"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Спасибо за внимание!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785794"/>
            <a:ext cx="8229600" cy="250033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Узнать, что такое </a:t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«прямоугольник» и «треугольник», </a:t>
            </a:r>
            <a:b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какие образы можно создать из этих фигур.</a:t>
            </a:r>
            <a:endParaRPr lang="ru-RU" sz="2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85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385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385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615" accel="100000" fill="hold">
                                          <p:stCondLst>
                                            <p:cond delay="38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1857364"/>
            <a:ext cx="8229600" cy="3571900"/>
          </a:xfrm>
        </p:spPr>
        <p:txBody>
          <a:bodyPr>
            <a:normAutofit fontScale="90000"/>
          </a:bodyPr>
          <a:lstStyle/>
          <a:p>
            <a:pPr algn="l"/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Задача: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1.Объяснить, что такое «треугольник» и «прямоугольник»;</a:t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2.Придумать образцы роботов, которые можно создать из этих фигур; </a:t>
            </a: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3.Уменьшая или увеличивая размеры этих фигур, поворачивая их под любым углом составить образ робота;</a:t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4.Оформить рисунок с помощью РС;</a:t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5.Предложить практическое применение робота.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857232"/>
            <a:ext cx="7858180" cy="1143008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Треугольник -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 геометрическая фигура, образованная  тремя отрезками.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user\Desktop\Безымянный.png"/>
          <p:cNvPicPr>
            <a:picLocks noChangeAspect="1" noChangeArrowheads="1"/>
          </p:cNvPicPr>
          <p:nvPr/>
        </p:nvPicPr>
        <p:blipFill>
          <a:blip r:embed="rId2"/>
          <a:srcRect l="38394" r="20402"/>
          <a:stretch>
            <a:fillRect/>
          </a:stretch>
        </p:blipFill>
        <p:spPr bwMode="auto">
          <a:xfrm>
            <a:off x="3071802" y="2428868"/>
            <a:ext cx="3143272" cy="3274954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1000108"/>
            <a:ext cx="8215370" cy="2357454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Прямоугольник - </a:t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это геометрическая фигура, </a:t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 которой все углы прямые (равны 90 градусам). </a:t>
            </a:r>
            <a:b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074" name="Picture 2" descr="C:\Users\user\Desktop\Безымянный.png"/>
          <p:cNvPicPr>
            <a:picLocks noChangeAspect="1" noChangeArrowheads="1"/>
          </p:cNvPicPr>
          <p:nvPr/>
        </p:nvPicPr>
        <p:blipFill>
          <a:blip r:embed="rId2"/>
          <a:srcRect l="20312" t="14085" r="28125" b="52112"/>
          <a:stretch>
            <a:fillRect/>
          </a:stretch>
        </p:blipFill>
        <p:spPr bwMode="auto">
          <a:xfrm>
            <a:off x="2214546" y="3000372"/>
            <a:ext cx="4714908" cy="1714512"/>
          </a:xfrm>
          <a:prstGeom prst="rect">
            <a:avLst/>
          </a:prstGeom>
          <a:noFill/>
        </p:spPr>
      </p:pic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Располагая фигуры треугольников и прямоугольников под разным углом можно получить разных роботов похожих на животных.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Изображение 026.jpg"/>
          <p:cNvPicPr>
            <a:picLocks noGrp="1" noChangeAspect="1"/>
          </p:cNvPicPr>
          <p:nvPr>
            <p:ph idx="1"/>
          </p:nvPr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30000" contrast="40000"/>
          </a:blip>
          <a:srcRect t="50121" b="5893"/>
          <a:stretch>
            <a:fillRect/>
          </a:stretch>
        </p:blipFill>
        <p:spPr>
          <a:xfrm>
            <a:off x="1928794" y="642918"/>
            <a:ext cx="5357850" cy="392909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1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2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86808" cy="105156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  прямоугольников и треугольников получился </a:t>
            </a:r>
            <a:b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</a:b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«Огне - робот».</a:t>
            </a: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/>
          </a:p>
        </p:txBody>
      </p:sp>
      <p:pic>
        <p:nvPicPr>
          <p:cNvPr id="1027" name="Picture 3" descr="C:\Users\user\Desktop\меме.png"/>
          <p:cNvPicPr>
            <a:picLocks noChangeAspect="1" noChangeArrowheads="1"/>
          </p:cNvPicPr>
          <p:nvPr/>
        </p:nvPicPr>
        <p:blipFill>
          <a:blip r:embed="rId2"/>
          <a:srcRect l="12605" r="17647" b="3076"/>
          <a:stretch>
            <a:fillRect/>
          </a:stretch>
        </p:blipFill>
        <p:spPr bwMode="auto">
          <a:xfrm>
            <a:off x="2285984" y="2143116"/>
            <a:ext cx="4572032" cy="347035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2786058"/>
            <a:ext cx="3929090" cy="2428892"/>
          </a:xfrm>
        </p:spPr>
        <p:txBody>
          <a:bodyPr>
            <a:no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Однажды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металлургическом заводе исчез огонь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 плавильной печи и работа вдруг остановилась, но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один  человек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Иван Умный  изобрёл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«Огне - робота». </a:t>
            </a:r>
            <a:b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Робот помогал людям во всём.  </a:t>
            </a:r>
            <a:endParaRPr lang="ru-RU" sz="28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user\Desktop\Безымянный.png"/>
          <p:cNvPicPr>
            <a:picLocks noChangeAspect="1" noChangeArrowheads="1"/>
          </p:cNvPicPr>
          <p:nvPr/>
        </p:nvPicPr>
        <p:blipFill>
          <a:blip r:embed="rId2"/>
          <a:srcRect l="18644" t="5660" r="26271" b="-1887"/>
          <a:stretch>
            <a:fillRect/>
          </a:stretch>
        </p:blipFill>
        <p:spPr bwMode="auto">
          <a:xfrm>
            <a:off x="642910" y="714356"/>
            <a:ext cx="4000528" cy="3138876"/>
          </a:xfrm>
          <a:prstGeom prst="rect">
            <a:avLst/>
          </a:prstGeom>
          <a:noFill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85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500174"/>
            <a:ext cx="7772400" cy="1828800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Вывод:</a:t>
            </a: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Я узнала, что  «прямоугольник» и «треугольник» – это геометрические фигуры с помощью которых можно составить и нарисовать разные образы.</a:t>
            </a:r>
            <a:br>
              <a:rPr lang="ru-RU" sz="2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408</TotalTime>
  <Words>241</Words>
  <PresentationFormat>Экран (4:3)</PresentationFormat>
  <Paragraphs>35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Аспект</vt:lpstr>
      <vt:lpstr>Презентация  к факультативному занятию   по программе курса  «Развитие творческого мышления».  Тема: Создать робота из предложенных фигур.</vt:lpstr>
      <vt:lpstr>Цель:  Узнать, что такое  «прямоугольник» и «треугольник»,  какие образы можно создать из этих фигур.</vt:lpstr>
      <vt:lpstr>                 Задача: 1.Объяснить, что такое «треугольник» и «прямоугольник»; 2.Придумать образцы роботов, которые можно создать из этих фигур;  3.Уменьшая или увеличивая размеры этих фигур, поворачивая их под любым углом составить образ робота; 4.Оформить рисунок с помощью РС; 5.Предложить практическое применение робота.  </vt:lpstr>
      <vt:lpstr>Треугольник - это  геометрическая фигура, образованная  тремя отрезками.</vt:lpstr>
      <vt:lpstr>Прямоугольник -  это геометрическая фигура,  у которой все углы прямые (равны 90 градусам).    </vt:lpstr>
      <vt:lpstr>Располагая фигуры треугольников и прямоугольников под разным углом можно получить разных роботов похожих на животных.</vt:lpstr>
      <vt:lpstr>Из  прямоугольников и треугольников получился  «Огне - робот».  </vt:lpstr>
      <vt:lpstr>Однажды  на металлургическом заводе исчез огонь  в плавильной печи и работа вдруг остановилась, но   один  человек   Иван Умный  изобрёл  «Огне - робота».  Робот помогал людям во всём.  </vt:lpstr>
      <vt:lpstr>Вывод:  Я узнала, что  «прямоугольник» и «треугольник» – это геометрические фигуры с помощью которых можно составить и нарисовать разные образы. </vt:lpstr>
      <vt:lpstr>В ПРЕЗЕНТАЦИИ ИСПОЛЬЗОВАНЫ МАТЕРИАЛЫ ИЗ  СЛЕДУЮЩИХ ИСТОЧНИКОВ : 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Прямоугольные и треугольные фигуры.</dc:title>
  <dc:creator>user</dc:creator>
  <cp:lastModifiedBy>user</cp:lastModifiedBy>
  <cp:revision>50</cp:revision>
  <dcterms:created xsi:type="dcterms:W3CDTF">2014-11-21T17:16:15Z</dcterms:created>
  <dcterms:modified xsi:type="dcterms:W3CDTF">2014-12-22T18:27:30Z</dcterms:modified>
</cp:coreProperties>
</file>