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7" r:id="rId3"/>
    <p:sldId id="261" r:id="rId4"/>
    <p:sldId id="268" r:id="rId5"/>
    <p:sldId id="262" r:id="rId6"/>
    <p:sldId id="260" r:id="rId7"/>
    <p:sldId id="258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75" autoAdjust="0"/>
    <p:restoredTop sz="94660"/>
  </p:normalViewPr>
  <p:slideViewPr>
    <p:cSldViewPr>
      <p:cViewPr varScale="1">
        <p:scale>
          <a:sx n="71" d="100"/>
          <a:sy n="71" d="100"/>
        </p:scale>
        <p:origin x="-60" y="-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B6D005-8B27-4F02-8685-D5DE710E5A15}" type="datetimeFigureOut">
              <a:rPr lang="ru-RU" smtClean="0"/>
              <a:pPr/>
              <a:t>05.09.2012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D74700-2A70-4CE3-B305-D51572F79B7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gif"/><Relationship Id="rId4" Type="http://schemas.openxmlformats.org/officeDocument/2006/relationships/image" Target="../media/image3.jp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tint val="40000"/>
                <a:satMod val="350000"/>
              </a:schemeClr>
            </a:gs>
            <a:gs pos="40000">
              <a:schemeClr val="bg2">
                <a:tint val="45000"/>
                <a:shade val="99000"/>
                <a:satMod val="350000"/>
              </a:schemeClr>
            </a:gs>
            <a:gs pos="100000">
              <a:schemeClr val="bg2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26468" y="1884671"/>
            <a:ext cx="6635080" cy="3412975"/>
          </a:xfrm>
        </p:spPr>
        <p:txBody>
          <a:bodyPr/>
          <a:lstStyle/>
          <a:p>
            <a:pPr algn="ctr"/>
            <a:r>
              <a:rPr lang="ru-RU" i="1" dirty="0" smtClean="0">
                <a:latin typeface="Constantia" pitchFamily="18" charset="0"/>
              </a:rPr>
              <a:t>Краткий курс хороших манер</a:t>
            </a:r>
          </a:p>
          <a:p>
            <a:pPr algn="ctr"/>
            <a:endParaRPr lang="ru-RU" i="1" dirty="0" smtClean="0">
              <a:latin typeface="Constantia" pitchFamily="18" charset="0"/>
            </a:endParaRPr>
          </a:p>
          <a:p>
            <a:pPr algn="ctr"/>
            <a:r>
              <a:rPr lang="ru-RU" i="1" dirty="0" smtClean="0">
                <a:latin typeface="Constantia" pitchFamily="18" charset="0"/>
              </a:rPr>
              <a:t>Введение в мир этикета</a:t>
            </a:r>
          </a:p>
          <a:p>
            <a:pPr algn="ctr"/>
            <a:endParaRPr lang="ru-RU" i="1" dirty="0" smtClean="0">
              <a:latin typeface="Constantia" pitchFamily="18" charset="0"/>
            </a:endParaRPr>
          </a:p>
          <a:p>
            <a:pPr algn="ctr"/>
            <a:r>
              <a:rPr lang="ru-RU" i="1" dirty="0" smtClean="0">
                <a:latin typeface="Constantia" pitchFamily="18" charset="0"/>
              </a:rPr>
              <a:t>Материал для размышления</a:t>
            </a:r>
            <a:endParaRPr lang="ru-RU" i="1" dirty="0">
              <a:latin typeface="Constantia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4048" y="4869160"/>
            <a:ext cx="3810000" cy="17589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" r="2758"/>
          <a:stretch/>
        </p:blipFill>
        <p:spPr>
          <a:xfrm>
            <a:off x="3055543" y="28016"/>
            <a:ext cx="3340729" cy="186416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clrChange>
              <a:clrFrom>
                <a:srgbClr val="F4F4F4"/>
              </a:clrFrom>
              <a:clrTo>
                <a:srgbClr val="F4F4F4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2411760" cy="180078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6561" y="0"/>
            <a:ext cx="2217439" cy="174416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Проверьте себя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720000">
              <a:spcBef>
                <a:spcPts val="600"/>
              </a:spcBef>
              <a:buNone/>
            </a:pPr>
            <a:r>
              <a:rPr lang="ru-RU" sz="2700" dirty="0" smtClean="0"/>
              <a:t>Пожалуйста , подумайте и ответьте, например, кто здоровается первым, если встретились старший и младший? Мальчик и девочка? Два мальчика?  И кстати кто подает первым руку?</a:t>
            </a:r>
            <a:endParaRPr lang="en-US" sz="2700" dirty="0" smtClean="0"/>
          </a:p>
          <a:p>
            <a:pPr indent="720000">
              <a:spcBef>
                <a:spcPts val="600"/>
              </a:spcBef>
              <a:buNone/>
            </a:pPr>
            <a:r>
              <a:rPr lang="ru-RU" sz="8800" dirty="0" smtClean="0"/>
              <a:t>? ? ?  ?????</a:t>
            </a:r>
            <a:endParaRPr lang="ru-RU" sz="88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duotone>
              <a:prstClr val="black"/>
              <a:srgbClr val="D9C3A5">
                <a:tint val="50000"/>
                <a:satMod val="180000"/>
              </a:srgb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9634" y="4755013"/>
            <a:ext cx="2751911" cy="182084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Правильные ответы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720000">
              <a:spcBef>
                <a:spcPts val="600"/>
              </a:spcBef>
              <a:buNone/>
            </a:pPr>
            <a:r>
              <a:rPr lang="ru-RU" sz="2700" dirty="0" smtClean="0"/>
              <a:t>Первым здоровается младший со старшим, мальчик с девочкой, но руку они первыми не подают. Из двух людей одного возраста и положения первым здоровается тот ,кто лучше воспитан.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4077072"/>
            <a:ext cx="3097472" cy="232156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История этикета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4554551"/>
          </a:xfrm>
        </p:spPr>
        <p:txBody>
          <a:bodyPr>
            <a:normAutofit/>
          </a:bodyPr>
          <a:lstStyle/>
          <a:p>
            <a:pPr indent="720000">
              <a:spcBef>
                <a:spcPts val="0"/>
              </a:spcBef>
              <a:buNone/>
            </a:pPr>
            <a:r>
              <a:rPr lang="ru-RU" sz="2400" dirty="0" smtClean="0"/>
              <a:t>Культура поведения складывается из уважения к другим людям, доброжелательности и знания этикета. Этикет состоит из правил, которые охватывают поведение в общественных местах, формы обращения, приветствий, манеры, стиль одежды, этикет требует от человека вести себя соответственно ситуации, в согласии с нормами, принятыми в данном обществе.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3933056"/>
            <a:ext cx="2347432" cy="282508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4252460"/>
            <a:ext cx="3096344" cy="24033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Кто же придумал этикет?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08920"/>
          </a:xfrm>
        </p:spPr>
        <p:txBody>
          <a:bodyPr>
            <a:normAutofit/>
          </a:bodyPr>
          <a:lstStyle/>
          <a:p>
            <a:pPr indent="720000">
              <a:spcBef>
                <a:spcPts val="600"/>
              </a:spcBef>
              <a:buNone/>
            </a:pPr>
            <a:r>
              <a:rPr lang="ru-RU" sz="2400" dirty="0" smtClean="0"/>
              <a:t>Люди. Правила этикета складывались столетиями. Этикет может существенно различаться в пределах различных культур и наций. В Китае человек, который забирает последний предмет с общего блюда, например, последний ломтик сыра, не предложив его прежде своим соседям по столу, будет воспринят как ненасытный </a:t>
            </a:r>
            <a:r>
              <a:rPr lang="ru-RU" sz="2400" dirty="0" err="1" smtClean="0"/>
              <a:t>обжора</a:t>
            </a:r>
            <a:r>
              <a:rPr lang="ru-RU" sz="2400" dirty="0" smtClean="0"/>
              <a:t>, который не уважает хозяев.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861048"/>
            <a:ext cx="1754966" cy="2924944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365104"/>
            <a:ext cx="3412671" cy="242088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Что такое этикет?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72000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smtClean="0"/>
              <a:t>Слово «этикет» заимствовано из французского языка  и   имеет  два значения: </a:t>
            </a:r>
          </a:p>
          <a:p>
            <a:pPr indent="720000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/>
              <a:t>ярлык, этикетка, надпись; </a:t>
            </a:r>
          </a:p>
          <a:p>
            <a:pPr indent="720000">
              <a:spcBef>
                <a:spcPts val="600"/>
              </a:spcBef>
              <a:spcAft>
                <a:spcPts val="600"/>
              </a:spcAft>
            </a:pPr>
            <a:r>
              <a:rPr lang="ru-RU" sz="2400" dirty="0" smtClean="0"/>
              <a:t>церемониал.</a:t>
            </a:r>
          </a:p>
          <a:p>
            <a:pPr indent="720000">
              <a:spcBef>
                <a:spcPts val="600"/>
              </a:spcBef>
              <a:spcAft>
                <a:spcPts val="600"/>
              </a:spcAft>
              <a:buNone/>
            </a:pPr>
            <a:r>
              <a:rPr lang="ru-RU" sz="2400" dirty="0" smtClean="0"/>
              <a:t> Этикет - это форма поведения, обхождения, правила учтивости, принятые в данном обществе.</a:t>
            </a:r>
            <a:endParaRPr lang="ru-RU" sz="24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605" y="4365104"/>
            <a:ext cx="3530086" cy="234419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Легенда  о происхождении хороших манер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980927"/>
          </a:xfrm>
        </p:spPr>
        <p:txBody>
          <a:bodyPr>
            <a:normAutofit/>
          </a:bodyPr>
          <a:lstStyle/>
          <a:p>
            <a:pPr indent="720000" algn="just">
              <a:lnSpc>
                <a:spcPct val="120000"/>
              </a:lnSpc>
              <a:spcBef>
                <a:spcPts val="600"/>
              </a:spcBef>
              <a:buNone/>
            </a:pPr>
            <a:r>
              <a:rPr lang="ru-RU" sz="2000" dirty="0" smtClean="0"/>
              <a:t>Однажды мокрый снег застал большую компанию ежей на каменном плато. Они с трудом  отыскали пещеру. Сбились в кучу - так теплее. Но те кто попал в середину задыхались, а те кто был с краю мерзли. Ежи никак не могли отыскать «золотую середину»-то они сталкивались, то кололи друг друга иголками, то замерзали, то разбегались по углам. А потом договорились - уступать друг другу. Погрелся в середине - иди на край. И снова жди своей очереди.</a:t>
            </a:r>
            <a:endParaRPr lang="ru-RU" sz="2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878" y="4476292"/>
            <a:ext cx="3937000" cy="236220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r>
              <a:rPr lang="ru-RU" sz="3600" b="1" i="1" dirty="0" smtClean="0"/>
              <a:t>Древние греки считали законы гостеприимства божественными</a:t>
            </a:r>
            <a:r>
              <a:rPr lang="en-US" sz="3600" b="1" i="1" dirty="0" smtClean="0"/>
              <a:t>…</a:t>
            </a:r>
            <a:endParaRPr lang="ru-RU" sz="3600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412776"/>
            <a:ext cx="8229600" cy="3312368"/>
          </a:xfrm>
        </p:spPr>
        <p:txBody>
          <a:bodyPr>
            <a:normAutofit/>
          </a:bodyPr>
          <a:lstStyle/>
          <a:p>
            <a:pPr indent="720000">
              <a:spcBef>
                <a:spcPts val="600"/>
              </a:spcBef>
              <a:buNone/>
            </a:pPr>
            <a:r>
              <a:rPr lang="ru-RU" sz="2400" dirty="0" smtClean="0"/>
              <a:t>Например, Гомер, описывая в «Одиссее», как царь </a:t>
            </a:r>
            <a:r>
              <a:rPr lang="ru-RU" sz="2400" dirty="0" err="1" smtClean="0"/>
              <a:t>феаков</a:t>
            </a:r>
            <a:r>
              <a:rPr lang="ru-RU" sz="2400" dirty="0" smtClean="0"/>
              <a:t>  </a:t>
            </a:r>
            <a:r>
              <a:rPr lang="ru-RU" sz="2400" dirty="0" err="1" smtClean="0"/>
              <a:t>Алкиной</a:t>
            </a:r>
            <a:r>
              <a:rPr lang="ru-RU" sz="2400" dirty="0" smtClean="0"/>
              <a:t> принимает гостей, подчёркивает его радушие, желание угодить им. В честь гостей устроили пир, игры, состязания. Их слух услаждал придворный певец. Но вот </a:t>
            </a:r>
            <a:r>
              <a:rPr lang="ru-RU" sz="2400" dirty="0" err="1" smtClean="0"/>
              <a:t>Алкиной</a:t>
            </a:r>
            <a:r>
              <a:rPr lang="ru-RU" sz="2400" dirty="0" smtClean="0"/>
              <a:t> заметил: Одиссей погрустнел, песня напомнила ему горести, которые он испытывал. И сразу </a:t>
            </a:r>
            <a:r>
              <a:rPr lang="ru-RU" sz="2400" dirty="0" err="1" smtClean="0"/>
              <a:t>Алкиной</a:t>
            </a:r>
            <a:r>
              <a:rPr lang="ru-RU" sz="2400" dirty="0" smtClean="0"/>
              <a:t> прерывает певца: довольно песен, гость не должен предаваться унынию.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8680" r="3389" b="5806"/>
          <a:stretch/>
        </p:blipFill>
        <p:spPr>
          <a:xfrm>
            <a:off x="5652120" y="4222978"/>
            <a:ext cx="3083890" cy="231642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0565"/>
          <a:stretch/>
        </p:blipFill>
        <p:spPr>
          <a:xfrm>
            <a:off x="611560" y="4725144"/>
            <a:ext cx="4206630" cy="187220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b="1" i="1" dirty="0" smtClean="0"/>
              <a:t>Из жизни замечательных людей: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720000">
              <a:buNone/>
            </a:pPr>
            <a:r>
              <a:rPr lang="ru-RU" sz="2700" dirty="0" smtClean="0"/>
              <a:t>А.П. Чехов писал в письме своему брату: «Воспитанные люди должны удовлетворять следующим условиям:</a:t>
            </a:r>
          </a:p>
          <a:p>
            <a:pPr indent="720000">
              <a:buNone/>
            </a:pPr>
            <a:r>
              <a:rPr lang="ru-RU" sz="2700" dirty="0" smtClean="0"/>
              <a:t>Они уважают человеческую личность, всегда снисходительны, мягки, вежливы, уступчивы….</a:t>
            </a: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2804" y="3853025"/>
            <a:ext cx="3168352" cy="30049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Для любопытных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720000">
              <a:spcBef>
                <a:spcPts val="600"/>
              </a:spcBef>
              <a:buNone/>
            </a:pPr>
            <a:r>
              <a:rPr lang="ru-RU" sz="2700" dirty="0" smtClean="0"/>
              <a:t>У нас используются две формы обращения «ВЫ» и «ТЫ».В Англии есть только одна форма, в Румынии есть даже три формы обращения. В Швеции и Польше считается недостаточно вежливым обращаться к чужим, особенно старшим, на «вы».Для этого используется форма третьего лица, например: «Не хочет ли доктор мне помочь?»</a:t>
            </a:r>
            <a:endParaRPr lang="ru-RU" sz="27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1920" y="4581128"/>
            <a:ext cx="3168352" cy="207428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ЗДРАВСТВУЙТЕ</a:t>
            </a:r>
            <a:r>
              <a:rPr lang="en-US" b="1" i="1" dirty="0" smtClean="0"/>
              <a:t>!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1844824"/>
            <a:ext cx="8229600" cy="2764904"/>
          </a:xfrm>
        </p:spPr>
        <p:txBody>
          <a:bodyPr>
            <a:normAutofit/>
          </a:bodyPr>
          <a:lstStyle/>
          <a:p>
            <a:pPr indent="720000">
              <a:buNone/>
            </a:pPr>
            <a:r>
              <a:rPr lang="ru-RU" sz="2400" dirty="0" smtClean="0"/>
              <a:t>Самое первое правило этикета, которое мы запоминаем с первых </a:t>
            </a:r>
            <a:r>
              <a:rPr lang="ru-RU" sz="2400" dirty="0" err="1" smtClean="0"/>
              <a:t>дней-приветствие</a:t>
            </a:r>
            <a:r>
              <a:rPr lang="ru-RU" sz="2400" dirty="0" smtClean="0"/>
              <a:t> и пожелание доброго утра, дня, вечера. Любое приветствие, как правило, сопровождается легким поклоном, кивком головы, рукопожатием, поцелуем, объятием. Все зависит от ситуации и от сложившихся отношений.</a:t>
            </a:r>
            <a:endParaRPr lang="ru-RU" sz="24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327861"/>
            <a:ext cx="2592288" cy="209775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293096"/>
            <a:ext cx="3142619" cy="20975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169206"/>
            <a:ext cx="1728192" cy="1728192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300">
        <p14:pan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217</TotalTime>
  <Words>567</Words>
  <Application>Microsoft Office PowerPoint</Application>
  <PresentationFormat>Экран (4:3)</PresentationFormat>
  <Paragraphs>30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Презентация PowerPoint</vt:lpstr>
      <vt:lpstr>История этикета</vt:lpstr>
      <vt:lpstr>Кто же придумал этикет?</vt:lpstr>
      <vt:lpstr>Что такое этикет?</vt:lpstr>
      <vt:lpstr>Легенда  о происхождении хороших манер</vt:lpstr>
      <vt:lpstr>Древние греки считали законы гостеприимства божественными…</vt:lpstr>
      <vt:lpstr>Из жизни замечательных людей:</vt:lpstr>
      <vt:lpstr>Для любопытных</vt:lpstr>
      <vt:lpstr>ЗДРАВСТВУЙТЕ!</vt:lpstr>
      <vt:lpstr>Проверьте себя</vt:lpstr>
      <vt:lpstr>Правильные ответы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Guest</dc:creator>
  <cp:lastModifiedBy>user</cp:lastModifiedBy>
  <cp:revision>33</cp:revision>
  <dcterms:created xsi:type="dcterms:W3CDTF">2012-08-30T12:05:07Z</dcterms:created>
  <dcterms:modified xsi:type="dcterms:W3CDTF">2012-09-05T11:49:49Z</dcterms:modified>
</cp:coreProperties>
</file>