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6" r:id="rId2"/>
    <p:sldId id="259" r:id="rId3"/>
    <p:sldId id="260" r:id="rId4"/>
    <p:sldId id="258" r:id="rId5"/>
    <p:sldId id="261" r:id="rId6"/>
    <p:sldId id="277" r:id="rId7"/>
    <p:sldId id="279" r:id="rId8"/>
    <p:sldId id="282" r:id="rId9"/>
    <p:sldId id="280" r:id="rId10"/>
    <p:sldId id="264" r:id="rId11"/>
    <p:sldId id="263" r:id="rId12"/>
    <p:sldId id="266" r:id="rId13"/>
    <p:sldId id="265" r:id="rId14"/>
    <p:sldId id="272" r:id="rId15"/>
    <p:sldId id="268" r:id="rId16"/>
    <p:sldId id="270" r:id="rId17"/>
    <p:sldId id="269" r:id="rId18"/>
    <p:sldId id="271" r:id="rId19"/>
    <p:sldId id="281" r:id="rId20"/>
    <p:sldId id="25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44C88"/>
    <a:srgbClr val="1A3864"/>
    <a:srgbClr val="FFFFFF"/>
    <a:srgbClr val="B3D2FF"/>
    <a:srgbClr val="B3CCEB"/>
    <a:srgbClr val="ADC8E9"/>
    <a:srgbClr val="DDEBFF"/>
    <a:srgbClr val="92E5F8"/>
    <a:srgbClr val="AFC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7F851A-043A-4E56-A343-079BC601CF7B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4BB51-8DAA-40A5-B2C9-D610FE02A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F140-81D4-4258-92B8-CCDD46ACD5F7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5EB6-94E4-413B-B992-F9A572580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F140-81D4-4258-92B8-CCDD46ACD5F7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5EB6-94E4-413B-B992-F9A572580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F140-81D4-4258-92B8-CCDD46ACD5F7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5EB6-94E4-413B-B992-F9A572580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F140-81D4-4258-92B8-CCDD46ACD5F7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5EB6-94E4-413B-B992-F9A572580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F140-81D4-4258-92B8-CCDD46ACD5F7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5EB6-94E4-413B-B992-F9A572580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F140-81D4-4258-92B8-CCDD46ACD5F7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5EB6-94E4-413B-B992-F9A572580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F140-81D4-4258-92B8-CCDD46ACD5F7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5EB6-94E4-413B-B992-F9A572580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F140-81D4-4258-92B8-CCDD46ACD5F7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5EB6-94E4-413B-B992-F9A572580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F140-81D4-4258-92B8-CCDD46ACD5F7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5EB6-94E4-413B-B992-F9A572580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F140-81D4-4258-92B8-CCDD46ACD5F7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5EB6-94E4-413B-B992-F9A572580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F140-81D4-4258-92B8-CCDD46ACD5F7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5EB6-94E4-413B-B992-F9A572580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FF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9F140-81D4-4258-92B8-CCDD46ACD5F7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25EB6-94E4-413B-B992-F9A572580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1\Desktop\&#1085;&#1077;&#1076;&#1077;&#1083;&#1103;%20&#1101;&#1082;&#1086;&#1083;&#1086;&#1075;&#1080;&#1080;\ne_rvite.wmv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nimo2.ucoz.ru/photo/mir_animashek_letnego_nastroenija/dachnyj_otdykh/animacija_letnij_dozhd/43-0-7908" TargetMode="External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nimo2.ucoz.ru/photo/mir_animashek_letnego_nastroenija/dachnyj_otdykh/animacija_letnij_dozhd/43-0-7908" TargetMode="External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animo2.ucoz.ru/photo/mir_animashek_letnego_nastroenija/dachnyj_otdykh/animacija_letnij_dozhd/43-0-7908" TargetMode="External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animo2.ucoz.ru/photo/mir_animashek_letnego_nastroenija/dachnyj_otdykh/animacija_letnij_dozhd/43-0-7908" TargetMode="External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animo2.ucoz.ru/photo/mir_animashek_letnego_nastroenija/dachnyj_otdykh/animacija_letnij_dozhd/43-0-7908" TargetMode="External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animo2.ucoz.ru/photo/mir_animashek_letnego_nastroenija/dachnyj_otdykh/animacija_letnij_dozhd/43-0-7908" TargetMode="External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animo2.ucoz.ru/photo/mir_animashek_letnego_nastroenija/dachnyj_otdykh/animacija_letnij_dozhd/43-0-7908" TargetMode="External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animo2.ucoz.ru/photo/mir_animashek_letnego_nastroenija/dachnyj_otdykh/animacija_letnij_dozhd/43-0-7908" TargetMode="External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animo2.ucoz.ru/photo/mir_animashek_letnego_nastroenija/dachnyj_otdykh/animacija_letnij_dozhd/43-0-7908" TargetMode="External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1\Desktop\&#1085;&#1077;&#1076;&#1077;&#1083;&#1103;%20&#1101;&#1082;&#1086;&#1083;&#1086;&#1075;&#1080;&#1080;\&#1082;&#1083;&#1080;&#1087;%20&#1078;&#1080;&#1074;&#1105;&#1090;%20&#1087;&#1086;&#1074;&#1089;&#1102;&#1076;&#1091;%20&#1082;&#1088;&#1072;&#1089;&#1086;&#1090;&#1072;.wm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255112030_fon_nasekomy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36" y="0"/>
            <a:ext cx="9138464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99592" y="908720"/>
            <a:ext cx="741682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244C88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Знай! Люби! Береги!</a:t>
            </a:r>
            <a:endParaRPr lang="ru-RU" sz="6600" b="1" cap="none" spc="0" dirty="0">
              <a:ln w="11430"/>
              <a:solidFill>
                <a:srgbClr val="244C88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ne_rvite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i="1" dirty="0" smtClean="0">
                <a:solidFill>
                  <a:srgbClr val="1A3864"/>
                </a:solidFill>
              </a:rPr>
              <a:t>Какая будет погода, если</a:t>
            </a:r>
            <a:br>
              <a:rPr lang="ru-RU" sz="4800" i="1" dirty="0" smtClean="0">
                <a:solidFill>
                  <a:srgbClr val="1A3864"/>
                </a:solidFill>
              </a:rPr>
            </a:br>
            <a:r>
              <a:rPr lang="ru-RU" sz="4800" i="1" dirty="0" smtClean="0">
                <a:solidFill>
                  <a:srgbClr val="1A3864"/>
                </a:solidFill>
              </a:rPr>
              <a:t>все цветы на лугу сильно пахнут, благоухают цветы сирени, жасмина? </a:t>
            </a:r>
          </a:p>
        </p:txBody>
      </p:sp>
      <p:pic>
        <p:nvPicPr>
          <p:cNvPr id="1026" name="Picture 2" descr="C:\Users\User\Desktop\винчестер\Рисунки мурзика\мурзик 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717032"/>
            <a:ext cx="2852475" cy="2334766"/>
          </a:xfrm>
          <a:prstGeom prst="rect">
            <a:avLst/>
          </a:prstGeom>
          <a:noFill/>
        </p:spPr>
      </p:pic>
      <p:pic>
        <p:nvPicPr>
          <p:cNvPr id="1028" name="Picture 4" descr="http://animo2.ucoz.ru/_ph/43/1/708828710.jpg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861048"/>
            <a:ext cx="1944216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1A3864"/>
                </a:solidFill>
              </a:rPr>
              <a:t>	</a:t>
            </a:r>
            <a:r>
              <a:rPr lang="ru-RU" sz="4800" i="1" dirty="0" smtClean="0">
                <a:solidFill>
                  <a:srgbClr val="1A3864"/>
                </a:solidFill>
              </a:rPr>
              <a:t>Какая будет погода, если</a:t>
            </a:r>
            <a:br>
              <a:rPr lang="ru-RU" sz="4800" i="1" dirty="0" smtClean="0">
                <a:solidFill>
                  <a:srgbClr val="1A3864"/>
                </a:solidFill>
              </a:rPr>
            </a:br>
            <a:r>
              <a:rPr lang="ru-RU" sz="4800" i="1" dirty="0" smtClean="0">
                <a:solidFill>
                  <a:srgbClr val="1A3864"/>
                </a:solidFill>
              </a:rPr>
              <a:t>муравьи не спешат на работу, закрыты все ходы? </a:t>
            </a:r>
          </a:p>
        </p:txBody>
      </p:sp>
      <p:pic>
        <p:nvPicPr>
          <p:cNvPr id="2049" name="Picture 1" descr="C:\Users\User\Desktop\винчестер\Рисунки мурзика\мурзик 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068960"/>
            <a:ext cx="3036565" cy="2485445"/>
          </a:xfrm>
          <a:prstGeom prst="rect">
            <a:avLst/>
          </a:prstGeom>
          <a:noFill/>
        </p:spPr>
      </p:pic>
      <p:pic>
        <p:nvPicPr>
          <p:cNvPr id="2051" name="Picture 3" descr="http://animo2.ucoz.ru/_ph/43/1/708828710.jpg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356992"/>
            <a:ext cx="2216646" cy="22166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i="1" dirty="0" smtClean="0">
                <a:solidFill>
                  <a:srgbClr val="1A3864"/>
                </a:solidFill>
              </a:rPr>
              <a:t>Какая будет погода, если поздно вечером сильно трещат кузнечики? </a:t>
            </a:r>
          </a:p>
        </p:txBody>
      </p:sp>
      <p:pic>
        <p:nvPicPr>
          <p:cNvPr id="26626" name="Picture 2" descr="C:\Users\User\Desktop\винчестер\Рисунки мурзика\мурзик 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068960"/>
            <a:ext cx="3204375" cy="2622798"/>
          </a:xfrm>
          <a:prstGeom prst="rect">
            <a:avLst/>
          </a:prstGeom>
          <a:noFill/>
        </p:spPr>
      </p:pic>
      <p:pic>
        <p:nvPicPr>
          <p:cNvPr id="26628" name="Picture 4" descr="http://animo2.ucoz.ru/_ph/43/1/708828710.jpg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32462" y="3212976"/>
            <a:ext cx="2376264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1A3864"/>
                </a:solidFill>
              </a:rPr>
              <a:t/>
            </a:r>
            <a:br>
              <a:rPr lang="ru-RU" sz="5400" dirty="0" smtClean="0">
                <a:solidFill>
                  <a:srgbClr val="1A3864"/>
                </a:solidFill>
              </a:rPr>
            </a:br>
            <a:endParaRPr lang="ru-RU" sz="5400" dirty="0">
              <a:solidFill>
                <a:srgbClr val="1A386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i="1" dirty="0" smtClean="0">
                <a:solidFill>
                  <a:srgbClr val="1A3864"/>
                </a:solidFill>
              </a:rPr>
              <a:t>Какая будет погода, если ласточки летают над самой землей, воробьи нахохлились? </a:t>
            </a:r>
          </a:p>
        </p:txBody>
      </p:sp>
      <p:pic>
        <p:nvPicPr>
          <p:cNvPr id="27650" name="Picture 2" descr="C:\Users\User\Desktop\винчестер\Рисунки мурзика\мурзик 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429000"/>
            <a:ext cx="3252589" cy="2662261"/>
          </a:xfrm>
          <a:prstGeom prst="rect">
            <a:avLst/>
          </a:prstGeom>
          <a:noFill/>
        </p:spPr>
      </p:pic>
      <p:pic>
        <p:nvPicPr>
          <p:cNvPr id="27652" name="Picture 4" descr="http://animo2.ucoz.ru/_ph/43/1/708828710.jpg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645024"/>
            <a:ext cx="2216646" cy="22166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i="1" dirty="0" smtClean="0">
                <a:solidFill>
                  <a:srgbClr val="1A3864"/>
                </a:solidFill>
              </a:rPr>
              <a:t/>
            </a:r>
            <a:br>
              <a:rPr lang="ru-RU" sz="5400" i="1" dirty="0" smtClean="0">
                <a:solidFill>
                  <a:srgbClr val="1A3864"/>
                </a:solidFill>
              </a:rPr>
            </a:br>
            <a:endParaRPr lang="ru-RU" sz="5400" i="1" dirty="0">
              <a:solidFill>
                <a:srgbClr val="1A386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i="1" dirty="0" smtClean="0">
                <a:solidFill>
                  <a:srgbClr val="1A3864"/>
                </a:solidFill>
              </a:rPr>
              <a:t>Какая будет погода, если паук усиленно плетет сети? </a:t>
            </a:r>
          </a:p>
        </p:txBody>
      </p:sp>
      <p:pic>
        <p:nvPicPr>
          <p:cNvPr id="24578" name="Picture 2" descr="C:\Users\User\Desktop\винчестер\Рисунки мурзика\мурзик 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068960"/>
            <a:ext cx="3380325" cy="2766814"/>
          </a:xfrm>
          <a:prstGeom prst="rect">
            <a:avLst/>
          </a:prstGeom>
          <a:noFill/>
        </p:spPr>
      </p:pic>
      <p:pic>
        <p:nvPicPr>
          <p:cNvPr id="24580" name="Picture 4" descr="http://animo2.ucoz.ru/_ph/43/1/708828710.jpg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48486" y="3501008"/>
            <a:ext cx="2088232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i="1" dirty="0" smtClean="0">
                <a:solidFill>
                  <a:srgbClr val="1A3864"/>
                </a:solidFill>
              </a:rPr>
              <a:t/>
            </a:r>
            <a:br>
              <a:rPr lang="ru-RU" sz="5400" i="1" dirty="0" smtClean="0">
                <a:solidFill>
                  <a:srgbClr val="1A3864"/>
                </a:solidFill>
              </a:rPr>
            </a:br>
            <a:endParaRPr lang="ru-RU" sz="5400" i="1" dirty="0">
              <a:solidFill>
                <a:srgbClr val="1A386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i="1" dirty="0" smtClean="0">
                <a:solidFill>
                  <a:srgbClr val="1A3864"/>
                </a:solidFill>
              </a:rPr>
              <a:t>Какая будет погода, если божья коровка, взятая на руки, быстро слетает? </a:t>
            </a:r>
          </a:p>
        </p:txBody>
      </p:sp>
      <p:pic>
        <p:nvPicPr>
          <p:cNvPr id="24578" name="Picture 2" descr="C:\Users\User\Desktop\винчестер\Рисунки мурзика\мурзик 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068960"/>
            <a:ext cx="3380325" cy="2766814"/>
          </a:xfrm>
          <a:prstGeom prst="rect">
            <a:avLst/>
          </a:prstGeom>
          <a:noFill/>
        </p:spPr>
      </p:pic>
      <p:pic>
        <p:nvPicPr>
          <p:cNvPr id="24580" name="Picture 4" descr="http://animo2.ucoz.ru/_ph/43/1/708828710.jpg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48486" y="3501008"/>
            <a:ext cx="2088232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i="1" dirty="0" smtClean="0">
                <a:solidFill>
                  <a:srgbClr val="1A3864"/>
                </a:solidFill>
              </a:rPr>
              <a:t/>
            </a:r>
            <a:br>
              <a:rPr lang="ru-RU" sz="5400" i="1" dirty="0" smtClean="0">
                <a:solidFill>
                  <a:srgbClr val="1A3864"/>
                </a:solidFill>
              </a:rPr>
            </a:br>
            <a:endParaRPr lang="ru-RU" sz="5400" i="1" dirty="0">
              <a:solidFill>
                <a:srgbClr val="1A386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i="1" dirty="0" smtClean="0">
                <a:solidFill>
                  <a:srgbClr val="1A3864"/>
                </a:solidFill>
              </a:rPr>
              <a:t>Какая будет погода, если        росы нет на траве? </a:t>
            </a:r>
          </a:p>
        </p:txBody>
      </p:sp>
      <p:pic>
        <p:nvPicPr>
          <p:cNvPr id="29698" name="Picture 2" descr="C:\Users\User\Desktop\винчестер\Рисунки мурзика\мурзик 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212976"/>
            <a:ext cx="2639250" cy="2160240"/>
          </a:xfrm>
          <a:prstGeom prst="rect">
            <a:avLst/>
          </a:prstGeom>
          <a:noFill/>
        </p:spPr>
      </p:pic>
      <p:pic>
        <p:nvPicPr>
          <p:cNvPr id="29700" name="Picture 4" descr="http://animo2.ucoz.ru/_ph/43/1/708828710.jpg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3429000"/>
            <a:ext cx="2232248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i="1" dirty="0" smtClean="0">
                <a:solidFill>
                  <a:srgbClr val="1A3864"/>
                </a:solidFill>
              </a:rPr>
              <a:t/>
            </a:r>
            <a:br>
              <a:rPr lang="ru-RU" sz="5400" i="1" dirty="0" smtClean="0">
                <a:solidFill>
                  <a:srgbClr val="1A3864"/>
                </a:solidFill>
              </a:rPr>
            </a:br>
            <a:endParaRPr lang="ru-RU" sz="5400" i="1" dirty="0">
              <a:solidFill>
                <a:srgbClr val="1A386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i="1" dirty="0" smtClean="0">
                <a:solidFill>
                  <a:srgbClr val="1A3864"/>
                </a:solidFill>
              </a:rPr>
              <a:t>Какая будет погода, если на закате ярко-красное солнце? </a:t>
            </a:r>
          </a:p>
        </p:txBody>
      </p:sp>
      <p:pic>
        <p:nvPicPr>
          <p:cNvPr id="28674" name="Picture 2" descr="C:\Users\User\Desktop\винчестер\Рисунки мурзика\мурзик 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140968"/>
            <a:ext cx="2940450" cy="2406774"/>
          </a:xfrm>
          <a:prstGeom prst="rect">
            <a:avLst/>
          </a:prstGeom>
          <a:noFill/>
        </p:spPr>
      </p:pic>
      <p:pic>
        <p:nvPicPr>
          <p:cNvPr id="28676" name="Picture 4" descr="http://animo2.ucoz.ru/_ph/43/1/708828710.jpg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3501008"/>
            <a:ext cx="2088232" cy="2088232"/>
          </a:xfrm>
          <a:prstGeom prst="rect">
            <a:avLst/>
          </a:prstGeom>
          <a:noFill/>
        </p:spPr>
      </p:pic>
      <p:pic>
        <p:nvPicPr>
          <p:cNvPr id="6" name="Рисунок 5" descr="iCA0SGHYT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lum bright="-10000"/>
          </a:blip>
          <a:stretch>
            <a:fillRect/>
          </a:stretch>
        </p:blipFill>
        <p:spPr>
          <a:xfrm>
            <a:off x="3707904" y="3429000"/>
            <a:ext cx="2420576" cy="17728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i="1" dirty="0" smtClean="0">
                <a:solidFill>
                  <a:srgbClr val="1A3864"/>
                </a:solidFill>
              </a:rPr>
              <a:t/>
            </a:r>
            <a:br>
              <a:rPr lang="ru-RU" sz="5400" i="1" dirty="0" smtClean="0">
                <a:solidFill>
                  <a:srgbClr val="1A3864"/>
                </a:solidFill>
              </a:rPr>
            </a:br>
            <a:endParaRPr lang="ru-RU" sz="5400" i="1" dirty="0">
              <a:solidFill>
                <a:srgbClr val="1A386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i="1" dirty="0" smtClean="0">
                <a:solidFill>
                  <a:srgbClr val="1A3864"/>
                </a:solidFill>
              </a:rPr>
              <a:t>Какая будет погода, если    птицы весело поют? </a:t>
            </a:r>
          </a:p>
        </p:txBody>
      </p:sp>
      <p:pic>
        <p:nvPicPr>
          <p:cNvPr id="23554" name="Picture 2" descr="C:\Users\User\Desktop\винчестер\Рисунки мурзика\мурзик 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284984"/>
            <a:ext cx="3028425" cy="2478782"/>
          </a:xfrm>
          <a:prstGeom prst="rect">
            <a:avLst/>
          </a:prstGeom>
          <a:noFill/>
        </p:spPr>
      </p:pic>
      <p:pic>
        <p:nvPicPr>
          <p:cNvPr id="23557" name="Picture 5" descr="http://animo2.ucoz.ru/_ph/43/1/708828710.jpg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3573016"/>
            <a:ext cx="2288654" cy="22886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клип живёт повсюду красота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5536" y="332656"/>
            <a:ext cx="8352928" cy="6264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892480" cy="5976664"/>
          </a:xfrm>
        </p:spPr>
        <p:txBody>
          <a:bodyPr>
            <a:noAutofit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i="1" dirty="0" smtClean="0">
                <a:solidFill>
                  <a:srgbClr val="1A3864"/>
                </a:solidFill>
                <a:cs typeface="Times New Roman" pitchFamily="18" charset="0"/>
              </a:rPr>
              <a:t>Есть просто храм.</a:t>
            </a:r>
            <a:endParaRPr lang="ru-RU" sz="3600" i="1" dirty="0" smtClean="0">
              <a:solidFill>
                <a:srgbClr val="1A3864"/>
              </a:solidFill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i="1" dirty="0" smtClean="0">
                <a:solidFill>
                  <a:srgbClr val="1A3864"/>
                </a:solidFill>
                <a:cs typeface="Times New Roman" pitchFamily="18" charset="0"/>
              </a:rPr>
              <a:t>Есть храм науки.</a:t>
            </a:r>
            <a:endParaRPr lang="ru-RU" sz="3600" i="1" dirty="0" smtClean="0">
              <a:solidFill>
                <a:srgbClr val="1A3864"/>
              </a:solidFill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i="1" dirty="0" smtClean="0">
                <a:solidFill>
                  <a:srgbClr val="1A3864"/>
                </a:solidFill>
                <a:cs typeface="Times New Roman" pitchFamily="18" charset="0"/>
              </a:rPr>
              <a:t>А есть еще природы храм — </a:t>
            </a:r>
            <a:endParaRPr lang="ru-RU" sz="3600" i="1" dirty="0" smtClean="0">
              <a:solidFill>
                <a:srgbClr val="1A3864"/>
              </a:solidFill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i="1" dirty="0" smtClean="0">
                <a:solidFill>
                  <a:srgbClr val="1A3864"/>
                </a:solidFill>
                <a:cs typeface="Times New Roman" pitchFamily="18" charset="0"/>
              </a:rPr>
              <a:t>С лесами, тянущими руки</a:t>
            </a:r>
            <a:endParaRPr lang="ru-RU" sz="3600" i="1" dirty="0" smtClean="0">
              <a:solidFill>
                <a:srgbClr val="1A3864"/>
              </a:solidFill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i="1" dirty="0" smtClean="0">
                <a:solidFill>
                  <a:srgbClr val="1A3864"/>
                </a:solidFill>
                <a:cs typeface="Times New Roman" pitchFamily="18" charset="0"/>
              </a:rPr>
              <a:t>Навстречу солнцу и ветрам.</a:t>
            </a:r>
            <a:endParaRPr lang="ru-RU" sz="3600" i="1" dirty="0" smtClean="0">
              <a:solidFill>
                <a:srgbClr val="1A3864"/>
              </a:solidFill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i="1" dirty="0" smtClean="0">
                <a:solidFill>
                  <a:srgbClr val="1A3864"/>
                </a:solidFill>
                <a:cs typeface="Times New Roman" pitchFamily="18" charset="0"/>
              </a:rPr>
              <a:t>Он свят в любое время суток,</a:t>
            </a:r>
            <a:endParaRPr lang="ru-RU" sz="3600" i="1" dirty="0" smtClean="0">
              <a:solidFill>
                <a:srgbClr val="1A3864"/>
              </a:solidFill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i="1" dirty="0" smtClean="0">
                <a:solidFill>
                  <a:srgbClr val="1A3864"/>
                </a:solidFill>
                <a:cs typeface="Times New Roman" pitchFamily="18" charset="0"/>
              </a:rPr>
              <a:t>Открыт для нас в жару и стынь,</a:t>
            </a:r>
            <a:endParaRPr lang="ru-RU" sz="3600" i="1" dirty="0" smtClean="0">
              <a:solidFill>
                <a:srgbClr val="1A3864"/>
              </a:solidFill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i="1" dirty="0" smtClean="0">
                <a:solidFill>
                  <a:srgbClr val="1A3864"/>
                </a:solidFill>
                <a:cs typeface="Times New Roman" pitchFamily="18" charset="0"/>
              </a:rPr>
              <a:t>Входи сюда,</a:t>
            </a:r>
            <a:endParaRPr lang="ru-RU" sz="3600" i="1" dirty="0" smtClean="0">
              <a:solidFill>
                <a:srgbClr val="1A3864"/>
              </a:solidFill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i="1" dirty="0" smtClean="0">
                <a:solidFill>
                  <a:srgbClr val="1A3864"/>
                </a:solidFill>
                <a:cs typeface="Times New Roman" pitchFamily="18" charset="0"/>
              </a:rPr>
              <a:t>Будь сердцем чуток,</a:t>
            </a:r>
            <a:endParaRPr lang="ru-RU" sz="3600" i="1" dirty="0" smtClean="0">
              <a:solidFill>
                <a:srgbClr val="1A3864"/>
              </a:solidFill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i="1" dirty="0" smtClean="0">
                <a:solidFill>
                  <a:srgbClr val="1A3864"/>
                </a:solidFill>
                <a:cs typeface="Times New Roman" pitchFamily="18" charset="0"/>
              </a:rPr>
              <a:t>Не оскверняй его святынь.</a:t>
            </a:r>
            <a:endParaRPr lang="ru-RU" sz="3600" i="1" dirty="0" smtClean="0">
              <a:solidFill>
                <a:srgbClr val="1A3864"/>
              </a:solidFill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3600" i="1" dirty="0" smtClean="0">
              <a:solidFill>
                <a:srgbClr val="1A3864"/>
              </a:solidFill>
              <a:cs typeface="Arial" pitchFamily="34" charset="0"/>
            </a:endParaRPr>
          </a:p>
          <a:p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емля 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"/>
          </a:blip>
          <a:stretch>
            <a:fillRect/>
          </a:stretch>
        </p:blipFill>
        <p:spPr>
          <a:xfrm>
            <a:off x="2339752" y="476672"/>
            <a:ext cx="4364644" cy="4393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148565" y="5301208"/>
            <a:ext cx="703615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1A3864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Берегите </a:t>
            </a:r>
            <a:r>
              <a:rPr lang="ru-R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1A3864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Землю</a:t>
            </a:r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1A3864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!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1A3864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0_1c0de_73b70846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8676456" cy="518457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sz="8000" i="1" dirty="0" smtClean="0">
                <a:solidFill>
                  <a:srgbClr val="1A3864"/>
                </a:solidFill>
              </a:rPr>
              <a:t>На земле исчезают цветы, </a:t>
            </a:r>
            <a:br>
              <a:rPr lang="ru-RU" sz="8000" i="1" dirty="0" smtClean="0">
                <a:solidFill>
                  <a:srgbClr val="1A3864"/>
                </a:solidFill>
              </a:rPr>
            </a:br>
            <a:r>
              <a:rPr lang="ru-RU" sz="8000" i="1" dirty="0" smtClean="0">
                <a:solidFill>
                  <a:srgbClr val="1A3864"/>
                </a:solidFill>
              </a:rPr>
              <a:t>С каждым годом заметнее это.</a:t>
            </a:r>
            <a:br>
              <a:rPr lang="ru-RU" sz="8000" i="1" dirty="0" smtClean="0">
                <a:solidFill>
                  <a:srgbClr val="1A3864"/>
                </a:solidFill>
              </a:rPr>
            </a:br>
            <a:r>
              <a:rPr lang="ru-RU" sz="8000" i="1" dirty="0" smtClean="0">
                <a:solidFill>
                  <a:srgbClr val="1A3864"/>
                </a:solidFill>
              </a:rPr>
              <a:t>Меньше радости и красоты</a:t>
            </a:r>
            <a:br>
              <a:rPr lang="ru-RU" sz="8000" i="1" dirty="0" smtClean="0">
                <a:solidFill>
                  <a:srgbClr val="1A3864"/>
                </a:solidFill>
              </a:rPr>
            </a:br>
            <a:r>
              <a:rPr lang="ru-RU" sz="8000" i="1" dirty="0" smtClean="0">
                <a:solidFill>
                  <a:srgbClr val="1A3864"/>
                </a:solidFill>
              </a:rPr>
              <a:t>Оставляет нам каждое лето.</a:t>
            </a:r>
            <a:br>
              <a:rPr lang="ru-RU" sz="8000" i="1" dirty="0" smtClean="0">
                <a:solidFill>
                  <a:srgbClr val="1A3864"/>
                </a:solidFill>
              </a:rPr>
            </a:br>
            <a:r>
              <a:rPr lang="ru-RU" sz="8000" i="1" dirty="0" smtClean="0">
                <a:solidFill>
                  <a:srgbClr val="1A3864"/>
                </a:solidFill>
              </a:rPr>
              <a:t>Откровение цветов луговых</a:t>
            </a:r>
            <a:br>
              <a:rPr lang="ru-RU" sz="8000" i="1" dirty="0" smtClean="0">
                <a:solidFill>
                  <a:srgbClr val="1A3864"/>
                </a:solidFill>
              </a:rPr>
            </a:br>
            <a:r>
              <a:rPr lang="ru-RU" sz="8000" i="1" dirty="0" smtClean="0">
                <a:solidFill>
                  <a:srgbClr val="1A3864"/>
                </a:solidFill>
              </a:rPr>
              <a:t>Нами понято было едва ли.</a:t>
            </a:r>
            <a:br>
              <a:rPr lang="ru-RU" sz="8000" i="1" dirty="0" smtClean="0">
                <a:solidFill>
                  <a:srgbClr val="1A3864"/>
                </a:solidFill>
              </a:rPr>
            </a:br>
            <a:r>
              <a:rPr lang="ru-RU" sz="8000" i="1" dirty="0" smtClean="0">
                <a:solidFill>
                  <a:srgbClr val="1A3864"/>
                </a:solidFill>
              </a:rPr>
              <a:t>Беззаботно топтали мы их</a:t>
            </a:r>
            <a:br>
              <a:rPr lang="ru-RU" sz="8000" i="1" dirty="0" smtClean="0">
                <a:solidFill>
                  <a:srgbClr val="1A3864"/>
                </a:solidFill>
              </a:rPr>
            </a:br>
            <a:r>
              <a:rPr lang="ru-RU" sz="8000" i="1" dirty="0" smtClean="0">
                <a:solidFill>
                  <a:srgbClr val="1A3864"/>
                </a:solidFill>
              </a:rPr>
              <a:t>И безумно, безжалостно рвали.</a:t>
            </a:r>
            <a:endParaRPr lang="ru-RU" sz="8000" i="1" dirty="0">
              <a:solidFill>
                <a:srgbClr val="1A3864"/>
              </a:solidFill>
            </a:endParaRPr>
          </a:p>
        </p:txBody>
      </p:sp>
      <p:sp>
        <p:nvSpPr>
          <p:cNvPr id="17414" name="AutoShape 6" descr="data:image/jpg;base64,/9j/4AAQSkZJRgABAQAAAQABAAD/2wBDAAkGBwgHBgkIBwgKCgkLDRYPDQwMDRsUFRAWIB0iIiAdHx8kKDQsJCYxJx8fLT0tMTU3Ojo6Iys/RD84QzQ5Ojf/2wBDAQoKCg0MDRoPDxo3JR8lNzc3Nzc3Nzc3Nzc3Nzc3Nzc3Nzc3Nzc3Nzc3Nzc3Nzc3Nzc3Nzc3Nzc3Nzc3Nzc3Nzf/wAARCACLALoDASIAAhEBAxEB/8QAGgAAAwEBAQEAAAAAAAAAAAAAAgMEBQEABv/EADsQAAIBAwMCBAMFBwQBBQAAAAECAwAEERIhMQVBE1FhcSKBkRQjMkKhBhVSkrHR8ENiweGDU3KCk/H/xAAaAQADAQEBAQAAAAAAAAAAAAABAgMABAUG/8QAKREAAgIBBAIABQUBAAAAAAAAAAECEQMEEiExE1EiMkFhkRRxgaHwwf/aAAwDAQACEQMRAD8A1sUa0NGtfPWfR0MWmLS1pq0LA0NWmqKUppqmhYjDApiigWmLS2IwxRigWmLWEYQpiigFGKFiMMDNGvFAKMVrFZ7FdxtRAZroG1awWCBQsKbjagahYExLDeltTXpTChZSIthSnwKYzY2pLZrWVSAJoa81Bqo2UoyM0xd6Rqo1aqMvRUopi1OjU0MDSitDgKatIVt6arUtitDRTVNJU0xTQsm0OU0xd6StMWtYjQ0UYpS5pi0LEaGrRqKWtNShZNhqKMLXlGaci5qkE5dEpOhRWlsKrZNuKSy4ozg49gjIlZfOlOABVEhqZztUWy8bYlgOcH60pselMc0hjWs6IoVIP92KHSPOuuaDNEqkzC10atUmqiD1ejpotVqarVEr0xXpWbaXK1NV6hWSmCSlYrgXLJTVeoVkHnTFkHnSsm4FyvTVcVAsnqKaslKTcC9XFNVxWer01JKVk3jNFSDTUIrPSTeqI3zQuiMoMvTFVQAVnowqmOXFdWmyxjK5HLkiy1wNNQy8mmPNlalkkzVtZqIT+UTHBi5alkNMlkqOWSvNs7oRYMjUh3xQyS1O8tOrOuEA2el66Q8tB4tPRZQMHxPWjV/WphBNzqJo1hl9a7niYPPAqWT1pgk9amWKXyFGI5iNgBSvGw+aBUslMWSolgl/janpHJ3pXiYfLFlSyCmLJ61KIpDxRiF+5NJ4mbfAq8U0xZfWpUtmH5jTlhYfmNK8TBuiylZqakualWBj+Y01ImHc0rxSFbiWxyetUJN5VnpE57mqERlGxOfOpvEyMlFmikoHemrN61morZ3JpyZzyaR45IhKES9pduamecDbNDJnHJqOXOTua2yTNDGhs0o7GopZPWhaVAN5VxxuwpUpTGTIqj1YCmWNnVGKQEkm/NTvJ616R4e88fycVO7xD/XT+cVZY2WTijryUHi+tLLwn/Xj/nFe0J/6i/zCnWNjLJEwP31MNysJ+X/dEeunAHhxA+5NfNukico4yMg4NdBzuC3t3FerweAssvufTr+0BHMMR/mrjdfdvwrCPZCa+cRHY4CsSd8AGmrG2CdLbbbUHtHWWXo3v37N/En/ANdGvXJx+fH/AIhWCiP3yPMU0CQHgD3UUr2lY5H6N0ddmPM2P/HTE65ODtOPmlYAZ1YakHngrT0d1IDw9t8CkdDrIbZ6zOR8U64/9tcPVnO5uBx2WswOoGWhI+lEGgO7IwHqgNJwUUjXi6jO2yTa/wD45p6Xd3nJPHpWMotwAfiTPHwEVdHcoFVRIoA9Dk0jorGRpDqFwBvj6USdRm8/0qZZ4iAGIz70WuE/n+GkaQ9r0W/vKfSQGwT3AoY7657zuamHhN+FwT5ZpqxjzNK4pjpx9FE15cFR98/HnUMtxPnIkcHz1VTIvwjO3uaQYwRyPrWjALlFEDj0oBqzjy4q54d8Y3PFQ3paMbHG9VUBJZTjR6xgn5GkPbOOB+lGsoK5YNt/CK59qdnOfhUDiqKJKWSyZ7fTksAPek6YPMfT/qqcCUacEj3pfgj+E/Wnoi5GW1yEUHWVznbPJrn2pBkl9z8ORkVBDbkKNbDORgYB9689rmAHW2sEHffOeKfxRPN/U5C5eoqJjGSQwHPNMN5Ch0szKck8b1HYwxP4twGy0e2+2dsj+n60U8cEsisVUsefr50rhFugx1eTuy43UahXaQmMjcZ+lKbqduMAyEZ8uKz5QvhKQmSSFJB3HnQLaNHBmMCViwIJUe22ayxQ7GWrn9DXXqVuqjLkjsAOfTFdk6jGg1AhhnYjsf8Ais0wnWQI107atXOf+KOC1WF/EMhI2BUjP+dqDxQQ36rK/qXL1RFGVj1Y2wp32pq9SVhkBgCNXA3FRQwRI3jRhiWJbLe5pfhwBtYUDJLFe+KHih6CtXk9mn+8ULfC2nI3z7V2PqIkOlHOryIzUJiZZPDEQU5wdYI2O/l60LspIZUIwCQAOBn0oeKI61eQ1GvXjUsFDgYLBefpXo+phwPuWcnjevfu8RdLa8y4bUoKuMZySNvbH61ABIpzEGbn8ufbOOKHhiUlnzRqzV+2OQMj8PoQQORRL1EK5EYLAbZU8fKsgx3t4yx2tuzS4yux3wDk/pT5rO5jtFaJS7up8T7kjSQSMevuKHhiNHU5X0ajdRckZBXbhjST1RwxV4mX2Iqb7CDYRq0kv2hVywYgAAb+XH+cb0hLKdhqA1R84BPlv7UFigPPLmXNFp6pKzEKrkjjG+RXl6lIzaWTtnc1Db9JmQq5k0xkldTnCjG/P+c1ZFZRRmN2lR2+E6JM7bk4I4Pam2xRLfml9BqXz6cgFd8Hg1ye7E8BDGLf82MEUh1RZCCNYdSAQNONzvgHO3rn51yGC2E41Qgqdiu5B+vpRpI0nNdnVupI0EKSIQoOx7VGRkktNv3+E1pp06KYRlYZdboBFjOH37A+/wCldaW21HVZWgOdx4Mm360ylQqx5X0fJmOWSVcsBgEADnjiqAkjQBWdVI41EAVe7wwR6YNJxtpbht+R86ZYks5iwqtg6/jAVc84z5/3p3I5YYIS4bJ4LUW7oVwpkbY5yMY8hv3/AFpl/wBPWJYpLcN96CWVY+BkAY38u/6CnRKWV7jWhMQDDUx4zyPpXrl5JrZJ0VI2mbQUyA225OkcDtQTtjTwxxp71y+iWO1RIYtQkV23cYG7Z70a2zqSPAwATg5yD8/pRxBvDKNJqctkqDkMM9x24qiERSJIro+vICMMDnOdsULDBYsi9Nf2SSIyHw510spxg7Edt+9XdN6cep3K2z3IgOgkB1L542AHffb/ALqaScvP4jS6lZ1/Ed107YHpzgGlTSwi4YWjSFVZdOoYLEjOP0o0Ra2Nora3nluxBDDLNKq4IjQuSRzwOKss4hCZg9z9lKqT4cg/F5qQN/lj3xUsPWLmG7WWNVjkBA16NLNsOSffHyqOS/uOp37z3jsHmcGQk5wAu25PkK1Lss9kGnGVtm/1YXcMsd1c9PihWZAY2jIAzjc87HHnXEuluZo5eqIlwI4tCIQV8QeRI378VlW0zSoIXcLt8RmJbYHc77Z9PSnXFkywNdWcizQxyhWQA6l22JXyPGxPFD68HasSjBZYrdH6/b9yi2nTxk8GIBQS51HPPoT7cUxHie41TrDFHq/DgsFHtnz9al1T3l5JOoCRMQuvT8CDB5PGcfXFKkkQ7wy6lHws2kgDPp+lJynZJZMji2ukakzhmnuXX7MWYNHCuRsQdwOANgdvOpfFOC0iy9/hxg+XJ9cfWpRKCqsVQO3DAcY7Z8+f1qm4nhuCJlDpOh0swdjk5yM5Ox9tqD5divJC9y5o7CVmkcs7RrEMllUNnPz5+dG0qtCfFaUykDBbYaceu44GMVNbvJ9nkEZHiMSEcoCT6ZO47nz2oVuJHDeMwU/mJJIPkPqCKPFF8Sg8Vp8t9DxcsPDQKowCoJUDI88+9EIn8NbhXK4bYhsY8h2P0qe7uINWLZLhIgMsssmrL+fFBDIGaMxsy4xuBgnnjt2rNUxM0445KncvwVzzxyKoEaswDEPpBLd9/Mjb/OZIWVAPExrB5BxjyIGfer+sdMu+lpDLP9m1NqVPAOSCOQdhk+oz33qL7XrgNvHBD8edTlQzYztg1l3yKtRy4tIdraJ0SFznX8LRkZOdhhufTyqrw7r8xuNXfPnUFutvKS81y1qi7iWOLxBnAwOR39aiaS6LE6c7+Y/tTwSa5JeRP5rZTJPaRxyRfZopZte8tx+I4PYA7e1NlPS4oLhmSczMqMkavgLlMkbD4tyBg42yeaVGlvc/f3F2mrncBZCccBeWOc7/AK1yW4t5YWBzCdeSc6m747ACgrbPWy4sObFFadJS7rv8sTftAkbtZgkY0k7Hn2PBpLlZHT4wAXyz7gny/t6U29W1WLMGpgwwJJgELfTnc5qg9Ini6c9zcRlY4zrCNs6qTsfn/SjSSPJ1kc3maydkLYOpkIXQoZhuNjQQSTC4AVl0gAgryf8ACe1VW3hm6CFzpbZk2B77AnbatiW8e1hS2tzF4M0mkKAC5Xn4yNjzyc0VynZLBhjNvfx/ujKC2zzhZ5CUBOplPI/27f1rV6db9Lhlma5t5SmlSJ4sg68ED0H4sbc87Vn33SkgkTTM2M5ZBsD2OPpQjxypjSQBG2ALb7f/AJU7pHp6iGlxQ3Rg037Ne+sLBIFm8C5eeNEMzRvlFZxsckcZwN/b1r5y2jMMkbyaXcuFKjHGd8+2DW2lxPBFPZxAXBvvCjBGQ2VIGw884G/avX3ShYTxiOeKXksZE0MNyuccn3oxtx4OBuDi/h5/35MV4hJOfvFZtZZg2cD6+hFWwzSxzxNAzo8g0ao+Sp2IFTW+YrqWWTDRBxo1R40Dvtjftv7VdHcJFNBKC8XhSeIAqgE+R/54rO7Q+lckpShOvf8AujRjl6x0+NmlacW0mqIh4/uzvgjB74qC1jUCOFlzFq3Q5IAPLe/P0qyDrZWRre2zPEznC3WCF1HOffJJJq1eniYk2c9syEY0B9LE+Qz28qbJGUo8Ozpy4vJDcnur0RWfT7OO3he6vZVmIKtCICQxHk3G/l61mRsWuwJAVjLsxXIyF52p/wBsnNq9lcRRo6qUYsMsMZxkcZAPvtUCwSPbAxGQyjITGwPkPrtSXHqjlySxLbtXXZpPBaTW0ghCpPpLIdeoKBvg+W+fbNDc9TtJbBYmsYkneMHxgx1HHJxnA4q7pH7DXHUunC4kuIrQuCwjcZYrnvv8NBa/sfErsk3U4YZFyoMamUMD9MbVdRbXCOnK1kb8UK4Pn1kTwFuJGR8uyaAclTgEH/PI0cLxeEZUfcE522XzOfn+lO650W56Sy28kiNEY/upkGoNk9l2xyKX0uFxLFGUMh8QCSLsF7nHl/napyVL7nFTWRVGyl/HuIhEkjyQxFmPwMcHj4m9Bj2BobSeGCFkktY5Sw+HXvoH8Qwed859KXA8tu1zA6sR4zGMMSpxq3IwRjYD39qG1jh+23MTqURCoLPuVzyfeg2g+OUmlFfF6Loun21xAhhvlMzKzvH4ZwoG+5/65qD91TfwSn1BXejRTIj29rdMgwC/wDBGfL3I+n0uNvPk6FyvYl9yP5aOycuYItqdFki1UK/kzmcXUSpHCGnQgZAySPPjb38q7JY3Udo0s0JEG48RMFdQ7Z37bfOrLEBek3M6gCUFAHxvgg5FTdOv7pbW5t1lIiaBiUwME55p9vFgxuUcSW7s5ZXM8JSS3kl1RuMowHA/J7HP619R1z9pLi3gmMdnJDJKhAy6soJ/KSDz6V8HDuuT3zX3VnBFc9K6uk0auEhXTkcEICDnzz3po2k6IYMlzTnyfIS6dBMelQ2/mygZ2z8hRRrIsyrGHXIzpJ2xg75+n0qaQlonzj8flXkJaxt875OD6jIqVVyUnq08qzKPP/fZabp1uitzpaVPhVSDgn14pryRvCJIAyMWUsM50nsQeexGPWoyA95HrAOpypyORvXUlkihmWNioZVDAdxqrbdxPNq55pJ5OaKpkPglzp1RfGz7bb/Wp45HeRpUKDUBknjvxj3G9BKMqmSdiQN+2R/c0q7YpMHU4YknPrqxWUO0Rcq/Ydb+HKrzOGb73f4twBmnJcxTuYJWVYc7eEgDas5G+57dz51yBRJ06EuM/euvyHH9TSnVTGCVXPildWN8AcZoR+aj3I4sa0cJ7Vy/yOjWNGLNOw0kfEoyd8YHkDRiZTI0kTv4YOnBYHzqWJme3RGYlSxJBPO4/vXbUAyxKeC4yPPig21Z5UNXkx2sbpMoubjXKwl+JiMF1A3Hp+u9BZ35smhYxiRQSyjYDbfnnfOMdqTB9441/Flhz7tVUkMcNovhoFyi528wP7mhfNAjJuW41YOqTRtMscZ1JkHWcDgnGqgmLWcf2lXRoWIOhWLYJ4oOmSs6HXpOq4jUkqOCdx+tSTOw6fEoY6fjOPmaos0j1ceul43Nrlo0Uu1uwslzDmNPwB12Y4wcH0x39KdKbR41V5ltnJ0qy8M3t647VZ0yNF/YO6kUYeS4w7DYsAoIBPlknb1rFu7eLw7Q6AT8Lb74OrFX3fDuY+LN5ce7arYi2SG5mMN1cNbK2fvVjDnOMb545+tUzSmKJ7aLqj3Svk6fsyanbP5iP+agkdnaUsxJ8Q7mvQuyRjScbD+tQeVLtHoeLC8iST5t/j+z0HTpbUtLonw0TDUIyfiI4Iyfek+JM2/2lt99jtWhPPLFdW4jcgCPWO+DjmrI4IXRWaGMswBJKjc1ncUkmedq9LbuEuD/2Q=="/>
          <p:cNvSpPr>
            <a:spLocks noChangeAspect="1" noChangeArrowheads="1"/>
          </p:cNvSpPr>
          <p:nvPr/>
        </p:nvSpPr>
        <p:spPr bwMode="auto">
          <a:xfrm>
            <a:off x="80963" y="-619125"/>
            <a:ext cx="1676400" cy="12573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AutoShape 8" descr="data:image/jpg;base64,/9j/4AAQSkZJRgABAQAAAQABAAD/2wBDAAkGBwgHBgkIBwgKCgkLDRYPDQwMDRsUFRAWIB0iIiAdHx8kKDQsJCYxJx8fLT0tMTU3Ojo6Iys/RD84QzQ5Ojf/2wBDAQoKCg0MDRoPDxo3JR8lNzc3Nzc3Nzc3Nzc3Nzc3Nzc3Nzc3Nzc3Nzc3Nzc3Nzc3Nzc3Nzc3Nzc3Nzc3Nzc3Nzf/wAARCACLALoDASIAAhEBAxEB/8QAGgAAAwEBAQEAAAAAAAAAAAAAAgMEBQEABv/EADsQAAIBAwMCBAMFBwQBBQAAAAECAwAEERIhMQVBE1FhcSKBkRQjMkKhBhVSkrHR8ENiweGDU3KCk/H/xAAaAQADAQEBAQAAAAAAAAAAAAABAgMABAUG/8QAKREAAgIBBAIABQUBAAAAAAAAAAECEQMEEiExE1EiMkFhkRRxgaHwwf/aAAwDAQACEQMRAD8A1sUa0NGtfPWfR0MWmLS1pq0LA0NWmqKUppqmhYjDApiigWmLS2IwxRigWmLWEYQpiigFGKFiMMDNGvFAKMVrFZ7FdxtRAZroG1awWCBQsKbjagahYExLDeltTXpTChZSIthSnwKYzY2pLZrWVSAJoa81Bqo2UoyM0xd6Rqo1aqMvRUopi1OjU0MDSitDgKatIVt6arUtitDRTVNJU0xTQsm0OU0xd6StMWtYjQ0UYpS5pi0LEaGrRqKWtNShZNhqKMLXlGaci5qkE5dEpOhRWlsKrZNuKSy4ozg49gjIlZfOlOABVEhqZztUWy8bYlgOcH60pselMc0hjWs6IoVIP92KHSPOuuaDNEqkzC10atUmqiD1ejpotVqarVEr0xXpWbaXK1NV6hWSmCSlYrgXLJTVeoVkHnTFkHnSsm4FyvTVcVAsnqKaslKTcC9XFNVxWer01JKVk3jNFSDTUIrPSTeqI3zQuiMoMvTFVQAVnowqmOXFdWmyxjK5HLkiy1wNNQy8mmPNlalkkzVtZqIT+UTHBi5alkNMlkqOWSvNs7oRYMjUh3xQyS1O8tOrOuEA2el66Q8tB4tPRZQMHxPWjV/WphBNzqJo1hl9a7niYPPAqWT1pgk9amWKXyFGI5iNgBSvGw+aBUslMWSolgl/janpHJ3pXiYfLFlSyCmLJ61KIpDxRiF+5NJ4mbfAq8U0xZfWpUtmH5jTlhYfmNK8TBuiylZqakualWBj+Y01ImHc0rxSFbiWxyetUJN5VnpE57mqERlGxOfOpvEyMlFmikoHemrN61morZ3JpyZzyaR45IhKES9pduamecDbNDJnHJqOXOTua2yTNDGhs0o7GopZPWhaVAN5VxxuwpUpTGTIqj1YCmWNnVGKQEkm/NTvJ616R4e88fycVO7xD/XT+cVZY2WTijryUHi+tLLwn/Xj/nFe0J/6i/zCnWNjLJEwP31MNysJ+X/dEeunAHhxA+5NfNukico4yMg4NdBzuC3t3FerweAssvufTr+0BHMMR/mrjdfdvwrCPZCa+cRHY4CsSd8AGmrG2CdLbbbUHtHWWXo3v37N/En/ANdGvXJx+fH/AIhWCiP3yPMU0CQHgD3UUr2lY5H6N0ddmPM2P/HTE65ODtOPmlYAZ1YakHngrT0d1IDw9t8CkdDrIbZ6zOR8U64/9tcPVnO5uBx2WswOoGWhI+lEGgO7IwHqgNJwUUjXi6jO2yTa/wD45p6Xd3nJPHpWMotwAfiTPHwEVdHcoFVRIoA9Dk0jorGRpDqFwBvj6USdRm8/0qZZ4iAGIz70WuE/n+GkaQ9r0W/vKfSQGwT3AoY7657zuamHhN+FwT5ZpqxjzNK4pjpx9FE15cFR98/HnUMtxPnIkcHz1VTIvwjO3uaQYwRyPrWjALlFEDj0oBqzjy4q54d8Y3PFQ3paMbHG9VUBJZTjR6xgn5GkPbOOB+lGsoK5YNt/CK59qdnOfhUDiqKJKWSyZ7fTksAPek6YPMfT/qqcCUacEj3pfgj+E/Wnoi5GW1yEUHWVznbPJrn2pBkl9z8ORkVBDbkKNbDORgYB9689rmAHW2sEHffOeKfxRPN/U5C5eoqJjGSQwHPNMN5Ch0szKck8b1HYwxP4twGy0e2+2dsj+n60U8cEsisVUsefr50rhFugx1eTuy43UahXaQmMjcZ+lKbqduMAyEZ8uKz5QvhKQmSSFJB3HnQLaNHBmMCViwIJUe22ayxQ7GWrn9DXXqVuqjLkjsAOfTFdk6jGg1AhhnYjsf8Ais0wnWQI107atXOf+KOC1WF/EMhI2BUjP+dqDxQQ36rK/qXL1RFGVj1Y2wp32pq9SVhkBgCNXA3FRQwRI3jRhiWJbLe5pfhwBtYUDJLFe+KHih6CtXk9mn+8ULfC2nI3z7V2PqIkOlHOryIzUJiZZPDEQU5wdYI2O/l60LspIZUIwCQAOBn0oeKI61eQ1GvXjUsFDgYLBefpXo+phwPuWcnjevfu8RdLa8y4bUoKuMZySNvbH61ABIpzEGbn8ufbOOKHhiUlnzRqzV+2OQMj8PoQQORRL1EK5EYLAbZU8fKsgx3t4yx2tuzS4yux3wDk/pT5rO5jtFaJS7up8T7kjSQSMevuKHhiNHU5X0ajdRckZBXbhjST1RwxV4mX2Iqb7CDYRq0kv2hVywYgAAb+XH+cb0hLKdhqA1R84BPlv7UFigPPLmXNFp6pKzEKrkjjG+RXl6lIzaWTtnc1Db9JmQq5k0xkldTnCjG/P+c1ZFZRRmN2lR2+E6JM7bk4I4Pam2xRLfml9BqXz6cgFd8Hg1ye7E8BDGLf82MEUh1RZCCNYdSAQNONzvgHO3rn51yGC2E41Qgqdiu5B+vpRpI0nNdnVupI0EKSIQoOx7VGRkktNv3+E1pp06KYRlYZdboBFjOH37A+/wCldaW21HVZWgOdx4Mm360ylQqx5X0fJmOWSVcsBgEADnjiqAkjQBWdVI41EAVe7wwR6YNJxtpbht+R86ZYks5iwqtg6/jAVc84z5/3p3I5YYIS4bJ4LUW7oVwpkbY5yMY8hv3/AFpl/wBPWJYpLcN96CWVY+BkAY38u/6CnRKWV7jWhMQDDUx4zyPpXrl5JrZJ0VI2mbQUyA225OkcDtQTtjTwxxp71y+iWO1RIYtQkV23cYG7Z70a2zqSPAwATg5yD8/pRxBvDKNJqctkqDkMM9x24qiERSJIro+vICMMDnOdsULDBYsi9Nf2SSIyHw510spxg7Edt+9XdN6cep3K2z3IgOgkB1L542AHffb/ALqaScvP4jS6lZ1/Ed107YHpzgGlTSwi4YWjSFVZdOoYLEjOP0o0Ra2Nora3nluxBDDLNKq4IjQuSRzwOKss4hCZg9z9lKqT4cg/F5qQN/lj3xUsPWLmG7WWNVjkBA16NLNsOSffHyqOS/uOp37z3jsHmcGQk5wAu25PkK1Lss9kGnGVtm/1YXcMsd1c9PihWZAY2jIAzjc87HHnXEuluZo5eqIlwI4tCIQV8QeRI378VlW0zSoIXcLt8RmJbYHc77Z9PSnXFkywNdWcizQxyhWQA6l22JXyPGxPFD68HasSjBZYrdH6/b9yi2nTxk8GIBQS51HPPoT7cUxHie41TrDFHq/DgsFHtnz9al1T3l5JOoCRMQuvT8CDB5PGcfXFKkkQ7wy6lHws2kgDPp+lJynZJZMji2ukakzhmnuXX7MWYNHCuRsQdwOANgdvOpfFOC0iy9/hxg+XJ9cfWpRKCqsVQO3DAcY7Z8+f1qm4nhuCJlDpOh0swdjk5yM5Ox9tqD5divJC9y5o7CVmkcs7RrEMllUNnPz5+dG0qtCfFaUykDBbYaceu44GMVNbvJ9nkEZHiMSEcoCT6ZO47nz2oVuJHDeMwU/mJJIPkPqCKPFF8Sg8Vp8t9DxcsPDQKowCoJUDI88+9EIn8NbhXK4bYhsY8h2P0qe7uINWLZLhIgMsssmrL+fFBDIGaMxsy4xuBgnnjt2rNUxM0445KncvwVzzxyKoEaswDEPpBLd9/Mjb/OZIWVAPExrB5BxjyIGfer+sdMu+lpDLP9m1NqVPAOSCOQdhk+oz33qL7XrgNvHBD8edTlQzYztg1l3yKtRy4tIdraJ0SFznX8LRkZOdhhufTyqrw7r8xuNXfPnUFutvKS81y1qi7iWOLxBnAwOR39aiaS6LE6c7+Y/tTwSa5JeRP5rZTJPaRxyRfZopZte8tx+I4PYA7e1NlPS4oLhmSczMqMkavgLlMkbD4tyBg42yeaVGlvc/f3F2mrncBZCccBeWOc7/AK1yW4t5YWBzCdeSc6m747ACgrbPWy4sObFFadJS7rv8sTftAkbtZgkY0k7Hn2PBpLlZHT4wAXyz7gny/t6U29W1WLMGpgwwJJgELfTnc5qg9Ini6c9zcRlY4zrCNs6qTsfn/SjSSPJ1kc3maydkLYOpkIXQoZhuNjQQSTC4AVl0gAgryf8ACe1VW3hm6CFzpbZk2B77AnbatiW8e1hS2tzF4M0mkKAC5Xn4yNjzyc0VynZLBhjNvfx/ujKC2zzhZ5CUBOplPI/27f1rV6db9Lhlma5t5SmlSJ4sg68ED0H4sbc87Vn33SkgkTTM2M5ZBsD2OPpQjxypjSQBG2ALb7f/AJU7pHp6iGlxQ3Rg037Ne+sLBIFm8C5eeNEMzRvlFZxsckcZwN/b1r5y2jMMkbyaXcuFKjHGd8+2DW2lxPBFPZxAXBvvCjBGQ2VIGw884G/avX3ShYTxiOeKXksZE0MNyuccn3oxtx4OBuDi/h5/35MV4hJOfvFZtZZg2cD6+hFWwzSxzxNAzo8g0ao+Sp2IFTW+YrqWWTDRBxo1R40Dvtjftv7VdHcJFNBKC8XhSeIAqgE+R/54rO7Q+lckpShOvf8AujRjl6x0+NmlacW0mqIh4/uzvgjB74qC1jUCOFlzFq3Q5IAPLe/P0qyDrZWRre2zPEznC3WCF1HOffJJJq1eniYk2c9syEY0B9LE+Qz28qbJGUo8Ozpy4vJDcnur0RWfT7OO3he6vZVmIKtCICQxHk3G/l61mRsWuwJAVjLsxXIyF52p/wBsnNq9lcRRo6qUYsMsMZxkcZAPvtUCwSPbAxGQyjITGwPkPrtSXHqjlySxLbtXXZpPBaTW0ghCpPpLIdeoKBvg+W+fbNDc9TtJbBYmsYkneMHxgx1HHJxnA4q7pH7DXHUunC4kuIrQuCwjcZYrnvv8NBa/sfErsk3U4YZFyoMamUMD9MbVdRbXCOnK1kb8UK4Pn1kTwFuJGR8uyaAclTgEH/PI0cLxeEZUfcE522XzOfn+lO650W56Sy28kiNEY/upkGoNk9l2xyKX0uFxLFGUMh8QCSLsF7nHl/napyVL7nFTWRVGyl/HuIhEkjyQxFmPwMcHj4m9Bj2BobSeGCFkktY5Sw+HXvoH8Qwed859KXA8tu1zA6sR4zGMMSpxq3IwRjYD39qG1jh+23MTqURCoLPuVzyfeg2g+OUmlFfF6Loun21xAhhvlMzKzvH4ZwoG+5/65qD91TfwSn1BXejRTIj29rdMgwC/wDBGfL3I+n0uNvPk6FyvYl9yP5aOycuYItqdFki1UK/kzmcXUSpHCGnQgZAySPPjb38q7JY3Udo0s0JEG48RMFdQ7Z37bfOrLEBek3M6gCUFAHxvgg5FTdOv7pbW5t1lIiaBiUwME55p9vFgxuUcSW7s5ZXM8JSS3kl1RuMowHA/J7HP619R1z9pLi3gmMdnJDJKhAy6soJ/KSDz6V8HDuuT3zX3VnBFc9K6uk0auEhXTkcEICDnzz3po2k6IYMlzTnyfIS6dBMelQ2/mygZ2z8hRRrIsyrGHXIzpJ2xg75+n0qaQlonzj8flXkJaxt875OD6jIqVVyUnq08qzKPP/fZabp1uitzpaVPhVSDgn14pryRvCJIAyMWUsM50nsQeexGPWoyA95HrAOpypyORvXUlkihmWNioZVDAdxqrbdxPNq55pJ5OaKpkPglzp1RfGz7bb/Wp45HeRpUKDUBknjvxj3G9BKMqmSdiQN+2R/c0q7YpMHU4YknPrqxWUO0Rcq/Ydb+HKrzOGb73f4twBmnJcxTuYJWVYc7eEgDas5G+57dz51yBRJ06EuM/euvyHH9TSnVTGCVXPildWN8AcZoR+aj3I4sa0cJ7Vy/yOjWNGLNOw0kfEoyd8YHkDRiZTI0kTv4YOnBYHzqWJme3RGYlSxJBPO4/vXbUAyxKeC4yPPig21Z5UNXkx2sbpMoubjXKwl+JiMF1A3Hp+u9BZ35smhYxiRQSyjYDbfnnfOMdqTB9441/Flhz7tVUkMcNovhoFyi528wP7mhfNAjJuW41YOqTRtMscZ1JkHWcDgnGqgmLWcf2lXRoWIOhWLYJ4oOmSs6HXpOq4jUkqOCdx+tSTOw6fEoY6fjOPmaos0j1ceul43Nrlo0Uu1uwslzDmNPwB12Y4wcH0x39KdKbR41V5ltnJ0qy8M3t647VZ0yNF/YO6kUYeS4w7DYsAoIBPlknb1rFu7eLw7Q6AT8Lb74OrFX3fDuY+LN5ce7arYi2SG5mMN1cNbK2fvVjDnOMb545+tUzSmKJ7aLqj3Svk6fsyanbP5iP+agkdnaUsxJ8Q7mvQuyRjScbD+tQeVLtHoeLC8iST5t/j+z0HTpbUtLonw0TDUIyfiI4Iyfek+JM2/2lt99jtWhPPLFdW4jcgCPWO+DjmrI4IXRWaGMswBJKjc1ncUkmedq9LbuEuD/2Q=="/>
          <p:cNvSpPr>
            <a:spLocks noChangeAspect="1" noChangeArrowheads="1"/>
          </p:cNvSpPr>
          <p:nvPr/>
        </p:nvSpPr>
        <p:spPr bwMode="auto">
          <a:xfrm>
            <a:off x="80963" y="-619125"/>
            <a:ext cx="1676400" cy="12573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8" name="AutoShape 10" descr="data:image/jpg;base64,/9j/4AAQSkZJRgABAQAAAQABAAD/2wBDAAkGBwgHBgkIBwgKCgkLDRYPDQwMDRsUFRAWIB0iIiAdHx8kKDQsJCYxJx8fLT0tMTU3Ojo6Iys/RD84QzQ5Ojf/2wBDAQoKCg0MDRoPDxo3JR8lNzc3Nzc3Nzc3Nzc3Nzc3Nzc3Nzc3Nzc3Nzc3Nzc3Nzc3Nzc3Nzc3Nzc3Nzc3Nzc3Nzf/wAARCACLALoDASIAAhEBAxEB/8QAGgAAAwEBAQEAAAAAAAAAAAAAAgMEBQEABv/EADsQAAIBAwMCBAMFBwQBBQAAAAECAwAEERIhMQVBE1FhcSKBkRQjMkKhBhVSkrHR8ENiweGDU3KCk/H/xAAaAQADAQEBAQAAAAAAAAAAAAABAgMABAUG/8QAKREAAgIBBAIABQUBAAAAAAAAAAECEQMEEiExE1EiMkFhkRRxgaHwwf/aAAwDAQACEQMRAD8A1sUa0NGtfPWfR0MWmLS1pq0LA0NWmqKUppqmhYjDApiigWmLS2IwxRigWmLWEYQpiigFGKFiMMDNGvFAKMVrFZ7FdxtRAZroG1awWCBQsKbjagahYExLDeltTXpTChZSIthSnwKYzY2pLZrWVSAJoa81Bqo2UoyM0xd6Rqo1aqMvRUopi1OjU0MDSitDgKatIVt6arUtitDRTVNJU0xTQsm0OU0xd6StMWtYjQ0UYpS5pi0LEaGrRqKWtNShZNhqKMLXlGaci5qkE5dEpOhRWlsKrZNuKSy4ozg49gjIlZfOlOABVEhqZztUWy8bYlgOcH60pselMc0hjWs6IoVIP92KHSPOuuaDNEqkzC10atUmqiD1ejpotVqarVEr0xXpWbaXK1NV6hWSmCSlYrgXLJTVeoVkHnTFkHnSsm4FyvTVcVAsnqKaslKTcC9XFNVxWer01JKVk3jNFSDTUIrPSTeqI3zQuiMoMvTFVQAVnowqmOXFdWmyxjK5HLkiy1wNNQy8mmPNlalkkzVtZqIT+UTHBi5alkNMlkqOWSvNs7oRYMjUh3xQyS1O8tOrOuEA2el66Q8tB4tPRZQMHxPWjV/WphBNzqJo1hl9a7niYPPAqWT1pgk9amWKXyFGI5iNgBSvGw+aBUslMWSolgl/janpHJ3pXiYfLFlSyCmLJ61KIpDxRiF+5NJ4mbfAq8U0xZfWpUtmH5jTlhYfmNK8TBuiylZqakualWBj+Y01ImHc0rxSFbiWxyetUJN5VnpE57mqERlGxOfOpvEyMlFmikoHemrN61morZ3JpyZzyaR45IhKES9pduamecDbNDJnHJqOXOTua2yTNDGhs0o7GopZPWhaVAN5VxxuwpUpTGTIqj1YCmWNnVGKQEkm/NTvJ616R4e88fycVO7xD/XT+cVZY2WTijryUHi+tLLwn/Xj/nFe0J/6i/zCnWNjLJEwP31MNysJ+X/dEeunAHhxA+5NfNukico4yMg4NdBzuC3t3FerweAssvufTr+0BHMMR/mrjdfdvwrCPZCa+cRHY4CsSd8AGmrG2CdLbbbUHtHWWXo3v37N/En/ANdGvXJx+fH/AIhWCiP3yPMU0CQHgD3UUr2lY5H6N0ddmPM2P/HTE65ODtOPmlYAZ1YakHngrT0d1IDw9t8CkdDrIbZ6zOR8U64/9tcPVnO5uBx2WswOoGWhI+lEGgO7IwHqgNJwUUjXi6jO2yTa/wD45p6Xd3nJPHpWMotwAfiTPHwEVdHcoFVRIoA9Dk0jorGRpDqFwBvj6USdRm8/0qZZ4iAGIz70WuE/n+GkaQ9r0W/vKfSQGwT3AoY7657zuamHhN+FwT5ZpqxjzNK4pjpx9FE15cFR98/HnUMtxPnIkcHz1VTIvwjO3uaQYwRyPrWjALlFEDj0oBqzjy4q54d8Y3PFQ3paMbHG9VUBJZTjR6xgn5GkPbOOB+lGsoK5YNt/CK59qdnOfhUDiqKJKWSyZ7fTksAPek6YPMfT/qqcCUacEj3pfgj+E/Wnoi5GW1yEUHWVznbPJrn2pBkl9z8ORkVBDbkKNbDORgYB9689rmAHW2sEHffOeKfxRPN/U5C5eoqJjGSQwHPNMN5Ch0szKck8b1HYwxP4twGy0e2+2dsj+n60U8cEsisVUsefr50rhFugx1eTuy43UahXaQmMjcZ+lKbqduMAyEZ8uKz5QvhKQmSSFJB3HnQLaNHBmMCViwIJUe22ayxQ7GWrn9DXXqVuqjLkjsAOfTFdk6jGg1AhhnYjsf8Ais0wnWQI107atXOf+KOC1WF/EMhI2BUjP+dqDxQQ36rK/qXL1RFGVj1Y2wp32pq9SVhkBgCNXA3FRQwRI3jRhiWJbLe5pfhwBtYUDJLFe+KHih6CtXk9mn+8ULfC2nI3z7V2PqIkOlHOryIzUJiZZPDEQU5wdYI2O/l60LspIZUIwCQAOBn0oeKI61eQ1GvXjUsFDgYLBefpXo+phwPuWcnjevfu8RdLa8y4bUoKuMZySNvbH61ABIpzEGbn8ufbOOKHhiUlnzRqzV+2OQMj8PoQQORRL1EK5EYLAbZU8fKsgx3t4yx2tuzS4yux3wDk/pT5rO5jtFaJS7up8T7kjSQSMevuKHhiNHU5X0ajdRckZBXbhjST1RwxV4mX2Iqb7CDYRq0kv2hVywYgAAb+XH+cb0hLKdhqA1R84BPlv7UFigPPLmXNFp6pKzEKrkjjG+RXl6lIzaWTtnc1Db9JmQq5k0xkldTnCjG/P+c1ZFZRRmN2lR2+E6JM7bk4I4Pam2xRLfml9BqXz6cgFd8Hg1ye7E8BDGLf82MEUh1RZCCNYdSAQNONzvgHO3rn51yGC2E41Qgqdiu5B+vpRpI0nNdnVupI0EKSIQoOx7VGRkktNv3+E1pp06KYRlYZdboBFjOH37A+/wCldaW21HVZWgOdx4Mm360ylQqx5X0fJmOWSVcsBgEADnjiqAkjQBWdVI41EAVe7wwR6YNJxtpbht+R86ZYks5iwqtg6/jAVc84z5/3p3I5YYIS4bJ4LUW7oVwpkbY5yMY8hv3/AFpl/wBPWJYpLcN96CWVY+BkAY38u/6CnRKWV7jWhMQDDUx4zyPpXrl5JrZJ0VI2mbQUyA225OkcDtQTtjTwxxp71y+iWO1RIYtQkV23cYG7Z70a2zqSPAwATg5yD8/pRxBvDKNJqctkqDkMM9x24qiERSJIro+vICMMDnOdsULDBYsi9Nf2SSIyHw510spxg7Edt+9XdN6cep3K2z3IgOgkB1L542AHffb/ALqaScvP4jS6lZ1/Ed107YHpzgGlTSwi4YWjSFVZdOoYLEjOP0o0Ra2Nora3nluxBDDLNKq4IjQuSRzwOKss4hCZg9z9lKqT4cg/F5qQN/lj3xUsPWLmG7WWNVjkBA16NLNsOSffHyqOS/uOp37z3jsHmcGQk5wAu25PkK1Lss9kGnGVtm/1YXcMsd1c9PihWZAY2jIAzjc87HHnXEuluZo5eqIlwI4tCIQV8QeRI378VlW0zSoIXcLt8RmJbYHc77Z9PSnXFkywNdWcizQxyhWQA6l22JXyPGxPFD68HasSjBZYrdH6/b9yi2nTxk8GIBQS51HPPoT7cUxHie41TrDFHq/DgsFHtnz9al1T3l5JOoCRMQuvT8CDB5PGcfXFKkkQ7wy6lHws2kgDPp+lJynZJZMji2ukakzhmnuXX7MWYNHCuRsQdwOANgdvOpfFOC0iy9/hxg+XJ9cfWpRKCqsVQO3DAcY7Z8+f1qm4nhuCJlDpOh0swdjk5yM5Ox9tqD5divJC9y5o7CVmkcs7RrEMllUNnPz5+dG0qtCfFaUykDBbYaceu44GMVNbvJ9nkEZHiMSEcoCT6ZO47nz2oVuJHDeMwU/mJJIPkPqCKPFF8Sg8Vp8t9DxcsPDQKowCoJUDI88+9EIn8NbhXK4bYhsY8h2P0qe7uINWLZLhIgMsssmrL+fFBDIGaMxsy4xuBgnnjt2rNUxM0445KncvwVzzxyKoEaswDEPpBLd9/Mjb/OZIWVAPExrB5BxjyIGfer+sdMu+lpDLP9m1NqVPAOSCOQdhk+oz33qL7XrgNvHBD8edTlQzYztg1l3yKtRy4tIdraJ0SFznX8LRkZOdhhufTyqrw7r8xuNXfPnUFutvKS81y1qi7iWOLxBnAwOR39aiaS6LE6c7+Y/tTwSa5JeRP5rZTJPaRxyRfZopZte8tx+I4PYA7e1NlPS4oLhmSczMqMkavgLlMkbD4tyBg42yeaVGlvc/f3F2mrncBZCccBeWOc7/AK1yW4t5YWBzCdeSc6m747ACgrbPWy4sObFFadJS7rv8sTftAkbtZgkY0k7Hn2PBpLlZHT4wAXyz7gny/t6U29W1WLMGpgwwJJgELfTnc5qg9Ini6c9zcRlY4zrCNs6qTsfn/SjSSPJ1kc3maydkLYOpkIXQoZhuNjQQSTC4AVl0gAgryf8ACe1VW3hm6CFzpbZk2B77AnbatiW8e1hS2tzF4M0mkKAC5Xn4yNjzyc0VynZLBhjNvfx/ujKC2zzhZ5CUBOplPI/27f1rV6db9Lhlma5t5SmlSJ4sg68ED0H4sbc87Vn33SkgkTTM2M5ZBsD2OPpQjxypjSQBG2ALb7f/AJU7pHp6iGlxQ3Rg037Ne+sLBIFm8C5eeNEMzRvlFZxsckcZwN/b1r5y2jMMkbyaXcuFKjHGd8+2DW2lxPBFPZxAXBvvCjBGQ2VIGw884G/avX3ShYTxiOeKXksZE0MNyuccn3oxtx4OBuDi/h5/35MV4hJOfvFZtZZg2cD6+hFWwzSxzxNAzo8g0ao+Sp2IFTW+YrqWWTDRBxo1R40Dvtjftv7VdHcJFNBKC8XhSeIAqgE+R/54rO7Q+lckpShOvf8AujRjl6x0+NmlacW0mqIh4/uzvgjB74qC1jUCOFlzFq3Q5IAPLe/P0qyDrZWRre2zPEznC3WCF1HOffJJJq1eniYk2c9syEY0B9LE+Qz28qbJGUo8Ozpy4vJDcnur0RWfT7OO3he6vZVmIKtCICQxHk3G/l61mRsWuwJAVjLsxXIyF52p/wBsnNq9lcRRo6qUYsMsMZxkcZAPvtUCwSPbAxGQyjITGwPkPrtSXHqjlySxLbtXXZpPBaTW0ghCpPpLIdeoKBvg+W+fbNDc9TtJbBYmsYkneMHxgx1HHJxnA4q7pH7DXHUunC4kuIrQuCwjcZYrnvv8NBa/sfErsk3U4YZFyoMamUMD9MbVdRbXCOnK1kb8UK4Pn1kTwFuJGR8uyaAclTgEH/PI0cLxeEZUfcE522XzOfn+lO650W56Sy28kiNEY/upkGoNk9l2xyKX0uFxLFGUMh8QCSLsF7nHl/napyVL7nFTWRVGyl/HuIhEkjyQxFmPwMcHj4m9Bj2BobSeGCFkktY5Sw+HXvoH8Qwed859KXA8tu1zA6sR4zGMMSpxq3IwRjYD39qG1jh+23MTqURCoLPuVzyfeg2g+OUmlFfF6Loun21xAhhvlMzKzvH4ZwoG+5/65qD91TfwSn1BXejRTIj29rdMgwC/wDBGfL3I+n0uNvPk6FyvYl9yP5aOycuYItqdFki1UK/kzmcXUSpHCGnQgZAySPPjb38q7JY3Udo0s0JEG48RMFdQ7Z37bfOrLEBek3M6gCUFAHxvgg5FTdOv7pbW5t1lIiaBiUwME55p9vFgxuUcSW7s5ZXM8JSS3kl1RuMowHA/J7HP619R1z9pLi3gmMdnJDJKhAy6soJ/KSDz6V8HDuuT3zX3VnBFc9K6uk0auEhXTkcEICDnzz3po2k6IYMlzTnyfIS6dBMelQ2/mygZ2z8hRRrIsyrGHXIzpJ2xg75+n0qaQlonzj8flXkJaxt875OD6jIqVVyUnq08qzKPP/fZabp1uitzpaVPhVSDgn14pryRvCJIAyMWUsM50nsQeexGPWoyA95HrAOpypyORvXUlkihmWNioZVDAdxqrbdxPNq55pJ5OaKpkPglzp1RfGz7bb/Wp45HeRpUKDUBknjvxj3G9BKMqmSdiQN+2R/c0q7YpMHU4YknPrqxWUO0Rcq/Ydb+HKrzOGb73f4twBmnJcxTuYJWVYc7eEgDas5G+57dz51yBRJ06EuM/euvyHH9TSnVTGCVXPildWN8AcZoR+aj3I4sa0cJ7Vy/yOjWNGLNOw0kfEoyd8YHkDRiZTI0kTv4YOnBYHzqWJme3RGYlSxJBPO4/vXbUAyxKeC4yPPig21Z5UNXkx2sbpMoubjXKwl+JiMF1A3Hp+u9BZ35smhYxiRQSyjYDbfnnfOMdqTB9441/Flhz7tVUkMcNovhoFyi528wP7mhfNAjJuW41YOqTRtMscZ1JkHWcDgnGqgmLWcf2lXRoWIOhWLYJ4oOmSs6HXpOq4jUkqOCdx+tSTOw6fEoY6fjOPmaos0j1ceul43Nrlo0Uu1uwslzDmNPwB12Y4wcH0x39KdKbR41V5ltnJ0qy8M3t647VZ0yNF/YO6kUYeS4w7DYsAoIBPlknb1rFu7eLw7Q6AT8Lb74OrFX3fDuY+LN5ce7arYi2SG5mMN1cNbK2fvVjDnOMb545+tUzSmKJ7aLqj3Svk6fsyanbP5iP+agkdnaUsxJ8Q7mvQuyRjScbD+tQeVLtHoeLC8iST5t/j+z0HTpbUtLonw0TDUIyfiI4Iyfek+JM2/2lt99jtWhPPLFdW4jcgCPWO+DjmrI4IXRWaGMswBJKjc1ncUkmedq9LbuEuD/2Q=="/>
          <p:cNvSpPr>
            <a:spLocks noChangeAspect="1" noChangeArrowheads="1"/>
          </p:cNvSpPr>
          <p:nvPr/>
        </p:nvSpPr>
        <p:spPr bwMode="auto">
          <a:xfrm>
            <a:off x="0" y="-315416"/>
            <a:ext cx="1676400" cy="12573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2" name="AutoShape 14" descr="data:image/jpg;base64,/9j/4AAQSkZJRgABAQAAAQABAAD/2wBDAAkGBwgHBgkIBwgKCgkLDRYPDQwMDRsUFRAWIB0iIiAdHx8kKDQsJCYxJx8fLT0tMTU3Ojo6Iys/RD84QzQ5Ojf/2wBDAQoKCg0MDRoPDxo3JR8lNzc3Nzc3Nzc3Nzc3Nzc3Nzc3Nzc3Nzc3Nzc3Nzc3Nzc3Nzc3Nzc3Nzc3Nzc3Nzc3Nzf/wAARCAB/AMwDASIAAhEBAxEB/8QAGwAAAgMBAQEAAAAAAAAAAAAAAwUCBAYBAAf/xAA0EAACAQMDAgUCBQQBBQAAAAABAgMABBEFEiETMQYiQVFhMnEUI4GRoRVCscFSBxYzYoL/xAAaAQACAwEBAAAAAAAAAAAAAAACAwEEBQAG/8QAJhEAAgIBBQEAAgIDAQAAAAAAAAECAxEEEhMhMSIyQQUUFSNRYf/aAAwDAQACEQMRAD8A+nyRhe1RUV2aVQSCwzUInVxlSCPirUbot7UyvtDLRR2qCiiAUeSAbrQu1WioNBlTAqUzsA1fFFD1UdtpxXllxR7cgZwXg/FcL1UE3zXepmg2Bbi4GzU/Sq8TcUbPFC1glM41DIqbGoE1JxEiuV0moFqkA4aia4z0MvREHTUSa4WqJapSBPGomvZNcoiD1erma4TipOJg13dQt1R312CMlPxLLe2UQljX8pztGBkgkd674eZ2wAW2gc7vU0yuNQjmkjjYA47j5okCqCWAGT7VhU6Zu7kz4WpSx0i9EeOaMO1Aj7UUHitUFEhUJe1e3VFzkVyJYsvSVORQopCe9WbpM5zVULjtT4+CZBNxokbHNDA4qaiiZCLkbcUXdxVVCaIGpLQaYRmqBaos1BZ+a7BzYbdUGahb6g0lTgHJJmoReou9CL0xRBbDb814mhAmpZNdgjJPdXM1GvAVxJKuE1ICula5HAGNQzU3oZowGV41Buyw7AACnFqeOaq6fYu8Ylk8ucnBNWh+WdoOR71n121OW2L7HqEkstF5CMV0yAVUEuB3qDzfNP2k7i4ZKj1KqCXPrXt9dg7cGlINVsCps3FB3U1AMMMVNcVX31ISAc5qWCWhiuMwFAEykZyMUCa7iSQRNKu9uwoOiclh5KCXoRfdyDxUC1MUQHINv+agWoZaolxRbSGyZOTXqgGqamp8ICKKIFqCmp7hQMNHsV3FR3iubxXYJCivNihdQVFpK7BGSMh5oJPNdd+aEXo0gH6UdQ1jVlkRbK2R4GwCWbBFObSdntVadgHI5ApezBVHahtc7eKxKv42mmzkhlMtc8mnu8GRnPAB/WvdTNLVuc0UT5rQchWc+DBWom7iqCSMe1G3EjBrk8nBjLk4roFBROaNu4p6RDZxuKFOVMTbzgY71NVaVwi/UeKtXmm9G0eV2ztQsc9uBmgturpX28HKEp/ij554om11FC6Iskoz5go7fNVfC66zeag76mIy8Y8mJAc/HFNNV1uAWzrHIuWBAC/zSXRpoxN17iQpBEeo5Hc49B8ntXmP7/Jd+Pzkvqhqv3s+g2+8oN0e3jtU27Us8P65/VuoJolicktEM8sgI5I9O+KbOPjFepptjZBSj4Z0ouL7KrMfehNL80Waqcpq3GOREngsLNzRRNil0bHJom/iulAiMxik4NSaalYl2mpNPx3oeMJz6LxnrnXpaZ+a516PjB5Bl166HzS1JqsxyZFQ4YJU8h2NQzXt3FDLc0GAslE38c8QeBgyH+4HNV5pHdwEBJ+KjpWnQ/0CE6SDIUUCaLfuZWwN3z3yas2MJttNe9miLCIM+Yz5wMdiKzpSX7HJPAGMnGSc1etyGAPpSPQfE+ga3cCHc8N22W2Hyg/r7/atDYWbPM4EiJGPpJbcT+g9aKKTIW6MsMtRY4q0BxWeN+sPiBrGTVLNWXG60ZvzORntjH85put1EzOsZDlDhsHsaKiW9PKwHPosNKE5PNDa8t7dFM7KGYeRC2MmoNIMEgZ+KyniWCPUtStraW4uYemu554wNqZ+lSPmjvjYl8egRlHP0bBrlomEkS4Yj6d3+KT694tNnbzJdPHLbOvTkGcMueOR7fPxXtMnYzrGV6mxMdUSeVgPcdxSjxFaTavfRWWn3q25XMkjSRLIMAjAx9/Sqmr0i1UEpeoZXfxvp9M+U6vPci56yzvJHuYLIvY0z0G9uNQtzCys5QjhQSWPpnFam1RrK4ku1tornToJXs4WEYUAnBZgucAFsgd+K3sDRw28ZjjRDtGSqgH+KH/Gq2OH1gKOr25Qo8G6dc6fBJPeR9JpVxsf6yPn2HsKftNk96pSXOSfNz80AXBJ4NadGmVUNqKll255ZblkqpKcLudtq/NdZie1YHxZf6zb3n5Dq0JOAPau1bvhVmldkVOEp4m+jZpdoxIDUVZhkc1i9GuboQA3B855OKe29wzDmrenhY6VK30qWXwVrjHwbSSc5oRkwKD1CRQmlydvNMzFdNkNtrKD9bnvUw+aqAHNHU4HNM6a6AUnkMHqxFJVPNRabZ60MoZCVm30a9Xauc1UefzHmlF1qgjUgHJ9qqLf7hls5oOJky1UUWPCXiu+1GRdMg0+xsFWMK0qbucDk+nP796uWei6jbXl/CmsfiY5EBA27cljnaeexArDaWklvMoDFT7in6SXJ3MkjBn7t68c/wCqwIVq3DmuzQ533g9Y6NZ2syXNrZJHcGXMhJJ2j1AB7VrdIhnlmG1iHA+rOMCkdlIbkGSVsys2WI9/enGn+ILLTHYTsAc85p+qsWkoc4rLF0PltxJhP6aLbVr26eKMyKEiMm0ZyBuPP/1j9KIsgMhwoDueT70lufEyXSSdPJMsrO2B6k8fxiu2Nw88gJJjYdsii0V8rtPySWGFqNsLdieTYrpeYOo823AzzWOluEht5ZJCGa5cv8gdl/gD96s63fTRWoy7ySsNuQx4FLNFubRuol4VZ8+9Iq1NnM4S7G21Qde6JVj1T8NM8kQ3Mw298VC31B4LK8u1Ie7uSEh98nhf8k0XXZbLYI7RFDNnJ+KzFxfBLqMZIEfnx8+n+60cxUG2UYqTltXZupelYeHksomBCIFz7nuT+/NMY5CbePH/ABA/isDHqbTrGpfIZ/U1s7WXdbqR3AqzFw27YsFqan9LAxjntoHRbnGX7E1cEFrc4ELLz2Kmvl3jfU7uK4VAGCbeCDVj/p9qWot1XfeYR2Ldq85cv5GWr/1y6z5/4atb0/Dlm9u4mtn2d6yfiDElwsY9Bk0+lvJJZN8hrOXUvVuZJQM5baBXp6k4xzP0xNTNZxErW/GRmnNsAsQPelaRNv7VdjkMflJ4pep1KhD5B02ncp5kWZJtoyKrQ3DGXzV2QgLnNADL3BrJcZ2S3ZNRTjCO0ZmVcZzzXRLwKSyXWCQDkiprcOQOa2NMm12Zd9iUhz1OM1QvZyBgGiLKvT5ald9Nycc/FWuo9srybnhIoXlxhu/rRYZd0YOaTXzsH+c9qPbSHpDJpfKmyw6PhDqCwiSJJ7h3GRnj0platbzpsty+QvmOM4oMNu+p2lvp0bASBd87g5CD+0cep/1U5Uh0B5tOhLSTSqrxSE+hyGz9iP5rzEpqv6fiNSpZWCS2d5a6e93CN6ljkY5FJ7u1upnSSReJRkVpH8Wx2dtFbTRrIvC7VPJqlPqllczhYiY0CkKT6Z7/AOhQ/wB2F0ev0dLQ4nnJX0xINPZJmUFSck5zitSLzStSjTpsC47bSQaxZsp7dLq5eVGt8KpXP047N+tWtI038LbveI5YPhUH/se1Zs6dRdamp7cF6Eq4QxjJa15x1JIoXJTO0EnPb6j/AKrN20P4WZmV2wx7n1rR3MbRlomTG0fUfasT4inuYrhFt9xUeqit1z460vX/ANM+FbnY++jTtbgjqN3YcD2FZ4ANqFyGTdGXwG+Bx/nNOvDmovLCDcJ5lHYinhsIXgj3rFEnOwlgDknP60yKjfFb3hApzok3BZZh5IJFdOiDnOQK0WjzahIqFQzEnbsq9LZw21zlVMihcbscZpPP4gSzvY4w4RQ4DemB60jUShVPMP0PhKy2P2NdbhBdJr6NTFDHmRDzk+374qei69ZXU/4O3t+lg4CqO1LPGPiG3nvYYbdcWu5WfH9wB4qhHp91HrEdxpkqCOQ5JPGKiv8Ak8LfNdHS0Wc7WfSnsQbSSUnbheM1irmNoUV0bJBJph4h1S9gt47dJQ24YYj1pAJ2aMLITmrWi18tS3hfLK2s00a4p/sY2d7uz1F83vVmSTcc8AUmt26coOeD6VZurtUQHgfau1EcEaebZdbmNvN6UrluGjOPTFAfVQYz092R/wARmiMesqGa1KAj/wAkjlQPvgV1N0PxYV1MvUdgk3Pk9zTK3iMgJ7e1KYGiM5MSskYGBubcc/xTi3u0UKD2rWi1GGUZdkMzwzkqyRKNwNZzWpbhXDwNjPetPcSqwPm4xSPUY1b6ap36mu2OxlujTSqlvQojLyyqX5PrTiGJDGMiqMUJXBxTGPhANtPpjiOCbreyxaa29nYxRWgVWcnfkctxgHNAstOu583N1IzMAVGe5H3+9UgEMEc4wGPYD1AxWjstTiWyAkXIA9RmsLbGyLj+x6coyWfDInTrp7jmbCg9yc5qV3b3BukRZQi5ABzjNNdT1CAgsi4/Sszd3E81ypY4Gcg0mulVr6RZ5HP8WaPU9ck0iBLIwxzpIuG38hhTcXE0kFotsSjSSRmK2zkF29PfGM/akMc8F7EEuYt3RwfkmmlpqOoSN+GsZ9hgBEbsM7N3HHyBnn5p+xZbAdmY4wabUpfxAZJApccMUXA/Ss9vj6r9O2DpH3JWr8E0enIY3mlnlYkNLKclsd/tzVdsJaz4GBsZh8sewPxTpPrIMcZ7ZbksUt7dLzaC0jKqRqOW3e380q1zw9e6pPG9veRRpGRmM5wM+oIpRYNqN9JEAxaOCQOFZuOK11s63FjOzZjjUgu2eVIGOB+9Kqmro/SwNsjwy+WENhPeRRwT3CgKAAEwoY/JrPax4XtbTUoo3cM7AswzzitZpWowafagGMyc5Vn5P3pHr8Mn9QlvjK0gaPMZfuASeKsScVBpoRjtNMw2oMLnVyvGxWA49hTu3vDDvMbA9IbkX396Q2rr+MlZxk5z+lPPDNreDVIZwEEdzHI6K+CGUHaeOcHvWNKnmzEvxt41kbXF7BcW8dwW8pUNk+lLWlhlRpI5AVHJoDXqf9tSWyx/nwsYzIOMjPAPv270u0lGQR9U8N3zzxmrNdv9aChVjCFSrjc90/TU2ht7ixLx2sjsv94XtVTUrGWUBoTlQMNt5CmnsWr21pYiKEup7nIzn5NJX1aRrkwqqpGOWAHBqvpbtRO3Fn45GW11xh16KoLdYn8zHdnt2xTie86enPGzhyew9RVG6cHMqgFhyft6VXu5WlhLdh7VpThBN48KnJPGJektPcyEonfNMkjfrhSRj2ql4YjBeV35Pp8VcmuF6xCjzZ4p9Ot5Y7V+hdumUY7mTvWdV8lUUWWUnP8AJq9I3UiVz61KNEK47Z4pfFme4NXbYYAxRAAAFWHuKvJb4UA0saNrcu27OTUBqsiDaPStHdJRWShhOTaR/9k="/>
          <p:cNvSpPr>
            <a:spLocks noChangeAspect="1" noChangeArrowheads="1"/>
          </p:cNvSpPr>
          <p:nvPr/>
        </p:nvSpPr>
        <p:spPr bwMode="auto">
          <a:xfrm>
            <a:off x="80963" y="-673100"/>
            <a:ext cx="2209800" cy="1371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4" name="AutoShape 16" descr="data:image/jpg;base64,/9j/4AAQSkZJRgABAQAAAQABAAD/2wBDAAkGBwgHBgkIBwgKCgkLDRYPDQwMDRsUFRAWIB0iIiAdHx8kKDQsJCYxJx8fLT0tMTU3Ojo6Iys/RD84QzQ5Ojf/2wBDAQoKCg0MDRoPDxo3JR8lNzc3Nzc3Nzc3Nzc3Nzc3Nzc3Nzc3Nzc3Nzc3Nzc3Nzc3Nzc3Nzc3Nzc3Nzc3Nzc3Nzf/wAARCAB/AMwDASIAAhEBAxEB/8QAGwAAAgMBAQEAAAAAAAAAAAAAAwUCBAYBAAf/xAA0EAACAQMDAgUCBQQBBQAAAAABAgMABBEFEiETMQYiQVFhMnEUI4GRoRVCscFSBxYzYoL/xAAaAQACAwEBAAAAAAAAAAAAAAACAwEEBQAG/8QAJhEAAgIBBQEAAgIDAQAAAAAAAAECAxEEEhMhMSIyQQUUFSNRYf/aAAwDAQACEQMRAD8A+nyRhe1RUV2aVQSCwzUInVxlSCPirUbot7UyvtDLRR2qCiiAUeSAbrQu1WioNBlTAqUzsA1fFFD1UdtpxXllxR7cgZwXg/FcL1UE3zXepmg2Bbi4GzU/Sq8TcUbPFC1glM41DIqbGoE1JxEiuV0moFqkA4aia4z0MvREHTUSa4WqJapSBPGomvZNcoiD1erma4TipOJg13dQt1R312CMlPxLLe2UQljX8pztGBkgkd674eZ2wAW2gc7vU0yuNQjmkjjYA47j5okCqCWAGT7VhU6Zu7kz4WpSx0i9EeOaMO1Aj7UUHitUFEhUJe1e3VFzkVyJYsvSVORQopCe9WbpM5zVULjtT4+CZBNxokbHNDA4qaiiZCLkbcUXdxVVCaIGpLQaYRmqBaos1BZ+a7BzYbdUGahb6g0lTgHJJmoReou9CL0xRBbDb814mhAmpZNdgjJPdXM1GvAVxJKuE1ICula5HAGNQzU3oZowGV41Buyw7AACnFqeOaq6fYu8Ylk8ucnBNWh+WdoOR71n121OW2L7HqEkstF5CMV0yAVUEuB3qDzfNP2k7i4ZKj1KqCXPrXt9dg7cGlINVsCps3FB3U1AMMMVNcVX31ISAc5qWCWhiuMwFAEykZyMUCa7iSQRNKu9uwoOiclh5KCXoRfdyDxUC1MUQHINv+agWoZaolxRbSGyZOTXqgGqamp8ICKKIFqCmp7hQMNHsV3FR3iubxXYJCivNihdQVFpK7BGSMh5oJPNdd+aEXo0gH6UdQ1jVlkRbK2R4GwCWbBFObSdntVadgHI5ApezBVHahtc7eKxKv42mmzkhlMtc8mnu8GRnPAB/WvdTNLVuc0UT5rQchWc+DBWom7iqCSMe1G3EjBrk8nBjLk4roFBROaNu4p6RDZxuKFOVMTbzgY71NVaVwi/UeKtXmm9G0eV2ztQsc9uBmgturpX28HKEp/ij554om11FC6Iskoz5go7fNVfC66zeag76mIy8Y8mJAc/HFNNV1uAWzrHIuWBAC/zSXRpoxN17iQpBEeo5Hc49B8ntXmP7/Jd+Pzkvqhqv3s+g2+8oN0e3jtU27Us8P65/VuoJolicktEM8sgI5I9O+KbOPjFepptjZBSj4Z0ouL7KrMfehNL80Waqcpq3GOREngsLNzRRNil0bHJom/iulAiMxik4NSaalYl2mpNPx3oeMJz6LxnrnXpaZ+a516PjB5Bl166HzS1JqsxyZFQ4YJU8h2NQzXt3FDLc0GAslE38c8QeBgyH+4HNV5pHdwEBJ+KjpWnQ/0CE6SDIUUCaLfuZWwN3z3yas2MJttNe9miLCIM+Yz5wMdiKzpSX7HJPAGMnGSc1etyGAPpSPQfE+ga3cCHc8N22W2Hyg/r7/atDYWbPM4EiJGPpJbcT+g9aKKTIW6MsMtRY4q0BxWeN+sPiBrGTVLNWXG60ZvzORntjH85put1EzOsZDlDhsHsaKiW9PKwHPosNKE5PNDa8t7dFM7KGYeRC2MmoNIMEgZ+KyniWCPUtStraW4uYemu554wNqZ+lSPmjvjYl8egRlHP0bBrlomEkS4Yj6d3+KT694tNnbzJdPHLbOvTkGcMueOR7fPxXtMnYzrGV6mxMdUSeVgPcdxSjxFaTavfRWWn3q25XMkjSRLIMAjAx9/Sqmr0i1UEpeoZXfxvp9M+U6vPci56yzvJHuYLIvY0z0G9uNQtzCys5QjhQSWPpnFam1RrK4ku1tornToJXs4WEYUAnBZgucAFsgd+K3sDRw28ZjjRDtGSqgH+KH/Gq2OH1gKOr25Qo8G6dc6fBJPeR9JpVxsf6yPn2HsKftNk96pSXOSfNz80AXBJ4NadGmVUNqKll255ZblkqpKcLudtq/NdZie1YHxZf6zb3n5Dq0JOAPau1bvhVmldkVOEp4m+jZpdoxIDUVZhkc1i9GuboQA3B855OKe29wzDmrenhY6VK30qWXwVrjHwbSSc5oRkwKD1CRQmlydvNMzFdNkNtrKD9bnvUw+aqAHNHU4HNM6a6AUnkMHqxFJVPNRabZ60MoZCVm30a9Xauc1UefzHmlF1qgjUgHJ9qqLf7hls5oOJky1UUWPCXiu+1GRdMg0+xsFWMK0qbucDk+nP796uWei6jbXl/CmsfiY5EBA27cljnaeexArDaWklvMoDFT7in6SXJ3MkjBn7t68c/wCqwIVq3DmuzQ533g9Y6NZ2syXNrZJHcGXMhJJ2j1AB7VrdIhnlmG1iHA+rOMCkdlIbkGSVsys2WI9/enGn+ILLTHYTsAc85p+qsWkoc4rLF0PltxJhP6aLbVr26eKMyKEiMm0ZyBuPP/1j9KIsgMhwoDueT70lufEyXSSdPJMsrO2B6k8fxiu2Nw88gJJjYdsii0V8rtPySWGFqNsLdieTYrpeYOo823AzzWOluEht5ZJCGa5cv8gdl/gD96s63fTRWoy7ySsNuQx4FLNFubRuol4VZ8+9Iq1NnM4S7G21Qde6JVj1T8NM8kQ3Mw298VC31B4LK8u1Ie7uSEh98nhf8k0XXZbLYI7RFDNnJ+KzFxfBLqMZIEfnx8+n+60cxUG2UYqTltXZupelYeHksomBCIFz7nuT+/NMY5CbePH/ABA/isDHqbTrGpfIZ/U1s7WXdbqR3AqzFw27YsFqan9LAxjntoHRbnGX7E1cEFrc4ELLz2Kmvl3jfU7uK4VAGCbeCDVj/p9qWot1XfeYR2Ldq85cv5GWr/1y6z5/4atb0/Dlm9u4mtn2d6yfiDElwsY9Bk0+lvJJZN8hrOXUvVuZJQM5baBXp6k4xzP0xNTNZxErW/GRmnNsAsQPelaRNv7VdjkMflJ4pep1KhD5B02ncp5kWZJtoyKrQ3DGXzV2QgLnNADL3BrJcZ2S3ZNRTjCO0ZmVcZzzXRLwKSyXWCQDkiprcOQOa2NMm12Zd9iUhz1OM1QvZyBgGiLKvT5ald9Nycc/FWuo9srybnhIoXlxhu/rRYZd0YOaTXzsH+c9qPbSHpDJpfKmyw6PhDqCwiSJJ7h3GRnj0platbzpsty+QvmOM4oMNu+p2lvp0bASBd87g5CD+0cep/1U5Uh0B5tOhLSTSqrxSE+hyGz9iP5rzEpqv6fiNSpZWCS2d5a6e93CN6ljkY5FJ7u1upnSSReJRkVpH8Wx2dtFbTRrIvC7VPJqlPqllczhYiY0CkKT6Z7/AOhQ/wB2F0ev0dLQ4nnJX0xINPZJmUFSck5zitSLzStSjTpsC47bSQaxZsp7dLq5eVGt8KpXP047N+tWtI038LbveI5YPhUH/se1Zs6dRdamp7cF6Eq4QxjJa15x1JIoXJTO0EnPb6j/AKrN20P4WZmV2wx7n1rR3MbRlomTG0fUfasT4inuYrhFt9xUeqit1z460vX/ANM+FbnY++jTtbgjqN3YcD2FZ4ANqFyGTdGXwG+Bx/nNOvDmovLCDcJ5lHYinhsIXgj3rFEnOwlgDknP60yKjfFb3hApzok3BZZh5IJFdOiDnOQK0WjzahIqFQzEnbsq9LZw21zlVMihcbscZpPP4gSzvY4w4RQ4DemB60jUShVPMP0PhKy2P2NdbhBdJr6NTFDHmRDzk+374qei69ZXU/4O3t+lg4CqO1LPGPiG3nvYYbdcWu5WfH9wB4qhHp91HrEdxpkqCOQ5JPGKiv8Ak8LfNdHS0Wc7WfSnsQbSSUnbheM1irmNoUV0bJBJph4h1S9gt47dJQ24YYj1pAJ2aMLITmrWi18tS3hfLK2s00a4p/sY2d7uz1F83vVmSTcc8AUmt26coOeD6VZurtUQHgfau1EcEaebZdbmNvN6UrluGjOPTFAfVQYz092R/wARmiMesqGa1KAj/wAkjlQPvgV1N0PxYV1MvUdgk3Pk9zTK3iMgJ7e1KYGiM5MSskYGBubcc/xTi3u0UKD2rWi1GGUZdkMzwzkqyRKNwNZzWpbhXDwNjPetPcSqwPm4xSPUY1b6ap36mu2OxlujTSqlvQojLyyqX5PrTiGJDGMiqMUJXBxTGPhANtPpjiOCbreyxaa29nYxRWgVWcnfkctxgHNAstOu583N1IzMAVGe5H3+9UgEMEc4wGPYD1AxWjstTiWyAkXIA9RmsLbGyLj+x6coyWfDInTrp7jmbCg9yc5qV3b3BukRZQi5ABzjNNdT1CAgsi4/Sszd3E81ypY4Gcg0mulVr6RZ5HP8WaPU9ck0iBLIwxzpIuG38hhTcXE0kFotsSjSSRmK2zkF29PfGM/akMc8F7EEuYt3RwfkmmlpqOoSN+GsZ9hgBEbsM7N3HHyBnn5p+xZbAdmY4wabUpfxAZJApccMUXA/Ss9vj6r9O2DpH3JWr8E0enIY3mlnlYkNLKclsd/tzVdsJaz4GBsZh8sewPxTpPrIMcZ7ZbksUt7dLzaC0jKqRqOW3e380q1zw9e6pPG9veRRpGRmM5wM+oIpRYNqN9JEAxaOCQOFZuOK11s63FjOzZjjUgu2eVIGOB+9Kqmro/SwNsjwy+WENhPeRRwT3CgKAAEwoY/JrPax4XtbTUoo3cM7AswzzitZpWowafagGMyc5Vn5P3pHr8Mn9QlvjK0gaPMZfuASeKsScVBpoRjtNMw2oMLnVyvGxWA49hTu3vDDvMbA9IbkX396Q2rr+MlZxk5z+lPPDNreDVIZwEEdzHI6K+CGUHaeOcHvWNKnmzEvxt41kbXF7BcW8dwW8pUNk+lLWlhlRpI5AVHJoDXqf9tSWyx/nwsYzIOMjPAPv270u0lGQR9U8N3zzxmrNdv9aChVjCFSrjc90/TU2ht7ixLx2sjsv94XtVTUrGWUBoTlQMNt5CmnsWr21pYiKEup7nIzn5NJX1aRrkwqqpGOWAHBqvpbtRO3Fn45GW11xh16KoLdYn8zHdnt2xTie86enPGzhyew9RVG6cHMqgFhyft6VXu5WlhLdh7VpThBN48KnJPGJektPcyEonfNMkjfrhSRj2ql4YjBeV35Pp8VcmuF6xCjzZ4p9Ot5Y7V+hdumUY7mTvWdV8lUUWWUnP8AJq9I3UiVz61KNEK47Z4pfFme4NXbYYAxRAAAFWHuKvJb4UA0saNrcu27OTUBqsiDaPStHdJRWShhOTaR/9k="/>
          <p:cNvSpPr>
            <a:spLocks noChangeAspect="1" noChangeArrowheads="1"/>
          </p:cNvSpPr>
          <p:nvPr/>
        </p:nvSpPr>
        <p:spPr bwMode="auto">
          <a:xfrm>
            <a:off x="0" y="-685800"/>
            <a:ext cx="2209800" cy="1371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6" name="AutoShape 18" descr="data:image/jpg;base64,/9j/4AAQSkZJRgABAQAAAQABAAD/2wBDAAkGBwgHBgkIBwgKCgkLDRYPDQwMDRsUFRAWIB0iIiAdHx8kKDQsJCYxJx8fLT0tMTU3Ojo6Iys/RD84QzQ5Ojf/2wBDAQoKCg0MDRoPDxo3JR8lNzc3Nzc3Nzc3Nzc3Nzc3Nzc3Nzc3Nzc3Nzc3Nzc3Nzc3Nzc3Nzc3Nzc3Nzc3Nzc3Nzf/wAARCAB/AMwDASIAAhEBAxEB/8QAGwAAAgMBAQEAAAAAAAAAAAAAAwUCBAYBAAf/xAA0EAACAQMDAgUCBQQBBQAAAAABAgMABBEFEiETMQYiQVFhMnEUI4GRoRVCscFSBxYzYoL/xAAaAQACAwEBAAAAAAAAAAAAAAACAwEEBQAG/8QAJhEAAgIBBQEAAgIDAQAAAAAAAAECAxEEEhMhMSIyQQUUFSNRYf/aAAwDAQACEQMRAD8A+nyRhe1RUV2aVQSCwzUInVxlSCPirUbot7UyvtDLRR2qCiiAUeSAbrQu1WioNBlTAqUzsA1fFFD1UdtpxXllxR7cgZwXg/FcL1UE3zXepmg2Bbi4GzU/Sq8TcUbPFC1glM41DIqbGoE1JxEiuV0moFqkA4aia4z0MvREHTUSa4WqJapSBPGomvZNcoiD1erma4TipOJg13dQt1R312CMlPxLLe2UQljX8pztGBkgkd674eZ2wAW2gc7vU0yuNQjmkjjYA47j5okCqCWAGT7VhU6Zu7kz4WpSx0i9EeOaMO1Aj7UUHitUFEhUJe1e3VFzkVyJYsvSVORQopCe9WbpM5zVULjtT4+CZBNxokbHNDA4qaiiZCLkbcUXdxVVCaIGpLQaYRmqBaos1BZ+a7BzYbdUGahb6g0lTgHJJmoReou9CL0xRBbDb814mhAmpZNdgjJPdXM1GvAVxJKuE1ICula5HAGNQzU3oZowGV41Buyw7AACnFqeOaq6fYu8Ylk8ucnBNWh+WdoOR71n121OW2L7HqEkstF5CMV0yAVUEuB3qDzfNP2k7i4ZKj1KqCXPrXt9dg7cGlINVsCps3FB3U1AMMMVNcVX31ISAc5qWCWhiuMwFAEykZyMUCa7iSQRNKu9uwoOiclh5KCXoRfdyDxUC1MUQHINv+agWoZaolxRbSGyZOTXqgGqamp8ICKKIFqCmp7hQMNHsV3FR3iubxXYJCivNihdQVFpK7BGSMh5oJPNdd+aEXo0gH6UdQ1jVlkRbK2R4GwCWbBFObSdntVadgHI5ApezBVHahtc7eKxKv42mmzkhlMtc8mnu8GRnPAB/WvdTNLVuc0UT5rQchWc+DBWom7iqCSMe1G3EjBrk8nBjLk4roFBROaNu4p6RDZxuKFOVMTbzgY71NVaVwi/UeKtXmm9G0eV2ztQsc9uBmgturpX28HKEp/ij554om11FC6Iskoz5go7fNVfC66zeag76mIy8Y8mJAc/HFNNV1uAWzrHIuWBAC/zSXRpoxN17iQpBEeo5Hc49B8ntXmP7/Jd+Pzkvqhqv3s+g2+8oN0e3jtU27Us8P65/VuoJolicktEM8sgI5I9O+KbOPjFepptjZBSj4Z0ouL7KrMfehNL80Waqcpq3GOREngsLNzRRNil0bHJom/iulAiMxik4NSaalYl2mpNPx3oeMJz6LxnrnXpaZ+a516PjB5Bl166HzS1JqsxyZFQ4YJU8h2NQzXt3FDLc0GAslE38c8QeBgyH+4HNV5pHdwEBJ+KjpWnQ/0CE6SDIUUCaLfuZWwN3z3yas2MJttNe9miLCIM+Yz5wMdiKzpSX7HJPAGMnGSc1etyGAPpSPQfE+ga3cCHc8N22W2Hyg/r7/atDYWbPM4EiJGPpJbcT+g9aKKTIW6MsMtRY4q0BxWeN+sPiBrGTVLNWXG60ZvzORntjH85put1EzOsZDlDhsHsaKiW9PKwHPosNKE5PNDa8t7dFM7KGYeRC2MmoNIMEgZ+KyniWCPUtStraW4uYemu554wNqZ+lSPmjvjYl8egRlHP0bBrlomEkS4Yj6d3+KT694tNnbzJdPHLbOvTkGcMueOR7fPxXtMnYzrGV6mxMdUSeVgPcdxSjxFaTavfRWWn3q25XMkjSRLIMAjAx9/Sqmr0i1UEpeoZXfxvp9M+U6vPci56yzvJHuYLIvY0z0G9uNQtzCys5QjhQSWPpnFam1RrK4ku1tornToJXs4WEYUAnBZgucAFsgd+K3sDRw28ZjjRDtGSqgH+KH/Gq2OH1gKOr25Qo8G6dc6fBJPeR9JpVxsf6yPn2HsKftNk96pSXOSfNz80AXBJ4NadGmVUNqKll255ZblkqpKcLudtq/NdZie1YHxZf6zb3n5Dq0JOAPau1bvhVmldkVOEp4m+jZpdoxIDUVZhkc1i9GuboQA3B855OKe29wzDmrenhY6VK30qWXwVrjHwbSSc5oRkwKD1CRQmlydvNMzFdNkNtrKD9bnvUw+aqAHNHU4HNM6a6AUnkMHqxFJVPNRabZ60MoZCVm30a9Xauc1UefzHmlF1qgjUgHJ9qqLf7hls5oOJky1UUWPCXiu+1GRdMg0+xsFWMK0qbucDk+nP796uWei6jbXl/CmsfiY5EBA27cljnaeexArDaWklvMoDFT7in6SXJ3MkjBn7t68c/wCqwIVq3DmuzQ533g9Y6NZ2syXNrZJHcGXMhJJ2j1AB7VrdIhnlmG1iHA+rOMCkdlIbkGSVsys2WI9/enGn+ILLTHYTsAc85p+qsWkoc4rLF0PltxJhP6aLbVr26eKMyKEiMm0ZyBuPP/1j9KIsgMhwoDueT70lufEyXSSdPJMsrO2B6k8fxiu2Nw88gJJjYdsii0V8rtPySWGFqNsLdieTYrpeYOo823AzzWOluEht5ZJCGa5cv8gdl/gD96s63fTRWoy7ySsNuQx4FLNFubRuol4VZ8+9Iq1NnM4S7G21Qde6JVj1T8NM8kQ3Mw298VC31B4LK8u1Ie7uSEh98nhf8k0XXZbLYI7RFDNnJ+KzFxfBLqMZIEfnx8+n+60cxUG2UYqTltXZupelYeHksomBCIFz7nuT+/NMY5CbePH/ABA/isDHqbTrGpfIZ/U1s7WXdbqR3AqzFw27YsFqan9LAxjntoHRbnGX7E1cEFrc4ELLz2Kmvl3jfU7uK4VAGCbeCDVj/p9qWot1XfeYR2Ldq85cv5GWr/1y6z5/4atb0/Dlm9u4mtn2d6yfiDElwsY9Bk0+lvJJZN8hrOXUvVuZJQM5baBXp6k4xzP0xNTNZxErW/GRmnNsAsQPelaRNv7VdjkMflJ4pep1KhD5B02ncp5kWZJtoyKrQ3DGXzV2QgLnNADL3BrJcZ2S3ZNRTjCO0ZmVcZzzXRLwKSyXWCQDkiprcOQOa2NMm12Zd9iUhz1OM1QvZyBgGiLKvT5ald9Nycc/FWuo9srybnhIoXlxhu/rRYZd0YOaTXzsH+c9qPbSHpDJpfKmyw6PhDqCwiSJJ7h3GRnj0platbzpsty+QvmOM4oMNu+p2lvp0bASBd87g5CD+0cep/1U5Uh0B5tOhLSTSqrxSE+hyGz9iP5rzEpqv6fiNSpZWCS2d5a6e93CN6ljkY5FJ7u1upnSSReJRkVpH8Wx2dtFbTRrIvC7VPJqlPqllczhYiY0CkKT6Z7/AOhQ/wB2F0ev0dLQ4nnJX0xINPZJmUFSck5zitSLzStSjTpsC47bSQaxZsp7dLq5eVGt8KpXP047N+tWtI038LbveI5YPhUH/se1Zs6dRdamp7cF6Eq4QxjJa15x1JIoXJTO0EnPb6j/AKrN20P4WZmV2wx7n1rR3MbRlomTG0fUfasT4inuYrhFt9xUeqit1z460vX/ANM+FbnY++jTtbgjqN3YcD2FZ4ANqFyGTdGXwG+Bx/nNOvDmovLCDcJ5lHYinhsIXgj3rFEnOwlgDknP60yKjfFb3hApzok3BZZh5IJFdOiDnOQK0WjzahIqFQzEnbsq9LZw21zlVMihcbscZpPP4gSzvY4w4RQ4DemB60jUShVPMP0PhKy2P2NdbhBdJr6NTFDHmRDzk+374qei69ZXU/4O3t+lg4CqO1LPGPiG3nvYYbdcWu5WfH9wB4qhHp91HrEdxpkqCOQ5JPGKiv8Ak8LfNdHS0Wc7WfSnsQbSSUnbheM1irmNoUV0bJBJph4h1S9gt47dJQ24YYj1pAJ2aMLITmrWi18tS3hfLK2s00a4p/sY2d7uz1F83vVmSTcc8AUmt26coOeD6VZurtUQHgfau1EcEaebZdbmNvN6UrluGjOPTFAfVQYz092R/wARmiMesqGa1KAj/wAkjlQPvgV1N0PxYV1MvUdgk3Pk9zTK3iMgJ7e1KYGiM5MSskYGBubcc/xTi3u0UKD2rWi1GGUZdkMzwzkqyRKNwNZzWpbhXDwNjPetPcSqwPm4xSPUY1b6ap36mu2OxlujTSqlvQojLyyqX5PrTiGJDGMiqMUJXBxTGPhANtPpjiOCbreyxaa29nYxRWgVWcnfkctxgHNAstOu583N1IzMAVGe5H3+9UgEMEc4wGPYD1AxWjstTiWyAkXIA9RmsLbGyLj+x6coyWfDInTrp7jmbCg9yc5qV3b3BukRZQi5ABzjNNdT1CAgsi4/Sszd3E81ypY4Gcg0mulVr6RZ5HP8WaPU9ck0iBLIwxzpIuG38hhTcXE0kFotsSjSSRmK2zkF29PfGM/akMc8F7EEuYt3RwfkmmlpqOoSN+GsZ9hgBEbsM7N3HHyBnn5p+xZbAdmY4wabUpfxAZJApccMUXA/Ss9vj6r9O2DpH3JWr8E0enIY3mlnlYkNLKclsd/tzVdsJaz4GBsZh8sewPxTpPrIMcZ7ZbksUt7dLzaC0jKqRqOW3e380q1zw9e6pPG9veRRpGRmM5wM+oIpRYNqN9JEAxaOCQOFZuOK11s63FjOzZjjUgu2eVIGOB+9Kqmro/SwNsjwy+WENhPeRRwT3CgKAAEwoY/JrPax4XtbTUoo3cM7AswzzitZpWowafagGMyc5Vn5P3pHr8Mn9QlvjK0gaPMZfuASeKsScVBpoRjtNMw2oMLnVyvGxWA49hTu3vDDvMbA9IbkX396Q2rr+MlZxk5z+lPPDNreDVIZwEEdzHI6K+CGUHaeOcHvWNKnmzEvxt41kbXF7BcW8dwW8pUNk+lLWlhlRpI5AVHJoDXqf9tSWyx/nwsYzIOMjPAPv270u0lGQR9U8N3zzxmrNdv9aChVjCFSrjc90/TU2ht7ixLx2sjsv94XtVTUrGWUBoTlQMNt5CmnsWr21pYiKEup7nIzn5NJX1aRrkwqqpGOWAHBqvpbtRO3Fn45GW11xh16KoLdYn8zHdnt2xTie86enPGzhyew9RVG6cHMqgFhyft6VXu5WlhLdh7VpThBN48KnJPGJektPcyEonfNMkjfrhSRj2ql4YjBeV35Pp8VcmuF6xCjzZ4p9Ot5Y7V+hdumUY7mTvWdV8lUUWWUnP8AJq9I3UiVz61KNEK47Z4pfFme4NXbYYAxRAAAFWHuKvJb4UA0saNrcu27OTUBqsiDaPStHdJRWShhOTaR/9k="/>
          <p:cNvSpPr>
            <a:spLocks noChangeAspect="1" noChangeArrowheads="1"/>
          </p:cNvSpPr>
          <p:nvPr/>
        </p:nvSpPr>
        <p:spPr bwMode="auto">
          <a:xfrm>
            <a:off x="80963" y="-581025"/>
            <a:ext cx="1895475" cy="1181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8" name="AutoShape 20" descr="data:image/jpg;base64,/9j/4AAQSkZJRgABAQAAAQABAAD/2wBDAAkGBwgHBgkIBwgKCgkLDRYPDQwMDRsUFRAWIB0iIiAdHx8kKDQsJCYxJx8fLT0tMTU3Ojo6Iys/RD84QzQ5Ojf/2wBDAQoKCg0MDRoPDxo3JR8lNzc3Nzc3Nzc3Nzc3Nzc3Nzc3Nzc3Nzc3Nzc3Nzc3Nzc3Nzc3Nzc3Nzc3Nzc3Nzc3Nzf/wAARCAB/AMwDASIAAhEBAxEB/8QAGwAAAgMBAQEAAAAAAAAAAAAAAwUCBAYBAAf/xAA0EAACAQMDAgUCBQQBBQAAAAABAgMABBEFEiETMQYiQVFhMnEUI4GRoRVCscFSBxYzYoL/xAAaAQACAwEBAAAAAAAAAAAAAAACAwEEBQAG/8QAJhEAAgIBBQEAAgIDAQAAAAAAAAECAxEEEhMhMSIyQQUUFSNRYf/aAAwDAQACEQMRAD8A+nyRhe1RUV2aVQSCwzUInVxlSCPirUbot7UyvtDLRR2qCiiAUeSAbrQu1WioNBlTAqUzsA1fFFD1UdtpxXllxR7cgZwXg/FcL1UE3zXepmg2Bbi4GzU/Sq8TcUbPFC1glM41DIqbGoE1JxEiuV0moFqkA4aia4z0MvREHTUSa4WqJapSBPGomvZNcoiD1erma4TipOJg13dQt1R312CMlPxLLe2UQljX8pztGBkgkd674eZ2wAW2gc7vU0yuNQjmkjjYA47j5okCqCWAGT7VhU6Zu7kz4WpSx0i9EeOaMO1Aj7UUHitUFEhUJe1e3VFzkVyJYsvSVORQopCe9WbpM5zVULjtT4+CZBNxokbHNDA4qaiiZCLkbcUXdxVVCaIGpLQaYRmqBaos1BZ+a7BzYbdUGahb6g0lTgHJJmoReou9CL0xRBbDb814mhAmpZNdgjJPdXM1GvAVxJKuE1ICula5HAGNQzU3oZowGV41Buyw7AACnFqeOaq6fYu8Ylk8ucnBNWh+WdoOR71n121OW2L7HqEkstF5CMV0yAVUEuB3qDzfNP2k7i4ZKj1KqCXPrXt9dg7cGlINVsCps3FB3U1AMMMVNcVX31ISAc5qWCWhiuMwFAEykZyMUCa7iSQRNKu9uwoOiclh5KCXoRfdyDxUC1MUQHINv+agWoZaolxRbSGyZOTXqgGqamp8ICKKIFqCmp7hQMNHsV3FR3iubxXYJCivNihdQVFpK7BGSMh5oJPNdd+aEXo0gH6UdQ1jVlkRbK2R4GwCWbBFObSdntVadgHI5ApezBVHahtc7eKxKv42mmzkhlMtc8mnu8GRnPAB/WvdTNLVuc0UT5rQchWc+DBWom7iqCSMe1G3EjBrk8nBjLk4roFBROaNu4p6RDZxuKFOVMTbzgY71NVaVwi/UeKtXmm9G0eV2ztQsc9uBmgturpX28HKEp/ij554om11FC6Iskoz5go7fNVfC66zeag76mIy8Y8mJAc/HFNNV1uAWzrHIuWBAC/zSXRpoxN17iQpBEeo5Hc49B8ntXmP7/Jd+Pzkvqhqv3s+g2+8oN0e3jtU27Us8P65/VuoJolicktEM8sgI5I9O+KbOPjFepptjZBSj4Z0ouL7KrMfehNL80Waqcpq3GOREngsLNzRRNil0bHJom/iulAiMxik4NSaalYl2mpNPx3oeMJz6LxnrnXpaZ+a516PjB5Bl166HzS1JqsxyZFQ4YJU8h2NQzXt3FDLc0GAslE38c8QeBgyH+4HNV5pHdwEBJ+KjpWnQ/0CE6SDIUUCaLfuZWwN3z3yas2MJttNe9miLCIM+Yz5wMdiKzpSX7HJPAGMnGSc1etyGAPpSPQfE+ga3cCHc8N22W2Hyg/r7/atDYWbPM4EiJGPpJbcT+g9aKKTIW6MsMtRY4q0BxWeN+sPiBrGTVLNWXG60ZvzORntjH85put1EzOsZDlDhsHsaKiW9PKwHPosNKE5PNDa8t7dFM7KGYeRC2MmoNIMEgZ+KyniWCPUtStraW4uYemu554wNqZ+lSPmjvjYl8egRlHP0bBrlomEkS4Yj6d3+KT694tNnbzJdPHLbOvTkGcMueOR7fPxXtMnYzrGV6mxMdUSeVgPcdxSjxFaTavfRWWn3q25XMkjSRLIMAjAx9/Sqmr0i1UEpeoZXfxvp9M+U6vPci56yzvJHuYLIvY0z0G9uNQtzCys5QjhQSWPpnFam1RrK4ku1tornToJXs4WEYUAnBZgucAFsgd+K3sDRw28ZjjRDtGSqgH+KH/Gq2OH1gKOr25Qo8G6dc6fBJPeR9JpVxsf6yPn2HsKftNk96pSXOSfNz80AXBJ4NadGmVUNqKll255ZblkqpKcLudtq/NdZie1YHxZf6zb3n5Dq0JOAPau1bvhVmldkVOEp4m+jZpdoxIDUVZhkc1i9GuboQA3B855OKe29wzDmrenhY6VK30qWXwVrjHwbSSc5oRkwKD1CRQmlydvNMzFdNkNtrKD9bnvUw+aqAHNHU4HNM6a6AUnkMHqxFJVPNRabZ60MoZCVm30a9Xauc1UefzHmlF1qgjUgHJ9qqLf7hls5oOJky1UUWPCXiu+1GRdMg0+xsFWMK0qbucDk+nP796uWei6jbXl/CmsfiY5EBA27cljnaeexArDaWklvMoDFT7in6SXJ3MkjBn7t68c/wCqwIVq3DmuzQ533g9Y6NZ2syXNrZJHcGXMhJJ2j1AB7VrdIhnlmG1iHA+rOMCkdlIbkGSVsys2WI9/enGn+ILLTHYTsAc85p+qsWkoc4rLF0PltxJhP6aLbVr26eKMyKEiMm0ZyBuPP/1j9KIsgMhwoDueT70lufEyXSSdPJMsrO2B6k8fxiu2Nw88gJJjYdsii0V8rtPySWGFqNsLdieTYrpeYOo823AzzWOluEht5ZJCGa5cv8gdl/gD96s63fTRWoy7ySsNuQx4FLNFubRuol4VZ8+9Iq1NnM4S7G21Qde6JVj1T8NM8kQ3Mw298VC31B4LK8u1Ie7uSEh98nhf8k0XXZbLYI7RFDNnJ+KzFxfBLqMZIEfnx8+n+60cxUG2UYqTltXZupelYeHksomBCIFz7nuT+/NMY5CbePH/ABA/isDHqbTrGpfIZ/U1s7WXdbqR3AqzFw27YsFqan9LAxjntoHRbnGX7E1cEFrc4ELLz2Kmvl3jfU7uK4VAGCbeCDVj/p9qWot1XfeYR2Ldq85cv5GWr/1y6z5/4atb0/Dlm9u4mtn2d6yfiDElwsY9Bk0+lvJJZN8hrOXUvVuZJQM5baBXp6k4xzP0xNTNZxErW/GRmnNsAsQPelaRNv7VdjkMflJ4pep1KhD5B02ncp5kWZJtoyKrQ3DGXzV2QgLnNADL3BrJcZ2S3ZNRTjCO0ZmVcZzzXRLwKSyXWCQDkiprcOQOa2NMm12Zd9iUhz1OM1QvZyBgGiLKvT5ald9Nycc/FWuo9srybnhIoXlxhu/rRYZd0YOaTXzsH+c9qPbSHpDJpfKmyw6PhDqCwiSJJ7h3GRnj0platbzpsty+QvmOM4oMNu+p2lvp0bASBd87g5CD+0cep/1U5Uh0B5tOhLSTSqrxSE+hyGz9iP5rzEpqv6fiNSpZWCS2d5a6e93CN6ljkY5FJ7u1upnSSReJRkVpH8Wx2dtFbTRrIvC7VPJqlPqllczhYiY0CkKT6Z7/AOhQ/wB2F0ev0dLQ4nnJX0xINPZJmUFSck5zitSLzStSjTpsC47bSQaxZsp7dLq5eVGt8KpXP047N+tWtI038LbveI5YPhUH/se1Zs6dRdamp7cF6Eq4QxjJa15x1JIoXJTO0EnPb6j/AKrN20P4WZmV2wx7n1rR3MbRlomTG0fUfasT4inuYrhFt9xUeqit1z460vX/ANM+FbnY++jTtbgjqN3YcD2FZ4ANqFyGTdGXwG+Bx/nNOvDmovLCDcJ5lHYinhsIXgj3rFEnOwlgDknP60yKjfFb3hApzok3BZZh5IJFdOiDnOQK0WjzahIqFQzEnbsq9LZw21zlVMihcbscZpPP4gSzvY4w4RQ4DemB60jUShVPMP0PhKy2P2NdbhBdJr6NTFDHmRDzk+374qei69ZXU/4O3t+lg4CqO1LPGPiG3nvYYbdcWu5WfH9wB4qhHp91HrEdxpkqCOQ5JPGKiv8Ak8LfNdHS0Wc7WfSnsQbSSUnbheM1irmNoUV0bJBJph4h1S9gt47dJQ24YYj1pAJ2aMLITmrWi18tS3hfLK2s00a4p/sY2d7uz1F83vVmSTcc8AUmt26coOeD6VZurtUQHgfau1EcEaebZdbmNvN6UrluGjOPTFAfVQYz092R/wARmiMesqGa1KAj/wAkjlQPvgV1N0PxYV1MvUdgk3Pk9zTK3iMgJ7e1KYGiM5MSskYGBubcc/xTi3u0UKD2rWi1GGUZdkMzwzkqyRKNwNZzWpbhXDwNjPetPcSqwPm4xSPUY1b6ap36mu2OxlujTSqlvQojLyyqX5PrTiGJDGMiqMUJXBxTGPhANtPpjiOCbreyxaa29nYxRWgVWcnfkctxgHNAstOu583N1IzMAVGe5H3+9UgEMEc4wGPYD1AxWjstTiWyAkXIA9RmsLbGyLj+x6coyWfDInTrp7jmbCg9yc5qV3b3BukRZQi5ABzjNNdT1CAgsi4/Sszd3E81ypY4Gcg0mulVr6RZ5HP8WaPU9ck0iBLIwxzpIuG38hhTcXE0kFotsSjSSRmK2zkF29PfGM/akMc8F7EEuYt3RwfkmmlpqOoSN+GsZ9hgBEbsM7N3HHyBnn5p+xZbAdmY4wabUpfxAZJApccMUXA/Ss9vj6r9O2DpH3JWr8E0enIY3mlnlYkNLKclsd/tzVdsJaz4GBsZh8sewPxTpPrIMcZ7ZbksUt7dLzaC0jKqRqOW3e380q1zw9e6pPG9veRRpGRmM5wM+oIpRYNqN9JEAxaOCQOFZuOK11s63FjOzZjjUgu2eVIGOB+9Kqmro/SwNsjwy+WENhPeRRwT3CgKAAEwoY/JrPax4XtbTUoo3cM7AswzzitZpWowafagGMyc5Vn5P3pHr8Mn9QlvjK0gaPMZfuASeKsScVBpoRjtNMw2oMLnVyvGxWA49hTu3vDDvMbA9IbkX396Q2rr+MlZxk5z+lPPDNreDVIZwEEdzHI6K+CGUHaeOcHvWNKnmzEvxt41kbXF7BcW8dwW8pUNk+lLWlhlRpI5AVHJoDXqf9tSWyx/nwsYzIOMjPAPv270u0lGQR9U8N3zzxmrNdv9aChVjCFSrjc90/TU2ht7ixLx2sjsv94XtVTUrGWUBoTlQMNt5CmnsWr21pYiKEup7nIzn5NJX1aRrkwqqpGOWAHBqvpbtRO3Fn45GW11xh16KoLdYn8zHdnt2xTie86enPGzhyew9RVG6cHMqgFhyft6VXu5WlhLdh7VpThBN48KnJPGJektPcyEonfNMkjfrhSRj2ql4YjBeV35Pp8VcmuF6xCjzZ4p9Ot5Y7V+hdumUY7mTvWdV8lUUWWUnP8AJq9I3UiVz61KNEK47Z4pfFme4NXbYYAxRAAAFWHuKvJb4UA0saNrcu27OTUBqsiDaPStHdJRWShhOTaR/9k="/>
          <p:cNvSpPr>
            <a:spLocks noChangeAspect="1" noChangeArrowheads="1"/>
          </p:cNvSpPr>
          <p:nvPr/>
        </p:nvSpPr>
        <p:spPr bwMode="auto">
          <a:xfrm>
            <a:off x="80963" y="-581025"/>
            <a:ext cx="1895475" cy="1181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255112030_fon_nasekomy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36" y="0"/>
            <a:ext cx="9138464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2276872"/>
            <a:ext cx="741682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244C88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Знай! Люби! Береги!</a:t>
            </a:r>
            <a:endParaRPr lang="ru-RU" sz="6600" b="1" cap="none" spc="0" dirty="0">
              <a:ln w="11430"/>
              <a:solidFill>
                <a:srgbClr val="244C88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http://t0.gstatic.com/images?q=tbn:ANd9GcSDvn10uEYiZkusgt3jJg7eT-kDZBKxmiKbFidsEXiKuBjVIej5ru40gDKc"/>
          <p:cNvSpPr>
            <a:spLocks noChangeAspect="1" noChangeArrowheads="1"/>
          </p:cNvSpPr>
          <p:nvPr/>
        </p:nvSpPr>
        <p:spPr bwMode="auto">
          <a:xfrm>
            <a:off x="80963" y="-635000"/>
            <a:ext cx="1285875" cy="1285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187624" y="332656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РАСТЕНИЯ</a:t>
            </a:r>
            <a:endParaRPr lang="ru-RU" sz="4000" b="1" dirty="0">
              <a:solidFill>
                <a:schemeClr val="tx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imgpreview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052736"/>
            <a:ext cx="2200275" cy="1647825"/>
          </a:xfrm>
          <a:prstGeom prst="rect">
            <a:avLst/>
          </a:prstGeom>
        </p:spPr>
      </p:pic>
      <p:pic>
        <p:nvPicPr>
          <p:cNvPr id="16" name="Содержимое 15" descr="imgpreview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275856" y="1124744"/>
            <a:ext cx="2200275" cy="1647825"/>
          </a:xfrm>
        </p:spPr>
      </p:pic>
      <p:pic>
        <p:nvPicPr>
          <p:cNvPr id="17" name="Рисунок 16" descr="imgpreview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0152" y="1052736"/>
            <a:ext cx="2200275" cy="1657350"/>
          </a:xfrm>
          <a:prstGeom prst="rect">
            <a:avLst/>
          </a:prstGeom>
        </p:spPr>
      </p:pic>
      <p:pic>
        <p:nvPicPr>
          <p:cNvPr id="18" name="Рисунок 17" descr="imgpreview (9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47864" y="2924944"/>
            <a:ext cx="2152650" cy="1685925"/>
          </a:xfrm>
          <a:prstGeom prst="rect">
            <a:avLst/>
          </a:prstGeom>
        </p:spPr>
      </p:pic>
      <p:pic>
        <p:nvPicPr>
          <p:cNvPr id="19" name="Рисунок 18" descr="imgpreview (6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44208" y="2924944"/>
            <a:ext cx="1512168" cy="1656185"/>
          </a:xfrm>
          <a:prstGeom prst="rect">
            <a:avLst/>
          </a:prstGeom>
        </p:spPr>
      </p:pic>
      <p:pic>
        <p:nvPicPr>
          <p:cNvPr id="20" name="Рисунок 19" descr="imgpreview (10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3568" y="4941168"/>
            <a:ext cx="2200275" cy="1647825"/>
          </a:xfrm>
          <a:prstGeom prst="rect">
            <a:avLst/>
          </a:prstGeom>
        </p:spPr>
      </p:pic>
      <p:pic>
        <p:nvPicPr>
          <p:cNvPr id="21" name="Рисунок 20" descr="imgpreview (5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563888" y="4653136"/>
            <a:ext cx="1647825" cy="2011635"/>
          </a:xfrm>
          <a:prstGeom prst="rect">
            <a:avLst/>
          </a:prstGeom>
        </p:spPr>
      </p:pic>
      <p:pic>
        <p:nvPicPr>
          <p:cNvPr id="22" name="Рисунок 21" descr="imgpreview (7)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012160" y="4797152"/>
            <a:ext cx="2200275" cy="1647825"/>
          </a:xfrm>
          <a:prstGeom prst="rect">
            <a:avLst/>
          </a:prstGeom>
        </p:spPr>
      </p:pic>
      <p:pic>
        <p:nvPicPr>
          <p:cNvPr id="23" name="Рисунок 22" descr="imgpreview (3)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67544" y="2996952"/>
            <a:ext cx="2390775" cy="151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http://t0.gstatic.com/images?q=tbn:ANd9GcSDvn10uEYiZkusgt3jJg7eT-kDZBKxmiKbFidsEXiKuBjVIej5ru40gDKc"/>
          <p:cNvSpPr>
            <a:spLocks noChangeAspect="1" noChangeArrowheads="1"/>
          </p:cNvSpPr>
          <p:nvPr/>
        </p:nvSpPr>
        <p:spPr bwMode="auto">
          <a:xfrm>
            <a:off x="80963" y="-635000"/>
            <a:ext cx="1285875" cy="1285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187624" y="332656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ЖИВОТНЫЕ И ПТИЦЫ</a:t>
            </a:r>
            <a:endParaRPr lang="ru-RU" sz="4000" b="1" dirty="0">
              <a:solidFill>
                <a:schemeClr val="tx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Содержимое 23" descr="imgpreview (1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124744"/>
            <a:ext cx="2200275" cy="1647825"/>
          </a:xfrm>
        </p:spPr>
      </p:pic>
      <p:pic>
        <p:nvPicPr>
          <p:cNvPr id="25" name="Рисунок 24" descr="imgpreview (1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1124744"/>
            <a:ext cx="2333625" cy="1552575"/>
          </a:xfrm>
          <a:prstGeom prst="rect">
            <a:avLst/>
          </a:prstGeom>
        </p:spPr>
      </p:pic>
      <p:pic>
        <p:nvPicPr>
          <p:cNvPr id="26" name="Рисунок 25" descr="imgpreview (1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1124744"/>
            <a:ext cx="1944216" cy="1584176"/>
          </a:xfrm>
          <a:prstGeom prst="rect">
            <a:avLst/>
          </a:prstGeom>
        </p:spPr>
      </p:pic>
      <p:pic>
        <p:nvPicPr>
          <p:cNvPr id="27" name="Рисунок 26" descr="imgpreview (14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20272" y="1124744"/>
            <a:ext cx="1979712" cy="1585342"/>
          </a:xfrm>
          <a:prstGeom prst="rect">
            <a:avLst/>
          </a:prstGeom>
        </p:spPr>
      </p:pic>
      <p:pic>
        <p:nvPicPr>
          <p:cNvPr id="28" name="Рисунок 27" descr="imgpreview (15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2996952"/>
            <a:ext cx="2195736" cy="1728192"/>
          </a:xfrm>
          <a:prstGeom prst="rect">
            <a:avLst/>
          </a:prstGeom>
        </p:spPr>
      </p:pic>
      <p:pic>
        <p:nvPicPr>
          <p:cNvPr id="29" name="Рисунок 28" descr="imgpreview (16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699792" y="2996952"/>
            <a:ext cx="1944216" cy="1728192"/>
          </a:xfrm>
          <a:prstGeom prst="rect">
            <a:avLst/>
          </a:prstGeom>
        </p:spPr>
      </p:pic>
      <p:pic>
        <p:nvPicPr>
          <p:cNvPr id="30" name="Рисунок 29" descr="imgpreview (17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88024" y="2996952"/>
            <a:ext cx="2016224" cy="1581150"/>
          </a:xfrm>
          <a:prstGeom prst="rect">
            <a:avLst/>
          </a:prstGeom>
        </p:spPr>
      </p:pic>
      <p:pic>
        <p:nvPicPr>
          <p:cNvPr id="31" name="Рисунок 30" descr="imgpreview (18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943725" y="2996953"/>
            <a:ext cx="2020763" cy="1584176"/>
          </a:xfrm>
          <a:prstGeom prst="rect">
            <a:avLst/>
          </a:prstGeom>
        </p:spPr>
      </p:pic>
      <p:pic>
        <p:nvPicPr>
          <p:cNvPr id="32" name="Рисунок 31" descr="imgpreview (19)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79512" y="4941168"/>
            <a:ext cx="1981200" cy="1656185"/>
          </a:xfrm>
          <a:prstGeom prst="rect">
            <a:avLst/>
          </a:prstGeom>
        </p:spPr>
      </p:pic>
      <p:pic>
        <p:nvPicPr>
          <p:cNvPr id="33" name="Рисунок 32" descr="imgpreview (20)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555776" y="4869160"/>
            <a:ext cx="1944216" cy="1728191"/>
          </a:xfrm>
          <a:prstGeom prst="rect">
            <a:avLst/>
          </a:prstGeom>
        </p:spPr>
      </p:pic>
      <p:pic>
        <p:nvPicPr>
          <p:cNvPr id="34" name="Рисунок 33" descr="imgpreview (21)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716016" y="4869160"/>
            <a:ext cx="2133600" cy="1704975"/>
          </a:xfrm>
          <a:prstGeom prst="rect">
            <a:avLst/>
          </a:prstGeom>
        </p:spPr>
      </p:pic>
      <p:pic>
        <p:nvPicPr>
          <p:cNvPr id="35" name="Рисунок 34" descr="imgpreview (22)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092280" y="4869160"/>
            <a:ext cx="1872208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oopar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280920" cy="6408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63947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stetca_project1_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640960" cy="640871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ВОЗДУХ</a:t>
            </a:r>
            <a:endParaRPr lang="ru-RU" b="1" dirty="0">
              <a:solidFill>
                <a:schemeClr val="tx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zdu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5" y="1600200"/>
            <a:ext cx="8208912" cy="49251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3">
      <a:dk1>
        <a:srgbClr val="B3F7BE"/>
      </a:dk1>
      <a:lt1>
        <a:srgbClr val="A7F7B4"/>
      </a:lt1>
      <a:dk2>
        <a:srgbClr val="A2F5AF"/>
      </a:dk2>
      <a:lt2>
        <a:srgbClr val="CCFAD3"/>
      </a:lt2>
      <a:accent1>
        <a:srgbClr val="CCFAD3"/>
      </a:accent1>
      <a:accent2>
        <a:srgbClr val="CCFAD3"/>
      </a:accent2>
      <a:accent3>
        <a:srgbClr val="B3F7BE"/>
      </a:accent3>
      <a:accent4>
        <a:srgbClr val="CCFAD3"/>
      </a:accent4>
      <a:accent5>
        <a:srgbClr val="A2F5AF"/>
      </a:accent5>
      <a:accent6>
        <a:srgbClr val="A7F7B4"/>
      </a:accent6>
      <a:hlink>
        <a:srgbClr val="98BAE4"/>
      </a:hlink>
      <a:folHlink>
        <a:srgbClr val="98BAE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750</TotalTime>
  <Words>155</Words>
  <Application>Microsoft Office PowerPoint</Application>
  <PresentationFormat>Экран (4:3)</PresentationFormat>
  <Paragraphs>32</Paragraphs>
  <Slides>20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ВОЗДУХ</vt:lpstr>
      <vt:lpstr>Слайд 10</vt:lpstr>
      <vt:lpstr>Слайд 11</vt:lpstr>
      <vt:lpstr>Слайд 12</vt:lpstr>
      <vt:lpstr> </vt:lpstr>
      <vt:lpstr> </vt:lpstr>
      <vt:lpstr> </vt:lpstr>
      <vt:lpstr> </vt:lpstr>
      <vt:lpstr> </vt:lpstr>
      <vt:lpstr> </vt:lpstr>
      <vt:lpstr>Слайд 19</vt:lpstr>
      <vt:lpstr>Слайд 20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80</cp:revision>
  <dcterms:created xsi:type="dcterms:W3CDTF">2011-07-15T09:43:57Z</dcterms:created>
  <dcterms:modified xsi:type="dcterms:W3CDTF">2013-12-09T10:26:12Z</dcterms:modified>
</cp:coreProperties>
</file>