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Сергей\Desktop\IMG_76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4664"/>
            <a:ext cx="9122229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445224"/>
            <a:ext cx="5832648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Первое сентября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C:\Users\Сергей\Desktop\Рисунок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419" y="0"/>
            <a:ext cx="9213419" cy="689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87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42" y="0"/>
            <a:ext cx="917084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Арктическое путешествие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2052" name="Picture 4" descr="C:\Users\Сергей\Desktop\_DSC1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30595">
            <a:off x="326468" y="1619656"/>
            <a:ext cx="2817367" cy="188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Сергей\Desktop\1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8" y="4365104"/>
            <a:ext cx="3311633" cy="220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ергей\Desktop\_DSC0552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4399">
            <a:off x="5740878" y="1619917"/>
            <a:ext cx="3123859" cy="208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Сергей\Desktop\126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7"/>
          <a:stretch/>
        </p:blipFill>
        <p:spPr bwMode="auto">
          <a:xfrm>
            <a:off x="5652120" y="4006120"/>
            <a:ext cx="3240360" cy="24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Сергей\Desktop\IMG_305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92896"/>
            <a:ext cx="3672408" cy="244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5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Сергей\Desktop\_DSC14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36" y="498987"/>
            <a:ext cx="3815712" cy="255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Сергей\Desktop\_DSC14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36" y="3677927"/>
            <a:ext cx="3835734" cy="256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ергей\Desktop\_DSC14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498">
            <a:off x="5121057" y="1005961"/>
            <a:ext cx="3024783" cy="452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Сергей\Desktop\Рисунок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784" cy="685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7470" y="188640"/>
            <a:ext cx="5219066" cy="720080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6000" b="1" dirty="0">
                <a:solidFill>
                  <a:srgbClr val="FF0000"/>
                </a:solidFill>
                <a:ea typeface="+mn-ea"/>
                <a:cs typeface="+mn-cs"/>
              </a:rPr>
              <a:t>День Мамы</a:t>
            </a:r>
            <a:r>
              <a:rPr lang="ru-RU" sz="3200" dirty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srgbClr val="FF0000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5913458"/>
            <a:ext cx="5565865" cy="755902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А это наши творческие подарки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0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0424"/>
            <a:ext cx="8602102" cy="629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Сергей\Desktop\Рисунок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94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887" y="18864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4624"/>
            <a:ext cx="8229600" cy="72008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           Операция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smtClean="0">
                <a:solidFill>
                  <a:srgbClr val="002060"/>
                </a:solidFill>
              </a:rPr>
              <a:t>С новым </a:t>
            </a:r>
            <a:r>
              <a:rPr lang="ru-RU" b="1" dirty="0" smtClean="0">
                <a:solidFill>
                  <a:srgbClr val="002060"/>
                </a:solidFill>
              </a:rPr>
              <a:t>Годом!»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" y="0"/>
            <a:ext cx="91422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ергей\Desktop\IMG_09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3268205" cy="218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Сергей\Desktop\IMG_09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26696">
            <a:off x="287961" y="645327"/>
            <a:ext cx="2945904" cy="196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Сергей\Desktop\IMG_098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00394">
            <a:off x="390271" y="2898903"/>
            <a:ext cx="2741283" cy="18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Сергей\Desktop\IMG_099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0699">
            <a:off x="6083727" y="2895879"/>
            <a:ext cx="2754217" cy="183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Сергей\Desktop\IMG_098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4217">
            <a:off x="6056679" y="819718"/>
            <a:ext cx="2808312" cy="187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692696"/>
            <a:ext cx="3024336" cy="288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В гостях у Полиции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287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Сергей\Desktop\IMG_20140904_1106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73" b="9861"/>
          <a:stretch/>
        </p:blipFill>
        <p:spPr bwMode="auto">
          <a:xfrm>
            <a:off x="4424469" y="476672"/>
            <a:ext cx="4428323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Сергей\Desktop\IMG_20140904_1103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8845">
            <a:off x="704550" y="2679963"/>
            <a:ext cx="2935601" cy="395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Сергей\Desktop\IMG_20140904_11184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3" b="39024"/>
          <a:stretch/>
        </p:blipFill>
        <p:spPr bwMode="auto">
          <a:xfrm>
            <a:off x="408154" y="188640"/>
            <a:ext cx="3528392" cy="281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0317" y="4941168"/>
            <a:ext cx="4024131" cy="151216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Юные защитники леса в гостях у лесного хозяйства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27" name="Picture 3" descr="C:\Users\Сергей\Desktop\Рисунок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887" cy="6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154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30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Арктическое путешествие</vt:lpstr>
      <vt:lpstr>День Мамы </vt:lpstr>
      <vt:lpstr>Презентация PowerPoint</vt:lpstr>
      <vt:lpstr>В гостях у Полиции</vt:lpstr>
      <vt:lpstr>Юные защитники леса в гостях у лесного хозяйства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16</cp:revision>
  <dcterms:created xsi:type="dcterms:W3CDTF">2015-02-12T13:19:58Z</dcterms:created>
  <dcterms:modified xsi:type="dcterms:W3CDTF">2015-02-12T16:47:48Z</dcterms:modified>
</cp:coreProperties>
</file>