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43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8C403E-5C36-4A2C-8E34-649107D6FC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7BFD86-E149-4740-9DFB-85C848999F7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78E20C-542E-4A5F-9F42-409CCE8D8F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D58624-B2A0-4A3A-825A-C5D4692614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A487A1-BA1F-437C-AB39-83FBBF4D6CA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DF1F5E-6BD6-4BD3-9CC8-19AD231EE8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72D77E-FC5A-4F35-AC57-D15D52C657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AF99DA-D301-41BF-8A5C-0AA54B0798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A2766-87FD-4CB0-B539-D5AF578AAF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2E447D-E7F1-4038-A06B-F6829FEF83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095C78-8FBF-4B6C-9C07-53A74B22A2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CB441E9-104B-4FD2-9530-66EFA7F01E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95914" y="5181600"/>
            <a:ext cx="4419600" cy="990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rgbClr val="0000FF"/>
                </a:solidFill>
              </a:rPr>
              <a:t>Автор проекта: Орлова С.Н.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52400" y="838200"/>
            <a:ext cx="8839200" cy="3124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6000" dirty="0" smtClean="0">
                <a:solidFill>
                  <a:schemeClr val="bg1"/>
                </a:solidFill>
              </a:rPr>
              <a:t>«Покормите птиц зимой!»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Краткосрочный проект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Первые посетители!</a:t>
            </a:r>
            <a:endParaRPr lang="ru-RU" dirty="0"/>
          </a:p>
        </p:txBody>
      </p:sp>
      <p:pic>
        <p:nvPicPr>
          <p:cNvPr id="7170" name="Picture 2" descr="K:\птицы\DSCN324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7200" y="1600200"/>
            <a:ext cx="3747937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K:\птицы\DSCN325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77995" y="1562100"/>
            <a:ext cx="4164351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229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 забываем оставлять угощение пернатым друзьям!</a:t>
            </a:r>
            <a:endParaRPr lang="ru-RU" dirty="0"/>
          </a:p>
        </p:txBody>
      </p:sp>
      <p:pic>
        <p:nvPicPr>
          <p:cNvPr id="8194" name="Picture 2" descr="K:\птицы\DSCN321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3645" y="1600200"/>
            <a:ext cx="3735040" cy="253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K:\птицы\DSCN321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57800" y="1676400"/>
            <a:ext cx="3486685" cy="409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K:\птицы\DSCN322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43200" y="3352800"/>
            <a:ext cx="3176015" cy="343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24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проекта: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2600"/>
            <a:ext cx="8077200" cy="4419600"/>
          </a:xfrm>
        </p:spPr>
        <p:txBody>
          <a:bodyPr>
            <a:noAutofit/>
          </a:bodyPr>
          <a:lstStyle/>
          <a:p>
            <a:pPr marL="342900" indent="-342900" algn="l">
              <a:buFontTx/>
              <a:buChar char="-"/>
            </a:pPr>
            <a:r>
              <a:rPr lang="ru-RU" sz="2700" dirty="0" smtClean="0">
                <a:solidFill>
                  <a:srgbClr val="0000FF"/>
                </a:solidFill>
              </a:rPr>
              <a:t>Детьми получены новые знания о жизни зимующих птиц;</a:t>
            </a:r>
          </a:p>
          <a:p>
            <a:pPr marL="342900" indent="-342900" algn="l">
              <a:buFontTx/>
              <a:buChar char="-"/>
            </a:pPr>
            <a:r>
              <a:rPr lang="ru-RU" sz="2700" dirty="0" smtClean="0">
                <a:solidFill>
                  <a:srgbClr val="0000FF"/>
                </a:solidFill>
              </a:rPr>
              <a:t>Совместно с родителями воспитанники приняли активное участие в проекте, дети получили массу положительных эмоций, проявили творчество, обрели новые навыки;</a:t>
            </a:r>
          </a:p>
          <a:p>
            <a:pPr marL="342900" indent="-342900" algn="l">
              <a:buFontTx/>
              <a:buChar char="-"/>
            </a:pPr>
            <a:r>
              <a:rPr lang="ru-RU" sz="2700" dirty="0" smtClean="0">
                <a:solidFill>
                  <a:srgbClr val="0000FF"/>
                </a:solidFill>
              </a:rPr>
              <a:t>В реализации проекта были задействованы родители, дети, а также люди разных сфер деятельности;</a:t>
            </a:r>
          </a:p>
          <a:p>
            <a:pPr marL="342900" indent="-342900" algn="l">
              <a:buFontTx/>
              <a:buChar char="-"/>
            </a:pPr>
            <a:r>
              <a:rPr lang="ru-RU" sz="2700" dirty="0" smtClean="0">
                <a:solidFill>
                  <a:srgbClr val="0000FF"/>
                </a:solidFill>
              </a:rPr>
              <a:t>Материалы проекта опубликованы на сайте ДОУ.</a:t>
            </a:r>
            <a:endParaRPr lang="ru-RU" sz="27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775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03" y="0"/>
            <a:ext cx="9136879" cy="7000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42" y="838200"/>
            <a:ext cx="8229600" cy="1252728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00FF"/>
                </a:solidFill>
              </a:rPr>
              <a:t>Спасибо за внимание!</a:t>
            </a:r>
            <a:endParaRPr lang="ru-RU" sz="5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01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15/alexandrgt.11/0_7e19_fad781c7_XL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1179" y="1981200"/>
            <a:ext cx="5624242" cy="3891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81600" y="152400"/>
            <a:ext cx="3810000" cy="4343400"/>
          </a:xfrm>
        </p:spPr>
        <p:txBody>
          <a:bodyPr/>
          <a:lstStyle/>
          <a:p>
            <a:r>
              <a:rPr lang="ru-RU" sz="2400" dirty="0" smtClean="0"/>
              <a:t>«Покормите </a:t>
            </a:r>
            <a:r>
              <a:rPr lang="ru-RU" sz="2400" dirty="0"/>
              <a:t>птиц зимой.</a:t>
            </a:r>
            <a:br>
              <a:rPr lang="ru-RU" sz="2400" dirty="0"/>
            </a:br>
            <a:r>
              <a:rPr lang="ru-RU" sz="2400" dirty="0"/>
              <a:t>Пусть со всех концов</a:t>
            </a:r>
            <a:br>
              <a:rPr lang="ru-RU" sz="2400" dirty="0"/>
            </a:br>
            <a:r>
              <a:rPr lang="ru-RU" sz="2400" dirty="0"/>
              <a:t>К вам слетятся, как домой,</a:t>
            </a:r>
            <a:br>
              <a:rPr lang="ru-RU" sz="2400" dirty="0"/>
            </a:br>
            <a:r>
              <a:rPr lang="ru-RU" sz="2400" dirty="0"/>
              <a:t>Стайки на крыльцо.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Не богаты их корма.</a:t>
            </a:r>
            <a:br>
              <a:rPr lang="ru-RU" sz="2400" dirty="0"/>
            </a:br>
            <a:r>
              <a:rPr lang="ru-RU" sz="2400" dirty="0"/>
              <a:t>Горсть зерна нужна,</a:t>
            </a:r>
            <a:br>
              <a:rPr lang="ru-RU" sz="2400" dirty="0"/>
            </a:br>
            <a:r>
              <a:rPr lang="ru-RU" sz="2400" dirty="0"/>
              <a:t>Горсть одна —</a:t>
            </a:r>
            <a:br>
              <a:rPr lang="ru-RU" sz="2400" dirty="0"/>
            </a:br>
            <a:r>
              <a:rPr lang="ru-RU" sz="2400" dirty="0"/>
              <a:t>И не страшна</a:t>
            </a:r>
            <a:br>
              <a:rPr lang="ru-RU" sz="2400" dirty="0"/>
            </a:br>
            <a:r>
              <a:rPr lang="ru-RU" sz="2400" dirty="0"/>
              <a:t>Будет им </a:t>
            </a:r>
            <a:r>
              <a:rPr lang="ru-RU" sz="2400" dirty="0" smtClean="0"/>
              <a:t>зима».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                                 А. </a:t>
            </a:r>
            <a:r>
              <a:rPr lang="ru-RU" sz="2400" dirty="0"/>
              <a:t>Яшин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28600" y="304800"/>
            <a:ext cx="8686800" cy="63246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Цели проекта:</a:t>
            </a:r>
            <a:endParaRPr lang="ru-RU" dirty="0">
              <a:solidFill>
                <a:schemeClr val="bg1"/>
              </a:solidFill>
            </a:endParaRPr>
          </a:p>
          <a:p>
            <a:pPr algn="l"/>
            <a:r>
              <a:rPr lang="ru-RU" dirty="0">
                <a:solidFill>
                  <a:schemeClr val="bg1"/>
                </a:solidFill>
              </a:rPr>
              <a:t>1.Закрепить представления дошкольников о зимующих птицах, их образе жизни, о связи с окружающей средой, роли человека в жизни птиц.</a:t>
            </a:r>
          </a:p>
          <a:p>
            <a:pPr algn="l"/>
            <a:r>
              <a:rPr lang="ru-RU" dirty="0">
                <a:solidFill>
                  <a:srgbClr val="0000FF"/>
                </a:solidFill>
              </a:rPr>
              <a:t>2.Расширить представление детей о птицах </a:t>
            </a:r>
            <a:r>
              <a:rPr lang="ru-RU" dirty="0" smtClean="0">
                <a:solidFill>
                  <a:srgbClr val="0000FF"/>
                </a:solidFill>
              </a:rPr>
              <a:t>края.</a:t>
            </a:r>
          </a:p>
          <a:p>
            <a:pPr algn="l"/>
            <a:r>
              <a:rPr lang="ru-RU" dirty="0" smtClean="0">
                <a:solidFill>
                  <a:srgbClr val="0000FF"/>
                </a:solidFill>
              </a:rPr>
              <a:t>3. Воспитывать </a:t>
            </a:r>
            <a:r>
              <a:rPr lang="ru-RU" dirty="0">
                <a:solidFill>
                  <a:srgbClr val="0000FF"/>
                </a:solidFill>
              </a:rPr>
              <a:t>у детей эмоционально-положительное отношение к птицам, развивать желание помочь им.</a:t>
            </a:r>
          </a:p>
          <a:p>
            <a:r>
              <a:rPr lang="ru-RU" b="1" dirty="0">
                <a:solidFill>
                  <a:srgbClr val="0000FF"/>
                </a:solidFill>
              </a:rPr>
              <a:t>Задачи:</a:t>
            </a:r>
            <a:endParaRPr lang="ru-RU" dirty="0">
              <a:solidFill>
                <a:srgbClr val="0000FF"/>
              </a:solidFill>
            </a:endParaRPr>
          </a:p>
          <a:p>
            <a:pPr algn="l"/>
            <a:r>
              <a:rPr lang="ru-RU" dirty="0">
                <a:solidFill>
                  <a:srgbClr val="0000FF"/>
                </a:solidFill>
              </a:rPr>
              <a:t>1.Воспитывать заботливое отношение к птицам, желание помогать в трудных зимних условиях.</a:t>
            </a:r>
          </a:p>
          <a:p>
            <a:pPr algn="l"/>
            <a:r>
              <a:rPr lang="ru-RU" dirty="0">
                <a:solidFill>
                  <a:srgbClr val="0000FF"/>
                </a:solidFill>
              </a:rPr>
              <a:t>2.Обобщить знания детей, полученные при наблюдении за повадками птиц.</a:t>
            </a:r>
          </a:p>
          <a:p>
            <a:pPr algn="l"/>
            <a:r>
              <a:rPr lang="ru-RU" dirty="0">
                <a:solidFill>
                  <a:srgbClr val="0000FF"/>
                </a:solidFill>
              </a:rPr>
              <a:t>3.Вызвать желание помочь нашим крылатым друзьям в зимнюю бескормицу.</a:t>
            </a:r>
          </a:p>
          <a:p>
            <a:pPr algn="l"/>
            <a:r>
              <a:rPr lang="ru-RU" dirty="0">
                <a:solidFill>
                  <a:srgbClr val="0000FF"/>
                </a:solidFill>
              </a:rPr>
              <a:t>4.Научить детей правильно их подкармливать.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28600" y="304800"/>
            <a:ext cx="8686800" cy="6324600"/>
          </a:xfrm>
        </p:spPr>
        <p:txBody>
          <a:bodyPr>
            <a:normAutofit/>
          </a:bodyPr>
          <a:lstStyle/>
          <a:p>
            <a:r>
              <a:rPr lang="ru-RU" sz="2700" b="1" dirty="0" smtClean="0">
                <a:solidFill>
                  <a:schemeClr val="bg1"/>
                </a:solidFill>
              </a:rPr>
              <a:t>Актуальность </a:t>
            </a:r>
            <a:r>
              <a:rPr lang="ru-RU" sz="2700" b="1" dirty="0">
                <a:solidFill>
                  <a:schemeClr val="bg1"/>
                </a:solidFill>
              </a:rPr>
              <a:t>проекта</a:t>
            </a:r>
            <a:r>
              <a:rPr lang="ru-RU" sz="2700" b="1" dirty="0" smtClean="0">
                <a:solidFill>
                  <a:schemeClr val="bg1"/>
                </a:solidFill>
              </a:rPr>
              <a:t>:</a:t>
            </a:r>
          </a:p>
          <a:p>
            <a:r>
              <a:rPr lang="ru-RU" sz="2700" dirty="0">
                <a:solidFill>
                  <a:srgbClr val="0000FF"/>
                </a:solidFill>
              </a:rPr>
              <a:t>В холодное время года перед зимующими птицами встают жизненно важные вопросы: как прокормиться. Доступной пищи становится значительно меньше, но потребность в ней </a:t>
            </a:r>
            <a:r>
              <a:rPr lang="ru-RU" sz="2700" dirty="0" smtClean="0">
                <a:solidFill>
                  <a:srgbClr val="0000FF"/>
                </a:solidFill>
              </a:rPr>
              <a:t>возрастает</a:t>
            </a:r>
            <a:r>
              <a:rPr lang="ru-RU" sz="2700" dirty="0">
                <a:solidFill>
                  <a:srgbClr val="0000FF"/>
                </a:solidFill>
              </a:rPr>
              <a:t>. Иногда естественный корм становится практически недоступным, поэтому многие птицы не могут пережить зиму и погибают. Задача взрослых - </a:t>
            </a:r>
            <a:r>
              <a:rPr lang="ru-RU" sz="2700" dirty="0" smtClean="0">
                <a:solidFill>
                  <a:srgbClr val="0000FF"/>
                </a:solidFill>
              </a:rPr>
              <a:t>воспитывать </a:t>
            </a:r>
            <a:r>
              <a:rPr lang="ru-RU" sz="2700" dirty="0">
                <a:solidFill>
                  <a:srgbClr val="0000FF"/>
                </a:solidFill>
              </a:rPr>
              <a:t>у </a:t>
            </a:r>
            <a:r>
              <a:rPr lang="ru-RU" sz="2700" dirty="0" smtClean="0">
                <a:solidFill>
                  <a:srgbClr val="0000FF"/>
                </a:solidFill>
              </a:rPr>
              <a:t>детей желание помогать нашим «соседям» пережить морозы, не погибнуть, а это желание является основой таких важных качеств личности как гуманность и добродушие.</a:t>
            </a:r>
            <a:endParaRPr lang="ru-RU" sz="2700" dirty="0">
              <a:solidFill>
                <a:srgbClr val="0000FF"/>
              </a:solidFill>
            </a:endParaRP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882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28600" y="304800"/>
            <a:ext cx="8686800" cy="6324600"/>
          </a:xfrm>
        </p:spPr>
        <p:txBody>
          <a:bodyPr>
            <a:normAutofit/>
          </a:bodyPr>
          <a:lstStyle/>
          <a:p>
            <a:r>
              <a:rPr lang="ru-RU" sz="2700" b="1" dirty="0" smtClean="0">
                <a:solidFill>
                  <a:schemeClr val="bg1"/>
                </a:solidFill>
              </a:rPr>
              <a:t>Этапы реализации проекта:</a:t>
            </a:r>
          </a:p>
          <a:p>
            <a:pPr algn="l"/>
            <a:r>
              <a:rPr lang="ru-RU" b="1" dirty="0">
                <a:solidFill>
                  <a:schemeClr val="bg1"/>
                </a:solidFill>
              </a:rPr>
              <a:t>I этап</a:t>
            </a:r>
            <a:r>
              <a:rPr lang="ru-RU" dirty="0">
                <a:solidFill>
                  <a:schemeClr val="bg1"/>
                </a:solidFill>
              </a:rPr>
              <a:t> – подготовительный </a:t>
            </a:r>
            <a:r>
              <a:rPr lang="ru-RU" dirty="0" smtClean="0">
                <a:solidFill>
                  <a:schemeClr val="bg1"/>
                </a:solidFill>
              </a:rPr>
              <a:t>: </a:t>
            </a:r>
            <a:r>
              <a:rPr lang="ru-RU" dirty="0">
                <a:solidFill>
                  <a:schemeClr val="bg1"/>
                </a:solidFill>
              </a:rPr>
              <a:t>Обсуждение цели и задач с 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детьми, </a:t>
            </a:r>
            <a:r>
              <a:rPr lang="ru-RU" dirty="0" smtClean="0">
                <a:solidFill>
                  <a:schemeClr val="bg1"/>
                </a:solidFill>
              </a:rPr>
              <a:t>родителями. Создание </a:t>
            </a:r>
            <a:r>
              <a:rPr lang="ru-RU" dirty="0">
                <a:solidFill>
                  <a:schemeClr val="bg1"/>
                </a:solidFill>
              </a:rPr>
              <a:t>необходимых условий для реализации проекта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algn="l"/>
            <a:r>
              <a:rPr lang="ru-RU" b="1" dirty="0">
                <a:solidFill>
                  <a:srgbClr val="0000FF"/>
                </a:solidFill>
              </a:rPr>
              <a:t>II этап </a:t>
            </a:r>
            <a:r>
              <a:rPr lang="ru-RU" dirty="0">
                <a:solidFill>
                  <a:srgbClr val="0000FF"/>
                </a:solidFill>
              </a:rPr>
              <a:t>– основной </a:t>
            </a:r>
            <a:r>
              <a:rPr lang="ru-RU" dirty="0" smtClean="0">
                <a:solidFill>
                  <a:srgbClr val="0000FF"/>
                </a:solidFill>
              </a:rPr>
              <a:t>: </a:t>
            </a:r>
            <a:r>
              <a:rPr lang="ru-RU" dirty="0">
                <a:solidFill>
                  <a:srgbClr val="0000FF"/>
                </a:solidFill>
              </a:rPr>
              <a:t>Внедрение в </a:t>
            </a:r>
            <a:r>
              <a:rPr lang="ru-RU" dirty="0" err="1">
                <a:solidFill>
                  <a:srgbClr val="0000FF"/>
                </a:solidFill>
              </a:rPr>
              <a:t>воспитательно</a:t>
            </a:r>
            <a:r>
              <a:rPr lang="ru-RU" dirty="0">
                <a:solidFill>
                  <a:srgbClr val="0000FF"/>
                </a:solidFill>
              </a:rPr>
              <a:t>- образовательный процесс эффективных методов и приемов по расширению знаний </a:t>
            </a:r>
            <a:r>
              <a:rPr lang="ru-RU" dirty="0" smtClean="0">
                <a:solidFill>
                  <a:srgbClr val="0000FF"/>
                </a:solidFill>
              </a:rPr>
              <a:t>и умений дошкольников </a:t>
            </a:r>
            <a:r>
              <a:rPr lang="ru-RU" dirty="0">
                <a:solidFill>
                  <a:srgbClr val="0000FF"/>
                </a:solidFill>
              </a:rPr>
              <a:t>о зимующих </a:t>
            </a:r>
            <a:r>
              <a:rPr lang="ru-RU" dirty="0" smtClean="0">
                <a:solidFill>
                  <a:srgbClr val="0000FF"/>
                </a:solidFill>
              </a:rPr>
              <a:t>птицах. Изготовление </a:t>
            </a:r>
            <a:r>
              <a:rPr lang="ru-RU" dirty="0">
                <a:solidFill>
                  <a:srgbClr val="0000FF"/>
                </a:solidFill>
              </a:rPr>
              <a:t>кормушек </a:t>
            </a:r>
            <a:r>
              <a:rPr lang="ru-RU" dirty="0" smtClean="0">
                <a:solidFill>
                  <a:srgbClr val="0000FF"/>
                </a:solidFill>
              </a:rPr>
              <a:t>. </a:t>
            </a:r>
            <a:r>
              <a:rPr lang="ru-RU" dirty="0">
                <a:solidFill>
                  <a:srgbClr val="0000FF"/>
                </a:solidFill>
              </a:rPr>
              <a:t>Изготовление листовок «Покормите птиц зимой» </a:t>
            </a:r>
            <a:r>
              <a:rPr lang="ru-RU" dirty="0" smtClean="0">
                <a:solidFill>
                  <a:srgbClr val="0000FF"/>
                </a:solidFill>
              </a:rPr>
              <a:t>. </a:t>
            </a:r>
            <a:r>
              <a:rPr lang="ru-RU" dirty="0">
                <a:solidFill>
                  <a:srgbClr val="0000FF"/>
                </a:solidFill>
              </a:rPr>
              <a:t>Подкормка и наблюдение за птицами. Выставка детских рисунков «Птицы зимой» </a:t>
            </a:r>
            <a:r>
              <a:rPr lang="ru-RU" dirty="0" smtClean="0">
                <a:solidFill>
                  <a:srgbClr val="0000FF"/>
                </a:solidFill>
              </a:rPr>
              <a:t>. </a:t>
            </a:r>
            <a:r>
              <a:rPr lang="ru-RU" dirty="0">
                <a:solidFill>
                  <a:srgbClr val="0000FF"/>
                </a:solidFill>
              </a:rPr>
              <a:t>Разработка и накопление методических </a:t>
            </a:r>
            <a:r>
              <a:rPr lang="ru-RU" dirty="0" smtClean="0">
                <a:solidFill>
                  <a:srgbClr val="0000FF"/>
                </a:solidFill>
              </a:rPr>
              <a:t>материалов </a:t>
            </a:r>
            <a:r>
              <a:rPr lang="ru-RU" dirty="0">
                <a:solidFill>
                  <a:srgbClr val="0000FF"/>
                </a:solidFill>
              </a:rPr>
              <a:t>по проблеме</a:t>
            </a:r>
            <a:r>
              <a:rPr lang="ru-RU" dirty="0" smtClean="0">
                <a:solidFill>
                  <a:srgbClr val="0000FF"/>
                </a:solidFill>
              </a:rPr>
              <a:t>.</a:t>
            </a:r>
          </a:p>
          <a:p>
            <a:pPr algn="l"/>
            <a:r>
              <a:rPr lang="ru-RU" b="1" dirty="0">
                <a:solidFill>
                  <a:srgbClr val="0000FF"/>
                </a:solidFill>
              </a:rPr>
              <a:t>III этап</a:t>
            </a:r>
            <a:r>
              <a:rPr lang="ru-RU" dirty="0">
                <a:solidFill>
                  <a:srgbClr val="0000FF"/>
                </a:solidFill>
              </a:rPr>
              <a:t> - заключительный </a:t>
            </a:r>
            <a:r>
              <a:rPr lang="ru-RU" dirty="0" smtClean="0">
                <a:solidFill>
                  <a:srgbClr val="0000FF"/>
                </a:solidFill>
              </a:rPr>
              <a:t>. </a:t>
            </a:r>
            <a:r>
              <a:rPr lang="ru-RU" dirty="0">
                <a:solidFill>
                  <a:srgbClr val="0000FF"/>
                </a:solidFill>
              </a:rPr>
              <a:t>Обработка результатов по реализации </a:t>
            </a:r>
            <a:r>
              <a:rPr lang="ru-RU" dirty="0" smtClean="0">
                <a:solidFill>
                  <a:srgbClr val="0000FF"/>
                </a:solidFill>
              </a:rPr>
              <a:t>проекта.  </a:t>
            </a:r>
            <a:r>
              <a:rPr lang="ru-RU" dirty="0">
                <a:solidFill>
                  <a:srgbClr val="0000FF"/>
                </a:solidFill>
              </a:rPr>
              <a:t>Участие в городских и общероссийских </a:t>
            </a:r>
            <a:r>
              <a:rPr lang="ru-RU" dirty="0" smtClean="0">
                <a:solidFill>
                  <a:srgbClr val="0000FF"/>
                </a:solidFill>
              </a:rPr>
              <a:t>фотоконкурсах.  </a:t>
            </a:r>
            <a:r>
              <a:rPr lang="ru-RU" dirty="0">
                <a:solidFill>
                  <a:srgbClr val="0000FF"/>
                </a:solidFill>
              </a:rPr>
              <a:t>П</a:t>
            </a:r>
            <a:r>
              <a:rPr lang="ru-RU" dirty="0" smtClean="0">
                <a:solidFill>
                  <a:srgbClr val="0000FF"/>
                </a:solidFill>
              </a:rPr>
              <a:t>убликация </a:t>
            </a:r>
            <a:r>
              <a:rPr lang="ru-RU" dirty="0">
                <a:solidFill>
                  <a:srgbClr val="0000FF"/>
                </a:solidFill>
              </a:rPr>
              <a:t>материалов на сайте ДОУ. Акция «Покормите птиц зимой</a:t>
            </a:r>
            <a:r>
              <a:rPr lang="ru-RU" dirty="0" smtClean="0">
                <a:solidFill>
                  <a:srgbClr val="0000FF"/>
                </a:solidFill>
              </a:rPr>
              <a:t>». </a:t>
            </a:r>
            <a:r>
              <a:rPr lang="ru-RU" dirty="0">
                <a:solidFill>
                  <a:srgbClr val="0000FF"/>
                </a:solidFill>
              </a:rPr>
              <a:t>Развлечение «День птиц</a:t>
            </a:r>
            <a:r>
              <a:rPr lang="ru-RU" dirty="0" smtClean="0">
                <a:solidFill>
                  <a:srgbClr val="0000FF"/>
                </a:solidFill>
              </a:rPr>
              <a:t>».</a:t>
            </a:r>
            <a:endParaRPr lang="ru-RU" dirty="0">
              <a:solidFill>
                <a:srgbClr val="0000FF"/>
              </a:solidFill>
            </a:endParaRP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4898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252728"/>
          </a:xfrm>
        </p:spPr>
        <p:txBody>
          <a:bodyPr>
            <a:normAutofit/>
          </a:bodyPr>
          <a:lstStyle/>
          <a:p>
            <a:r>
              <a:rPr lang="ru-RU" dirty="0" smtClean="0"/>
              <a:t>Реализация проекта.</a:t>
            </a:r>
            <a:endParaRPr lang="ru-RU" dirty="0"/>
          </a:p>
        </p:txBody>
      </p:sp>
      <p:pic>
        <p:nvPicPr>
          <p:cNvPr id="3074" name="Picture 2" descr="http://detsadd.narod.ru/risunki/ivach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84" y="2819400"/>
            <a:ext cx="2525399" cy="2324100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53226" y="1371600"/>
            <a:ext cx="7772400" cy="1447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>
                <a:solidFill>
                  <a:srgbClr val="0000FF"/>
                </a:solidFill>
              </a:rPr>
              <a:t>- </a:t>
            </a:r>
            <a:r>
              <a:rPr lang="ru-RU" sz="2400" dirty="0" smtClean="0">
                <a:solidFill>
                  <a:srgbClr val="0000FF"/>
                </a:solidFill>
              </a:rPr>
              <a:t>Дидактические игры «Покорми птиц», «4-й лишний», «Собери птицу», «Верю - не верю»,  «Закончи предложение» и т.д.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433" y="4648200"/>
            <a:ext cx="2582567" cy="193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1745" y="2895600"/>
            <a:ext cx="3456728" cy="24288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9085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K:\птицы\DSCN322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67000" y="3657600"/>
            <a:ext cx="3807863" cy="2947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Изготовление и раздача листовок</a:t>
            </a:r>
            <a:endParaRPr lang="ru-RU" dirty="0"/>
          </a:p>
        </p:txBody>
      </p:sp>
      <p:pic>
        <p:nvPicPr>
          <p:cNvPr id="4098" name="Picture 2" descr="K:\птицы\DSCN323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8599" y="1295400"/>
            <a:ext cx="3061532" cy="3417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K:\птицы\DSCN323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19800" y="1295400"/>
            <a:ext cx="2847174" cy="370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8344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K:\птицы\DSCN321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1239" y="3733800"/>
            <a:ext cx="2743200" cy="3768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K:\птицы\DSCN323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08273" y="3456773"/>
            <a:ext cx="5265526" cy="3401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Акция «Покормите птиц зимой!»</a:t>
            </a:r>
            <a:endParaRPr lang="ru-RU" dirty="0"/>
          </a:p>
        </p:txBody>
      </p:sp>
      <p:pic>
        <p:nvPicPr>
          <p:cNvPr id="5122" name="Picture 2" descr="K:\птицы\DSCN322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00" y="1219200"/>
            <a:ext cx="5113640" cy="391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K:\птицы\DSCN323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53000" y="1371600"/>
            <a:ext cx="3973646" cy="2771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121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Сооружение кормушек</a:t>
            </a:r>
            <a:endParaRPr lang="ru-RU" dirty="0"/>
          </a:p>
        </p:txBody>
      </p:sp>
      <p:pic>
        <p:nvPicPr>
          <p:cNvPr id="6146" name="Picture 2" descr="K:\птицы\DSCN32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959" y="1524000"/>
            <a:ext cx="3174641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K:\птицы\DSCN322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57638" y="2209800"/>
            <a:ext cx="2633962" cy="3533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K:\птицы\DSCN321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1"/>
          <a:stretch/>
        </p:blipFill>
        <p:spPr bwMode="auto">
          <a:xfrm>
            <a:off x="204464" y="2057400"/>
            <a:ext cx="2934813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K:\птицы\DSCN322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703890" y="3429000"/>
            <a:ext cx="2315910" cy="3340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10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699</TotalTime>
  <Words>419</Words>
  <Application>Microsoft Office PowerPoint</Application>
  <PresentationFormat>Экран (4:3)</PresentationFormat>
  <Paragraphs>32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Презентация PowerPoint</vt:lpstr>
      <vt:lpstr>«Покормите птиц зимой. Пусть со всех концов К вам слетятся, как домой, Стайки на крыльцо.  Не богаты их корма. Горсть зерна нужна, Горсть одна — И не страшна Будет им зима».                                  А. Яшин</vt:lpstr>
      <vt:lpstr>Презентация PowerPoint</vt:lpstr>
      <vt:lpstr>Презентация PowerPoint</vt:lpstr>
      <vt:lpstr>Презентация PowerPoint</vt:lpstr>
      <vt:lpstr>Реализация проекта.</vt:lpstr>
      <vt:lpstr>Изготовление и раздача листовок</vt:lpstr>
      <vt:lpstr>Акция «Покормите птиц зимой!»</vt:lpstr>
      <vt:lpstr>Сооружение кормушек</vt:lpstr>
      <vt:lpstr>Первые посетители!</vt:lpstr>
      <vt:lpstr>Не забываем оставлять угощение пернатым друзьям!</vt:lpstr>
      <vt:lpstr>Результаты проекта: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LEX-PEX.NET</dc:creator>
  <cp:lastModifiedBy>LEX-PEX.NET</cp:lastModifiedBy>
  <cp:revision>47</cp:revision>
  <cp:lastPrinted>1601-01-01T00:00:00Z</cp:lastPrinted>
  <dcterms:created xsi:type="dcterms:W3CDTF">1601-01-01T00:00:00Z</dcterms:created>
  <dcterms:modified xsi:type="dcterms:W3CDTF">2015-02-24T12:38:24Z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