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877" autoAdjust="0"/>
    <p:restoredTop sz="94660"/>
  </p:normalViewPr>
  <p:slideViewPr>
    <p:cSldViewPr>
      <p:cViewPr varScale="1">
        <p:scale>
          <a:sx n="68" d="100"/>
          <a:sy n="68" d="100"/>
        </p:scale>
        <p:origin x="-8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E4864-92E0-454D-B0EE-40D60028F17B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E4B67-6C65-4284-82BC-4C6A03966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E4864-92E0-454D-B0EE-40D60028F17B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E4B67-6C65-4284-82BC-4C6A03966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E4864-92E0-454D-B0EE-40D60028F17B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E4B67-6C65-4284-82BC-4C6A03966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E4864-92E0-454D-B0EE-40D60028F17B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E4B67-6C65-4284-82BC-4C6A03966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E4864-92E0-454D-B0EE-40D60028F17B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E4B67-6C65-4284-82BC-4C6A03966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E4864-92E0-454D-B0EE-40D60028F17B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E4B67-6C65-4284-82BC-4C6A03966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E4864-92E0-454D-B0EE-40D60028F17B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E4B67-6C65-4284-82BC-4C6A03966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E4864-92E0-454D-B0EE-40D60028F17B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E4B67-6C65-4284-82BC-4C6A03966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E4864-92E0-454D-B0EE-40D60028F17B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E4B67-6C65-4284-82BC-4C6A03966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E4864-92E0-454D-B0EE-40D60028F17B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E4B67-6C65-4284-82BC-4C6A03966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E4864-92E0-454D-B0EE-40D60028F17B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E4B67-6C65-4284-82BC-4C6A03966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DE4864-92E0-454D-B0EE-40D60028F17B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EE4B67-6C65-4284-82BC-4C6A03966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85728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Century Gothic" pitchFamily="34" charset="0"/>
              </a:rPr>
              <a:t>Пискаревское мемориальное кладбище</a:t>
            </a:r>
            <a:endParaRPr lang="ru-RU" b="1" dirty="0">
              <a:solidFill>
                <a:srgbClr val="FF0000"/>
              </a:solidFill>
              <a:latin typeface="Century Gothic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ЭЗОТЕРИКА - 369 Группы Мой Мир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2" y="3929057"/>
            <a:ext cx="2500298" cy="2928943"/>
          </a:xfrm>
          <a:prstGeom prst="rect">
            <a:avLst/>
          </a:prstGeom>
          <a:noFill/>
        </p:spPr>
      </p:pic>
      <p:pic>
        <p:nvPicPr>
          <p:cNvPr id="4" name="Рисунок 3" descr="600x600,fs-NIKITIN,01,050-01-0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58" y="2143116"/>
            <a:ext cx="6754118" cy="445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3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0"/>
            <a:ext cx="8329642" cy="1417638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Century Gothic" pitchFamily="34" charset="0"/>
              </a:rPr>
              <a:t>Блокада Ленинграда длилась с 8 сентября 1941 года по 27 января 1944 года— 872 </a:t>
            </a:r>
            <a:r>
              <a:rPr lang="ru-RU" sz="2800" b="1" dirty="0" smtClean="0">
                <a:solidFill>
                  <a:srgbClr val="FF0000"/>
                </a:solidFill>
                <a:latin typeface="Century Gothic" pitchFamily="34" charset="0"/>
              </a:rPr>
              <a:t>дня…</a:t>
            </a:r>
            <a:endParaRPr lang="ru-RU" sz="2800" b="1" dirty="0">
              <a:solidFill>
                <a:srgbClr val="FF0000"/>
              </a:solidFill>
              <a:latin typeface="Century Gothic" pitchFamily="34" charset="0"/>
            </a:endParaRPr>
          </a:p>
        </p:txBody>
      </p:sp>
      <p:pic>
        <p:nvPicPr>
          <p:cNvPr id="5" name="Рисунок 4" descr="1(80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3640552"/>
            <a:ext cx="4786346" cy="3217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36dc0bc668696e7d97b0cf696c67f58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6380" y="1428736"/>
            <a:ext cx="3530686" cy="4643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58180386_Leningrad_1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5786" y="1071546"/>
            <a:ext cx="4143404" cy="26900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0"/>
            <a:ext cx="8301038" cy="121442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latin typeface="Century Gothic" pitchFamily="34" charset="0"/>
              </a:rPr>
              <a:t>"</a:t>
            </a:r>
            <a:r>
              <a:rPr lang="ru-RU" sz="3600" b="1" dirty="0">
                <a:solidFill>
                  <a:srgbClr val="FF0000"/>
                </a:solidFill>
                <a:latin typeface="Century Gothic" pitchFamily="34" charset="0"/>
              </a:rPr>
              <a:t>125 блокадных грамм с огнем и кровью пополам"</a:t>
            </a: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4071902" y="1214422"/>
            <a:ext cx="5072098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Рабочим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—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1" u="sng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250 граммов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хлеба в сутки,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Служащим, иждивенцам и детям до 12 лет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—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 по </a:t>
            </a:r>
            <a:r>
              <a:rPr kumimoji="0" lang="ru-RU" sz="2400" b="0" i="1" u="sng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125 граммов</a:t>
            </a:r>
            <a:endParaRPr kumimoji="0" lang="ru-RU" sz="2400" b="0" i="1" u="sng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Личному составу военизированной охраны, пожарных команд, истребительных отрядов, ремесленных училищ и школ ФЗО, находившемуся на котловом довольствии — </a:t>
            </a:r>
            <a:r>
              <a:rPr kumimoji="0" lang="ru-RU" sz="2400" b="0" i="1" u="sng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latin typeface="inherit" charset="0"/>
                <a:ea typeface="Times New Roman" pitchFamily="18" charset="0"/>
                <a:cs typeface="Arial" pitchFamily="34" charset="0"/>
              </a:rPr>
              <a:t>300 граммов</a:t>
            </a:r>
            <a:r>
              <a:rPr kumimoji="0" lang="ru-RU" sz="2400" b="0" i="1" u="sng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8" name="Рисунок 7" descr="1390835591_244721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785794"/>
            <a:ext cx="2531192" cy="3535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0_3df8_c061278b_XL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837" y="3571876"/>
            <a:ext cx="4050535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1272356681_4.1e07c294771d31a0d6d7f4bf5d63206f.prev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500042"/>
            <a:ext cx="4064000" cy="30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o_48738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428604"/>
            <a:ext cx="4286280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tmp4FF-28-istorya.ru_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85918" y="3571876"/>
            <a:ext cx="5715040" cy="30468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186766" cy="101122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entury Gothic" pitchFamily="34" charset="0"/>
              </a:rPr>
              <a:t>Открытие мемориала состоялось 9 мая 1960 года</a:t>
            </a:r>
            <a:endParaRPr lang="ru-RU" b="1" dirty="0">
              <a:solidFill>
                <a:srgbClr val="FF0000"/>
              </a:solidFill>
              <a:latin typeface="Century Gothic" pitchFamily="34" charset="0"/>
            </a:endParaRPr>
          </a:p>
        </p:txBody>
      </p:sp>
      <p:pic>
        <p:nvPicPr>
          <p:cNvPr id="4" name="Содержимое 3" descr="rodinamat_b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85720" y="3929066"/>
            <a:ext cx="4256116" cy="2697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1044" y="1142984"/>
            <a:ext cx="4492956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post-9172-1209973547_thumb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6314" y="3857628"/>
            <a:ext cx="4143404" cy="27864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gB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4282" y="1119543"/>
            <a:ext cx="4435528" cy="29523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551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190" y="3643314"/>
            <a:ext cx="3905277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53107_or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0232" y="0"/>
            <a:ext cx="4953035" cy="371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Содержимое 3" descr="1024px-Piskarevskoye_Memorial_Cemetery_individual_graves_1941.jpg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357158" y="3286124"/>
            <a:ext cx="4476781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38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Пискаревское мемориальное кладбище</vt:lpstr>
      <vt:lpstr>Блокада Ленинграда длилась с 8 сентября 1941 года по 27 января 1944 года— 872 дня…</vt:lpstr>
      <vt:lpstr>"125 блокадных грамм с огнем и кровью пополам"</vt:lpstr>
      <vt:lpstr>Слайд 4</vt:lpstr>
      <vt:lpstr>Открытие мемориала состоялось 9 мая 1960 года</vt:lpstr>
      <vt:lpstr>Слайд 6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Пискаревское мемориальное кладбище</dc:title>
  <dc:creator>Admin</dc:creator>
  <cp:lastModifiedBy>Admin</cp:lastModifiedBy>
  <cp:revision>19</cp:revision>
  <dcterms:created xsi:type="dcterms:W3CDTF">2015-01-26T15:19:36Z</dcterms:created>
  <dcterms:modified xsi:type="dcterms:W3CDTF">2015-01-26T18:16:45Z</dcterms:modified>
</cp:coreProperties>
</file>