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C67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4036"/>
            <a:ext cx="6400800" cy="11510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имен существительных по        числам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4509120"/>
            <a:ext cx="3399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Выполнила: учитель</a:t>
            </a:r>
          </a:p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ГБОУ гимназия-интернат 664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Алексеева О.М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6021288"/>
            <a:ext cx="354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Санкт-Петербург 2015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моим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окном                                               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принакрылась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снегом, 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точно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серебром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белая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берёза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/>
              <a:t> 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Соберите рассыпавшиеся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строчки стихотворения, 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вспомните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автора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8" name="Picture 4" descr="Береза в лучах восходящего солн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1680" y="4005064"/>
            <a:ext cx="3834775" cy="2361035"/>
          </a:xfrm>
          <a:prstGeom prst="rect">
            <a:avLst/>
          </a:prstGeom>
          <a:noFill/>
        </p:spPr>
      </p:pic>
      <p:pic>
        <p:nvPicPr>
          <p:cNvPr id="6" name="Picture 4" descr="Береза в лучах восходящего солн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05064"/>
            <a:ext cx="3834775" cy="2361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7" y="1916832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Белая берёза, 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 моим окном, 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Принакрылась снегом, </a:t>
            </a:r>
            <a:b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Точно серебром… (С. Есенин)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76672"/>
            <a:ext cx="799288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«Ассоциации»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1.Придумать имена существительные на тему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«Зима» 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1ряд-существительные мужского рода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2ряд существительные женского рода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ряд существительные среднего рода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0_a5ac8_80c84eac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75648" y="3985765"/>
            <a:ext cx="3168352" cy="287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04664"/>
            <a:ext cx="864096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Внимательно посмотрите на слова.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вы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можете сказать о данных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словах?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Лышма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малыш</a:t>
            </a:r>
          </a:p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лес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кавру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рукав</a:t>
            </a:r>
          </a:p>
          <a:p>
            <a:pPr algn="ctr"/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лост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</a:t>
            </a:r>
          </a:p>
          <a:p>
            <a:pPr algn="ctr"/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68760"/>
            <a:ext cx="820891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 над окончаниями существительных ед. и мн.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числа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Женского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рода.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Сова- совы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Куропатка -куропатки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синица- синицы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рысь- рыси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Мужского рода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олень- олени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волк- волки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медведь – медведи</a:t>
            </a:r>
          </a:p>
          <a:p>
            <a:pPr algn="ctr"/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Среднего рода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-солнца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дерево - деревья</a:t>
            </a:r>
          </a:p>
          <a:p>
            <a:pPr algn="ctr"/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340769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замечательно поработали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olnysk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717032"/>
            <a:ext cx="3963321" cy="2633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</TotalTime>
  <Words>124</Words>
  <Application>Microsoft Office PowerPoint</Application>
  <PresentationFormat>Экран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Русский язык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Admin</dc:creator>
  <cp:lastModifiedBy>Admin</cp:lastModifiedBy>
  <cp:revision>12</cp:revision>
  <dcterms:created xsi:type="dcterms:W3CDTF">2015-02-28T17:59:28Z</dcterms:created>
  <dcterms:modified xsi:type="dcterms:W3CDTF">2015-02-28T19:54:51Z</dcterms:modified>
</cp:coreProperties>
</file>