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A963-04E9-436E-A114-1D3E6C2DAB97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1694F-8A00-49D5-84E5-5319AF90D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1694F-8A00-49D5-84E5-5319AF90D4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Индикаторы в нашей жизни 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4365104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: ученица 8 «а» класса  МОУ СОШ №2 г.Жирновска  Данина Мария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Руководитель: Алешкова Анастасия Сергеевна.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" y="0"/>
            <a:ext cx="91372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исследований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670"/>
                <a:gridCol w="189073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Исследуемый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Изменение цвета в кислой среде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Изменение цвета в щелочной среде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Естественный цвет</a:t>
                      </a:r>
                      <a:r>
                        <a:rPr lang="ru-RU" baseline="0" dirty="0" smtClean="0"/>
                        <a:t> раствора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Фиалка Комнатная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Малиновый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Синий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Герань Комнатная (</a:t>
                      </a:r>
                      <a:r>
                        <a:rPr lang="ru-RU" dirty="0" err="1" smtClean="0"/>
                        <a:t>св.розовая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Малиновый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Светло – </a:t>
                      </a:r>
                      <a:r>
                        <a:rPr lang="ru-RU" dirty="0" err="1" smtClean="0"/>
                        <a:t>розовый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Герань Комнатная (</a:t>
                      </a:r>
                      <a:r>
                        <a:rPr lang="ru-RU" dirty="0" err="1" smtClean="0"/>
                        <a:t>тем.розовая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Малиновый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Темно –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розовый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Декабрис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Малиновый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Фиолетовый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Гербера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Малиновый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Коричневый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" y="0"/>
            <a:ext cx="91372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исследований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14546" y="1214422"/>
          <a:ext cx="6096000" cy="5501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670"/>
                <a:gridCol w="1890730"/>
                <a:gridCol w="1219200"/>
                <a:gridCol w="1219200"/>
                <a:gridCol w="1219200"/>
              </a:tblGrid>
              <a:tr h="1285884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Исследуемый материал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Изменение цвета в кислой среде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Изменение цвета в щелочной среде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Естественный цвет</a:t>
                      </a:r>
                      <a:r>
                        <a:rPr lang="ru-RU" baseline="0" dirty="0" smtClean="0"/>
                        <a:t> раствора</a:t>
                      </a:r>
                      <a:endParaRPr lang="ru-RU" dirty="0" smtClean="0"/>
                    </a:p>
                  </a:txBody>
                  <a:tcPr/>
                </a:tc>
              </a:tr>
              <a:tr h="67061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Свекла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Темно – красный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Темно – красный </a:t>
                      </a:r>
                      <a:endParaRPr lang="ru-RU" dirty="0"/>
                    </a:p>
                  </a:txBody>
                  <a:tcPr/>
                </a:tc>
              </a:tr>
              <a:tr h="958014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Морковь обыкновенная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Розовый</a:t>
                      </a:r>
                      <a:r>
                        <a:rPr lang="ru-RU" dirty="0" smtClean="0"/>
                        <a:t> оттенок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Бледно – оранжевая </a:t>
                      </a:r>
                      <a:endParaRPr lang="ru-RU" dirty="0"/>
                    </a:p>
                  </a:txBody>
                  <a:tcPr/>
                </a:tc>
              </a:tr>
              <a:tr h="67061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Лук репчатый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Розовый</a:t>
                      </a:r>
                      <a:r>
                        <a:rPr lang="ru-RU" dirty="0" smtClean="0"/>
                        <a:t> оттенок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Желтый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958014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Цедра лимона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изменился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Ярко желтый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Бледно желтый </a:t>
                      </a:r>
                      <a:endParaRPr lang="ru-RU" dirty="0"/>
                    </a:p>
                  </a:txBody>
                  <a:tcPr/>
                </a:tc>
              </a:tr>
              <a:tr h="958014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Обесцвечивается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Темно – коричневый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Коричневый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7" name="Picture 3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137237" cy="6858000"/>
          </a:xfrm>
          <a:prstGeom prst="rect">
            <a:avLst/>
          </a:prstGeom>
          <a:noFill/>
        </p:spPr>
      </p:pic>
      <p:pic>
        <p:nvPicPr>
          <p:cNvPr id="26628" name="Picture 4" descr="C:\Users\Настя\Desktop\индикаторы\DSC08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0"/>
            <a:ext cx="3786214" cy="2857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285293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Свекла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9" name="Picture 5" descr="C:\Users\Настя\Desktop\индикаторы\DSC081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0"/>
            <a:ext cx="3608379" cy="27067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36096" y="270892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Фиалка Комнатная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C:\Users\Настя\Desktop\индикаторы\DSC081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356992"/>
            <a:ext cx="3322627" cy="24923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15616" y="5877272"/>
            <a:ext cx="2638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Герань Комнатная       ( светло-розовая)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1" name="Picture 7" descr="C:\Users\Настя\Desktop\индикаторы\DSC081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84984"/>
            <a:ext cx="3751255" cy="281391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76056" y="615011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Герань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Комнатная(тёмно-розовая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237" cy="6858000"/>
          </a:xfrm>
          <a:prstGeom prst="rect">
            <a:avLst/>
          </a:prstGeom>
          <a:noFill/>
        </p:spPr>
      </p:pic>
      <p:pic>
        <p:nvPicPr>
          <p:cNvPr id="27651" name="Picture 3" descr="C:\Users\Настя\Desktop\индикаторы\DSC08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3610422" cy="2708269"/>
          </a:xfrm>
          <a:prstGeom prst="rect">
            <a:avLst/>
          </a:prstGeom>
          <a:noFill/>
        </p:spPr>
      </p:pic>
      <p:pic>
        <p:nvPicPr>
          <p:cNvPr id="27652" name="Picture 4" descr="C:\Users\Настя\Desktop\индикаторы\DSC081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3714776" cy="2742438"/>
          </a:xfrm>
          <a:prstGeom prst="rect">
            <a:avLst/>
          </a:prstGeom>
          <a:noFill/>
        </p:spPr>
      </p:pic>
      <p:pic>
        <p:nvPicPr>
          <p:cNvPr id="27654" name="Picture 6" descr="C:\Users\Настя\Desktop\индикаторы\DSC081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212976"/>
            <a:ext cx="3610263" cy="27081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87624" y="278092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Морковь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278092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репчатый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5877272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Декабрис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237" cy="6858000"/>
          </a:xfrm>
          <a:prstGeom prst="rect">
            <a:avLst/>
          </a:prstGeom>
          <a:noFill/>
        </p:spPr>
      </p:pic>
      <p:pic>
        <p:nvPicPr>
          <p:cNvPr id="28676" name="Picture 4" descr="C:\Users\Настя\Desktop\индикаторы\DSC081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0"/>
            <a:ext cx="3610375" cy="2708234"/>
          </a:xfrm>
          <a:prstGeom prst="rect">
            <a:avLst/>
          </a:prstGeom>
          <a:noFill/>
        </p:spPr>
      </p:pic>
      <p:pic>
        <p:nvPicPr>
          <p:cNvPr id="28677" name="Picture 5" descr="C:\Users\Настя\Desktop\индикаторы\DSC08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0"/>
            <a:ext cx="3705657" cy="2779707"/>
          </a:xfrm>
          <a:prstGeom prst="rect">
            <a:avLst/>
          </a:prstGeom>
          <a:noFill/>
        </p:spPr>
      </p:pic>
      <p:pic>
        <p:nvPicPr>
          <p:cNvPr id="28678" name="Picture 6" descr="C:\Users\Настя\Desktop\индикаторы\DSC081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356992"/>
            <a:ext cx="3643338" cy="28853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6237312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Гербера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2708920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Цедра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лимона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285293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1372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85984" y="1357298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42910" y="2214554"/>
            <a:ext cx="22860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Проанализирована литература по биохимии индикаторов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4036215" y="1821645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14678" y="2714621"/>
            <a:ext cx="37147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Выявлена закономерность: все данные природные объекты в кислотной среде преимущественно окрашиваются в красный цвет, а в щелочной среде – обесцвечиваются. Что и доказывает наличие антоцианов.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643570" y="1214422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429388" y="1908214"/>
            <a:ext cx="23574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Доказаны индикаторные свойства исследуемых объектов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" y="0"/>
            <a:ext cx="9137237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3042" y="1500175"/>
            <a:ext cx="7286675" cy="290672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8100392" cy="5797568"/>
          </a:xfrm>
        </p:spPr>
        <p:txBody>
          <a:bodyPr>
            <a:normAutofit fontScale="90000"/>
          </a:bodyPr>
          <a:lstStyle/>
          <a:p>
            <a:pPr indent="4500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Природа – это творение Вселенной, которое  богато разнообразием флоры и фауны. Царство растений удивляет нас своим многообразием цветовых оттенков. Цвет растений определяется химическим составом клеточного содержимого каждого растения.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Биофлавониды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 химические природные соединения, придающие определенный цветовой оттенок и свойства любому растению. Поэтому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биофлавонидов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существует множество. К ним относятся антоцианы, ксантофиллы,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каротиноиды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катехины,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флавонолы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флавононы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другие. Нами будут рассмотрены такие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флавониды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 антоцианы. Актуальность темы заключается в том, что на сегодня все больше и больше интересуют свойства растительных объектов для применения и использования их в разных областях науки, таких как химия, биология и медицина.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" y="0"/>
            <a:ext cx="9137237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0"/>
            <a:ext cx="7065985" cy="564357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исследования доказать наличие природных индикаторов – пигментов -антоцианов в растительных объектах и изучить их свойства.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37238" cy="68630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500298" y="1285860"/>
            <a:ext cx="1000132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23" name="Rectangle 3"/>
          <p:cNvSpPr>
            <a:spLocks noChangeArrowheads="1"/>
          </p:cNvSpPr>
          <p:nvPr/>
        </p:nvSpPr>
        <p:spPr bwMode="auto">
          <a:xfrm rot="1486974">
            <a:off x="177587" y="1423267"/>
            <a:ext cx="30580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литературу по физиологии растений и биохимии индикаторов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393273" y="2107397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28926" y="3143248"/>
            <a:ext cx="2571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Исследовать природные объекты на наличие индикаторов – антоцианов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4464843" y="1893083"/>
            <a:ext cx="264320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57884" y="4000504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Доказать индикаторные свойства растительных пигментов – антоцианов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572132" y="1000108"/>
            <a:ext cx="85725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72264" y="1142984"/>
            <a:ext cx="2571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 значение и биохимическую роль природных объектов, содержащих антоцианы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3" y="0"/>
            <a:ext cx="9137237" cy="6857999"/>
          </a:xfrm>
          <a:prstGeom prst="rect">
            <a:avLst/>
          </a:prstGeom>
          <a:noFill/>
        </p:spPr>
      </p:pic>
      <p:pic>
        <p:nvPicPr>
          <p:cNvPr id="19459" name="Picture 3" descr="C:\Users\Настя\Desktop\vip-recepty-cedra_lemona-6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2643186" cy="17621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Объектом исследования являются: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1" name="Picture 5" descr="C:\Users\Настя\Desktop\ARTICLE_298_741005262526720600979343042763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071546"/>
            <a:ext cx="3143252" cy="2085024"/>
          </a:xfrm>
          <a:prstGeom prst="rect">
            <a:avLst/>
          </a:prstGeom>
          <a:noFill/>
        </p:spPr>
      </p:pic>
      <p:pic>
        <p:nvPicPr>
          <p:cNvPr id="19462" name="Picture 6" descr="C:\Users\Настя\Desktop\beterrava-1024x6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928934"/>
            <a:ext cx="3053350" cy="2033579"/>
          </a:xfrm>
          <a:prstGeom prst="rect">
            <a:avLst/>
          </a:prstGeom>
          <a:noFill/>
        </p:spPr>
      </p:pic>
      <p:pic>
        <p:nvPicPr>
          <p:cNvPr id="19463" name="Picture 7" descr="C:\Users\Настя\Desktop\i0111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500570"/>
            <a:ext cx="2285984" cy="1714488"/>
          </a:xfrm>
          <a:prstGeom prst="rect">
            <a:avLst/>
          </a:prstGeom>
          <a:noFill/>
        </p:spPr>
      </p:pic>
      <p:pic>
        <p:nvPicPr>
          <p:cNvPr id="19464" name="Picture 8" descr="C:\Users\Настя\Desktop\Perlenkette Sabin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8" y="4929198"/>
            <a:ext cx="1833398" cy="1928802"/>
          </a:xfrm>
          <a:prstGeom prst="rect">
            <a:avLst/>
          </a:prstGeom>
          <a:noFill/>
        </p:spPr>
      </p:pic>
      <p:pic>
        <p:nvPicPr>
          <p:cNvPr id="19465" name="Picture 9" descr="C:\Users\Настя\Desktop\48bb9c4aa2f9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572008"/>
            <a:ext cx="3047989" cy="2285992"/>
          </a:xfrm>
          <a:prstGeom prst="rect">
            <a:avLst/>
          </a:prstGeom>
          <a:noFill/>
        </p:spPr>
      </p:pic>
      <p:pic>
        <p:nvPicPr>
          <p:cNvPr id="19466" name="Picture 10" descr="C:\Users\Настя\Desktop\dasiy-zoom-wallpapers_10646_1024x76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1000108"/>
            <a:ext cx="2286016" cy="1714512"/>
          </a:xfrm>
          <a:prstGeom prst="rect">
            <a:avLst/>
          </a:prstGeom>
          <a:noFill/>
        </p:spPr>
      </p:pic>
      <p:pic>
        <p:nvPicPr>
          <p:cNvPr id="19460" name="Picture 4" descr="C:\Users\Настя\Desktop\802_1_max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86050" y="2357430"/>
            <a:ext cx="2881313" cy="2149710"/>
          </a:xfrm>
          <a:prstGeom prst="rect">
            <a:avLst/>
          </a:prstGeom>
          <a:noFill/>
        </p:spPr>
      </p:pic>
      <p:pic>
        <p:nvPicPr>
          <p:cNvPr id="19467" name="Picture 11" descr="C:\Users\Настя\Desktop\0070c953c06d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" y="2571744"/>
            <a:ext cx="2714612" cy="2035959"/>
          </a:xfrm>
          <a:prstGeom prst="rect">
            <a:avLst/>
          </a:prstGeom>
          <a:noFill/>
        </p:spPr>
      </p:pic>
      <p:pic>
        <p:nvPicPr>
          <p:cNvPr id="19468" name="Picture 12" descr="C:\Users\Настя\Desktop\image (2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91378" y="4905378"/>
            <a:ext cx="1952622" cy="1952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372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283152" cy="5168616"/>
          </a:xfrm>
        </p:spPr>
        <p:txBody>
          <a:bodyPr>
            <a:normAutofit fontScale="90000"/>
          </a:bodyPr>
          <a:lstStyle/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Индикаторы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Вещества, позволяющие следить за составом среды или за протеканием химической реакции. На сегодняшний день в химии известно большое количество различных индикаторов как химических, так и природных. Химические индикаторы: лакмус, фенолфталеин, метиловый оранжевый. Природными индикаторами являются пигменты растений, которые способны менять цвет в зависимости от кислотности раствора.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Настя\Desktop\0072-072-Indikat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Физиологическое действие антоцианов на организм человека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928926" y="2857496"/>
            <a:ext cx="3357586" cy="1928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Антоцианы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5857884" y="2357430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6572264" y="2000240"/>
            <a:ext cx="2428892" cy="17145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Поддерживают нормальное состояние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кровянного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давлени</a:t>
            </a:r>
            <a:r>
              <a:rPr lang="ru-RU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072198" y="4572008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000892" y="5072074"/>
            <a:ext cx="1928826" cy="135732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Улучшают память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2214546" y="2714620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0" y="1643050"/>
            <a:ext cx="2285984" cy="142876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Предупреждает внутреннее кровоизлияние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2500298" y="457200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857224" y="5286388"/>
            <a:ext cx="1928826" cy="135732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Улучшают зрение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астя\Desktop\Himia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551181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Методика проведения исследования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аналитический метод:  ярко окрашенные части органов растений растирали в ступке, добавляли 10 мл воды, разливали по пробиркам. В первую пробирку добавляли щелочь, во вторую соляную кислоту, а третья была контрольной.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296</Words>
  <Application>Microsoft Office PowerPoint</Application>
  <PresentationFormat>Экран (4:3)</PresentationFormat>
  <Paragraphs>99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Индикаторы в нашей жизни </vt:lpstr>
      <vt:lpstr>Актуальность Природа – это творение Вселенной, которое  богато разнообразием флоры и фауны. Царство растений удивляет нас своим многообразием цветовых оттенков. Цвет растений определяется химическим составом клеточного содержимого каждого растения. Биофлавониды - это химические природные соединения, придающие определенный цветовой оттенок и свойства любому растению. Поэтому биофлавонидов существует множество. К ним относятся антоцианы, ксантофиллы, каротиноиды, катехины, флавонолы, флавононы и другие. Нами будут рассмотрены такие флавониды, как антоцианы. Актуальность темы заключается в том, что на сегодня все больше и больше интересуют свойства растительных объектов для применения и использования их в разных областях науки, таких как химия, биология и медицина. </vt:lpstr>
      <vt:lpstr>Слайд 3</vt:lpstr>
      <vt:lpstr>Задачи:</vt:lpstr>
      <vt:lpstr>Объектом исследования являются: </vt:lpstr>
      <vt:lpstr>Индикаторы   Вещества, позволяющие следить за составом среды или за протеканием химической реакции. На сегодняшний день в химии известно большое количество различных индикаторов как химических, так и природных. Химические индикаторы: лакмус, фенолфталеин, метиловый оранжевый. Природными индикаторами являются пигменты растений, которые способны менять цвет в зависимости от кислотности раствора.  </vt:lpstr>
      <vt:lpstr>Слайд 7</vt:lpstr>
      <vt:lpstr>Физиологическое действие антоцианов на организм человека </vt:lpstr>
      <vt:lpstr>Методика проведения исследования Поисково – аналитический метод:  ярко окрашенные части органов растений растирали в ступке, добавляли 10 мл воды, разливали по пробиркам. В первую пробирку добавляли щелочь, во вторую соляную кислоту, а третья была контрольной. </vt:lpstr>
      <vt:lpstr>Результаты исследований </vt:lpstr>
      <vt:lpstr>Результаты исследований </vt:lpstr>
      <vt:lpstr>Слайд 12</vt:lpstr>
      <vt:lpstr>Слайд 13</vt:lpstr>
      <vt:lpstr>Слайд 14</vt:lpstr>
      <vt:lpstr>Выводы: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Индикаторы в нашей жизни</dc:title>
  <dc:creator>Настя</dc:creator>
  <cp:lastModifiedBy>Настя</cp:lastModifiedBy>
  <cp:revision>33</cp:revision>
  <dcterms:created xsi:type="dcterms:W3CDTF">2015-02-18T15:56:01Z</dcterms:created>
  <dcterms:modified xsi:type="dcterms:W3CDTF">2015-02-21T13:08:50Z</dcterms:modified>
</cp:coreProperties>
</file>