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8080"/>
    <a:srgbClr val="800000"/>
    <a:srgbClr val="660033"/>
    <a:srgbClr val="336699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811" autoAdjust="0"/>
    <p:restoredTop sz="94652" autoAdjust="0"/>
  </p:normalViewPr>
  <p:slideViewPr>
    <p:cSldViewPr>
      <p:cViewPr varScale="1">
        <p:scale>
          <a:sx n="95" d="100"/>
          <a:sy n="95" d="100"/>
        </p:scale>
        <p:origin x="-11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F8C41-F449-4F7C-8444-68AA376730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6C6C-5BCF-450B-B3C6-83A5D79010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F6C64-8A3F-463E-BEE1-5D7DD3A2C83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BF68E-051B-4CC4-B10E-F7BA9B318C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12C74-C50E-4A62-9D01-37FBC2A678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20206-5E3D-4C87-BE5F-A0A4731496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AB4AD-1463-4BD8-805C-5B21ED854A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163AF-B545-4039-B50D-70F6E4A50B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892F0-52CA-4801-890C-BD279774091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98350-AB7F-4822-8B60-A9ADE9ACFD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2161E-3F5C-4210-8946-CAF99067834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E9C936-F324-4391-AB35-ACC37CBF2F1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xvatit.com/it/mobil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Mari\&#1052;&#1086;&#1080;%20&#1076;&#1086;&#1082;&#1091;&#1084;&#1077;&#1085;&#1090;&#1099;\FFOutput\&#1085;&#1072;&#1089;&#1090;&#1088;&#1086;&#1081;&#1082;&#1072;%20skype%20%20(&#1089;&#1082;&#1072;&#1081;&#1087;)%20&#1080;%20&#1087;&#1086;&#1080;&#1089;&#1082;%20&#1076;&#1088;&#1091;&#1079;&#1077;&#1081;.avi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.xvatit.com/index.php?title=%D0%AD%D0%BB%D0%B5%D0%BA%D1%82%D1%80%D0%BE%D0%BD%D0%BD%D0%B0%D1%8F_%D0%BF%D0%BE%D1%87%D1%82%D0%B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school.xvatit.com/index.php?title=%D0%9F%D1%80%D0%B0%D0%BA%D1%82%D0%B8%D1%87%D0%B5%D1%81%D0%BA%D0%B0%D1%8F_%D1%80%D0%B0%D0%B1%D0%BE%D1%82%D0%B0._%D0%A1%D0%BE%D0%B7%D0%B4%D0%B0%D0%BD%D0%B8%D0%B5_%D0%BF%D0%BE%D0%B4%D0%BA%D0%BB%D1%8E%D1%87%D0%B5%D0%BD%D0%B8%D1%8F_%D0%BA_%D0%98%D0%BD%D1%82%D0%B5%D1%80%D0%BD%D0%B5%D1%82%D1%8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.xvatit.com/index.php?title=%D0%9A%D0%BB%D0%B0%D0%B2%D0%B8%D0%B0%D1%82%D1%83%D1%80%D0%B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Mari\&#1052;&#1086;&#1080;%20&#1076;&#1086;&#1082;&#1091;&#1084;&#1077;&#1085;&#1090;&#1099;\FFOutput\9.%20&#1054;&#1073;&#1097;&#1072;&#1077;&#1084;&#1089;&#1103;%20&#1095;&#1077;&#1088;&#1077;&#1079;%20&#1048;&#1085;&#1090;&#1077;&#1088;&#1085;&#1077;&#1090;%20(1)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chool.xvatit.com/index.php?title=%D0%9A%D0%BE%D0%BC%D0%BF%D1%8C%D1%8E%D1%82%D0%B5%D1%80%D0%BD%D1%8B%D0%B5_%D0%BF%D1%80%D0%BE%D0%B3%D1%80%D0%B0%D0%BC%D0%BC%D1%8B._%D0%9E%D0%BF%D0%B5%D1%80%D0%B0%D1%86%D0%B8%D0%BE%D0%BD%D0%BD%D0%B0%D1%8F_%D1%81%D0%B8%D1%81%D1%82%D0%B5%D0%BC%D0%B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Rectangle 132"/>
          <p:cNvSpPr>
            <a:spLocks noGrp="1" noChangeArrowheads="1"/>
          </p:cNvSpPr>
          <p:nvPr>
            <p:ph type="ctrTitle"/>
          </p:nvPr>
        </p:nvSpPr>
        <p:spPr>
          <a:xfrm>
            <a:off x="467544" y="836712"/>
            <a:ext cx="8136904" cy="3744416"/>
          </a:xfrm>
        </p:spPr>
        <p:txBody>
          <a:bodyPr/>
          <a:lstStyle/>
          <a:p>
            <a:r>
              <a:rPr lang="ru-RU" sz="6600" dirty="0" smtClean="0">
                <a:solidFill>
                  <a:srgbClr val="336699"/>
                </a:solidFill>
              </a:rPr>
              <a:t>Общение в Интернете в реальном времени</a:t>
            </a:r>
            <a:endParaRPr lang="es-ES" sz="6600" dirty="0">
              <a:solidFill>
                <a:srgbClr val="33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Программа имеет кучу разнообразных возможностей и настроек.</a:t>
            </a:r>
          </a:p>
          <a:p>
            <a:pPr>
              <a:buNone/>
            </a:pPr>
            <a:r>
              <a:rPr lang="ru-RU" sz="2800" dirty="0" smtClean="0"/>
              <a:t>Также, можно звонить на стационарные и </a:t>
            </a:r>
            <a:r>
              <a:rPr lang="ru-RU" sz="2800" u="sng" dirty="0" smtClean="0">
                <a:hlinkClick r:id="rId2"/>
              </a:rPr>
              <a:t>мобильные телефоны</a:t>
            </a:r>
            <a:r>
              <a:rPr lang="ru-RU" sz="2800" dirty="0" smtClean="0"/>
              <a:t> по всему миру за копейки. </a:t>
            </a:r>
            <a:br>
              <a:rPr lang="ru-RU" sz="2800" dirty="0" smtClean="0"/>
            </a:br>
            <a:r>
              <a:rPr lang="ru-RU" sz="2800" dirty="0" smtClean="0"/>
              <a:t>И не только звонить, но и принимать звонки тоже.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27363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 descr="Sky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429000"/>
            <a:ext cx="3672408" cy="220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Интерактивное общение через ICQ, QIP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В последнее время все большую популярность приобрело интерактивное общение через серверы </a:t>
            </a:r>
            <a:r>
              <a:rPr lang="ru-RU" sz="2800" b="1" dirty="0" smtClean="0"/>
              <a:t>ICQ</a:t>
            </a:r>
            <a:r>
              <a:rPr lang="ru-RU" sz="2800" dirty="0" smtClean="0"/>
              <a:t> (эта аббревиатура образована из созвучия слов «</a:t>
            </a:r>
            <a:r>
              <a:rPr lang="ru-RU" sz="2800" b="1" dirty="0" smtClean="0"/>
              <a:t>I </a:t>
            </a:r>
            <a:r>
              <a:rPr lang="ru-RU" sz="2800" b="1" dirty="0" err="1" smtClean="0"/>
              <a:t>seek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you</a:t>
            </a:r>
            <a:r>
              <a:rPr lang="ru-RU" sz="2800" b="1" dirty="0" smtClean="0"/>
              <a:t>»</a:t>
            </a:r>
            <a:r>
              <a:rPr lang="ru-RU" sz="2800" dirty="0" smtClean="0"/>
              <a:t> - Я ищу тебя) и QIP.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483134"/>
            <a:ext cx="3312368" cy="337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Системы интерактивного общения интегрирует различные формы общения:</a:t>
            </a:r>
          </a:p>
          <a:p>
            <a:r>
              <a:rPr lang="ru-RU" dirty="0" smtClean="0"/>
              <a:t>электронную почту</a:t>
            </a:r>
          </a:p>
          <a:p>
            <a:r>
              <a:rPr lang="ru-RU" dirty="0" smtClean="0"/>
              <a:t>обмен текстовыми сообщениями</a:t>
            </a:r>
          </a:p>
          <a:p>
            <a:r>
              <a:rPr lang="ru-RU" dirty="0" smtClean="0"/>
              <a:t>Интернет-телефонию</a:t>
            </a:r>
          </a:p>
          <a:p>
            <a:r>
              <a:rPr lang="ru-RU" dirty="0" smtClean="0"/>
              <a:t>передачу файлов</a:t>
            </a:r>
          </a:p>
          <a:p>
            <a:r>
              <a:rPr lang="ru-RU" dirty="0" smtClean="0"/>
              <a:t>поиск в сети людей и т. 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 настоящее время в системе ICQ зарегистрировано более 200 миллионов пользователей.</a:t>
            </a:r>
          </a:p>
          <a:p>
            <a:pPr>
              <a:buNone/>
            </a:pPr>
            <a:r>
              <a:rPr lang="ru-RU" sz="2800" dirty="0" smtClean="0"/>
              <a:t>Каждый пользователь имеет свой уникальный идентификационный номер.</a:t>
            </a:r>
          </a:p>
          <a:p>
            <a:pPr>
              <a:buNone/>
            </a:pPr>
            <a:r>
              <a:rPr lang="ru-RU" sz="2800" dirty="0" smtClean="0"/>
              <a:t>После подключения к Интернету пользователь может начинать общение с любым зарегистрированным в системе ICQ и подключенным в данный момент к Интернету пользователем.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5250160" cy="6011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настройка skype  (скайп) и поиск друзей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260648"/>
            <a:ext cx="9177193" cy="630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1. Назовите преимущества общения в реальном времени.</a:t>
            </a:r>
            <a:endParaRPr lang="ru-RU" dirty="0" smtClean="0"/>
          </a:p>
          <a:p>
            <a:r>
              <a:rPr lang="ru-RU" i="1" dirty="0" smtClean="0"/>
              <a:t>2. Что такое «чат»?</a:t>
            </a:r>
            <a:endParaRPr lang="ru-RU" dirty="0" smtClean="0"/>
          </a:p>
          <a:p>
            <a:r>
              <a:rPr lang="ru-RU" i="1" dirty="0" smtClean="0"/>
              <a:t>3. Опишите процесс общение в чате.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Понятие общения в реальном времени </a:t>
            </a:r>
          </a:p>
          <a:p>
            <a:pPr marL="0" indent="360363">
              <a:buNone/>
            </a:pPr>
            <a:r>
              <a:rPr lang="ru-RU" sz="2000" dirty="0" smtClean="0"/>
              <a:t>Возросшая скорость передачи данных в сетях и увеличенная производительность компьютеров, на сегодня, дают возможность пользователям не только общаться в реальном времени с помощью текстовыми сообщениями, но и осуществлять аудио- и видеосвязь.</a:t>
            </a:r>
          </a:p>
          <a:p>
            <a:pPr marL="0" indent="360363">
              <a:buNone/>
            </a:pPr>
            <a:endParaRPr lang="ru-RU" sz="2000" dirty="0" smtClean="0"/>
          </a:p>
          <a:p>
            <a:pPr marL="0" indent="360363">
              <a:buNone/>
            </a:pPr>
            <a:endParaRPr lang="ru-RU" sz="2000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500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608512" cy="368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Сидя дома в любимом кресле, можно отправлять письма, которые дойдут быстрее, чем телеграмма и мгновенно получить ответ, узнать последние новости и пообщаться с друзьями, деловыми партнёрами.</a:t>
            </a:r>
          </a:p>
          <a:p>
            <a:pPr>
              <a:buNone/>
            </a:pPr>
            <a:r>
              <a:rPr lang="ru-RU" sz="2800" dirty="0" smtClean="0"/>
              <a:t>Можно переписываться через </a:t>
            </a:r>
            <a:r>
              <a:rPr lang="ru-RU" sz="2800" dirty="0" smtClean="0">
                <a:hlinkClick r:id="rId2" tooltip="Электронная почта"/>
              </a:rPr>
              <a:t>электронную почту</a:t>
            </a:r>
            <a:r>
              <a:rPr lang="ru-RU" sz="2800" dirty="0" smtClean="0"/>
              <a:t>. Но нужно ждать, пока получатель зайдет в свой ящик, прочитает письмо и ответит.</a:t>
            </a:r>
          </a:p>
          <a:p>
            <a:pPr>
              <a:buNone/>
            </a:pPr>
            <a:r>
              <a:rPr lang="ru-RU" sz="2800" dirty="0" smtClean="0"/>
              <a:t>Так может пройти не один день. А если вопросов много то, такая переписка может длиться месяцами.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Переписка или общение же в реальном времени позволяет получать ответы мгновенно.</a:t>
            </a:r>
          </a:p>
          <a:p>
            <a:pPr algn="just">
              <a:buNone/>
            </a:pPr>
            <a:r>
              <a:rPr lang="ru-RU" sz="2800" b="1" dirty="0" smtClean="0"/>
              <a:t>Преимущество</a:t>
            </a:r>
            <a:r>
              <a:rPr lang="ru-RU" sz="2800" dirty="0" smtClean="0"/>
              <a:t> живого общения заключается в том, что при наличии компьютера, специальной программки и подключения к </a:t>
            </a:r>
            <a:r>
              <a:rPr lang="ru-RU" sz="2800" dirty="0" smtClean="0">
                <a:hlinkClick r:id="rId2" tooltip="Практическая работа. Создание подключения к Интернету"/>
              </a:rPr>
              <a:t>Интернету</a:t>
            </a:r>
            <a:r>
              <a:rPr lang="ru-RU" sz="2800" dirty="0" smtClean="0"/>
              <a:t>, можно говорить с любым человеком с любой точки мира.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8640"/>
            <a:ext cx="4032448" cy="170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sz="3200" b="1" dirty="0" smtClean="0"/>
              <a:t>Серверы общения в реальном времени (Чаты)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Во Всемирной Сети существуют множество серверов, реализующих процесс общение в реальном времени. Каждый желающий может подключиться к такому серверу и начать общаться с посетителями этого сервера или участвовать в коллективной встрече.</a:t>
            </a:r>
          </a:p>
          <a:p>
            <a:pPr>
              <a:buNone/>
            </a:pPr>
            <a:r>
              <a:rPr lang="ru-RU" sz="2800" dirty="0" smtClean="0"/>
              <a:t>Простейший текстовый способ общения в реальном временны - </a:t>
            </a:r>
            <a:r>
              <a:rPr lang="ru-RU" sz="2800" b="1" dirty="0" smtClean="0"/>
              <a:t>чат</a:t>
            </a:r>
            <a:r>
              <a:rPr lang="ru-RU" sz="2800" dirty="0" smtClean="0"/>
              <a:t> (англ. </a:t>
            </a:r>
            <a:r>
              <a:rPr lang="ru-RU" sz="2800" b="1" dirty="0" err="1" smtClean="0"/>
              <a:t>chat</a:t>
            </a:r>
            <a:r>
              <a:rPr lang="ru-RU" sz="2800" b="1" dirty="0" smtClean="0"/>
              <a:t>)</a:t>
            </a:r>
            <a:r>
              <a:rPr lang="ru-RU" sz="2800" dirty="0" smtClean="0"/>
              <a:t> - обмен сообщениями, набираемыми с клавиатуры.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89765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sz="2600" dirty="0" smtClean="0"/>
              <a:t>Пользователь вводит текст с </a:t>
            </a:r>
            <a:r>
              <a:rPr lang="ru-RU" sz="2600" dirty="0" smtClean="0">
                <a:hlinkClick r:id="rId2" tooltip="Клавиатура"/>
              </a:rPr>
              <a:t>клавиатуры</a:t>
            </a:r>
            <a:r>
              <a:rPr lang="ru-RU" sz="2600" dirty="0" smtClean="0"/>
              <a:t>, и оно появляется в окне, которое одновременно видят все участники встречи.</a:t>
            </a:r>
          </a:p>
          <a:p>
            <a:pPr>
              <a:buNone/>
            </a:pPr>
            <a:r>
              <a:rPr lang="ru-RU" sz="2600" dirty="0" smtClean="0"/>
              <a:t>Если компьютер пользователя и других собеседников оборудованы звуковым адаптером, микрофоном и акустическими колонками, то можно обмениваться звуковыми сообщениями. Однако «живой» разговор возможен одновременно только между двумя собеседниками.</a:t>
            </a:r>
          </a:p>
          <a:p>
            <a:pPr>
              <a:buNone/>
            </a:pPr>
            <a:r>
              <a:rPr lang="ru-RU" sz="2600" dirty="0" smtClean="0"/>
              <a:t>Для того чтобы вы могли видеть друг друга, т. е. обмениваться видеоизображениями, к компьютерам должны быть подключены </a:t>
            </a:r>
            <a:r>
              <a:rPr lang="ru-RU" sz="2600" b="1" dirty="0" smtClean="0"/>
              <a:t>Web-камеры.</a:t>
            </a:r>
            <a:endParaRPr lang="ru-RU" sz="2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. Общаемся через Интернет (1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" y="229716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b="1" dirty="0" smtClean="0"/>
              <a:t>Интернет-телефония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err="1" smtClean="0"/>
              <a:t>Skype</a:t>
            </a:r>
            <a:r>
              <a:rPr lang="ru-RU" b="1" dirty="0" smtClean="0"/>
              <a:t> </a:t>
            </a:r>
            <a:r>
              <a:rPr lang="ru-RU" dirty="0" smtClean="0"/>
              <a:t>– это </a:t>
            </a:r>
            <a:r>
              <a:rPr lang="ru-RU" dirty="0" smtClean="0">
                <a:hlinkClick r:id="rId2" tooltip="Компьютерные программы. Операционная система"/>
              </a:rPr>
              <a:t>программа</a:t>
            </a:r>
            <a:r>
              <a:rPr lang="ru-RU" dirty="0" smtClean="0"/>
              <a:t> не только для текстовой переписки и голосовых разговоров, но и предназначена для создания различных конференций и </a:t>
            </a:r>
            <a:r>
              <a:rPr lang="ru-RU" dirty="0" err="1" smtClean="0"/>
              <a:t>видеозвонков</a:t>
            </a:r>
            <a:r>
              <a:rPr lang="ru-RU" dirty="0" smtClean="0"/>
              <a:t> с помощью той же Web-камеры.</a:t>
            </a:r>
            <a:endParaRPr lang="ru-RU" dirty="0"/>
          </a:p>
        </p:txBody>
      </p:sp>
      <p:pic>
        <p:nvPicPr>
          <p:cNvPr id="4098" name="Picture 2" descr="Sky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17032"/>
            <a:ext cx="3810000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4113</TotalTime>
  <Words>280</Words>
  <Application>Microsoft Office PowerPoint</Application>
  <PresentationFormat>Экран (4:3)</PresentationFormat>
  <Paragraphs>37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Diseño predeterminado</vt:lpstr>
      <vt:lpstr>Общение в Интернете в реальном времени</vt:lpstr>
      <vt:lpstr>Слайд 2</vt:lpstr>
      <vt:lpstr>Слайд 3</vt:lpstr>
      <vt:lpstr>Слайд 4</vt:lpstr>
      <vt:lpstr>Серверы общения в реальном времени (Чаты) </vt:lpstr>
      <vt:lpstr>Слайд 6</vt:lpstr>
      <vt:lpstr>Слайд 7</vt:lpstr>
      <vt:lpstr>Слайд 8</vt:lpstr>
      <vt:lpstr>Интернет-телефония </vt:lpstr>
      <vt:lpstr>Слайд 10</vt:lpstr>
      <vt:lpstr>Интерактивное общение через ICQ, QIP</vt:lpstr>
      <vt:lpstr>Слайд 12</vt:lpstr>
      <vt:lpstr>Слайд 13</vt:lpstr>
      <vt:lpstr>Слайд 14</vt:lpstr>
      <vt:lpstr>Слайд 15</vt:lpstr>
      <vt:lpstr>Вопросы 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Марина</cp:lastModifiedBy>
  <cp:revision>590</cp:revision>
  <dcterms:created xsi:type="dcterms:W3CDTF">2010-05-23T14:28:12Z</dcterms:created>
  <dcterms:modified xsi:type="dcterms:W3CDTF">2015-02-28T11:00:09Z</dcterms:modified>
</cp:coreProperties>
</file>