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88372" autoAdjust="0"/>
  </p:normalViewPr>
  <p:slideViewPr>
    <p:cSldViewPr>
      <p:cViewPr varScale="1">
        <p:scale>
          <a:sx n="65" d="100"/>
          <a:sy n="65" d="100"/>
        </p:scale>
        <p:origin x="-152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44075-7784-4966-8B92-EBFE1C22979A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B7462-5112-48F4-874D-96E57E920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BDF3C-0D7B-46AD-95A6-1AED8AC0DACA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6C490-2135-43E4-9FB3-9B9548629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8F4F2-EB53-48C5-A6C8-95AC3623AF75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61406-C16E-44E9-BDC2-0C2CF6323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4A809-CE90-4A86-B4C1-422AA80E7AA0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700AA-DB52-4B8A-AD15-796D57CBB6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A813D-3482-41D6-A6A7-8CA6AAB6AAA4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1D5D2-60CF-464D-87A8-DC9BAA4A5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F5CFC-AB3A-4B35-BC49-633A9018212C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D0207-D86E-459E-B4E4-A2B2D661B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EEF6E-B9B4-4EE7-A3FA-296B661AF683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3A837-23D0-4E17-8827-72DA640327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E2C2F-8169-4B3D-8E2E-A3895CAFDCCB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14B98-1915-4E53-B81C-048C7CFBA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0204B-B429-425E-8DD1-E8370BDDB377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7E19C-DEA3-4AA7-8F6E-E27D75A60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A0A12-2A80-4893-B931-2C520D7B740A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47D6D-7507-4D99-BBDF-D1799E67D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F49F3-AADB-45D1-AB88-2DB752BA1B1A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D35E4-A2C7-48DD-86F5-A9AF81E29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CC0C83-E2DD-4CAE-B202-8AE3862FA2F2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4EDBAF-165B-4077-B908-0D563EC122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Содержимое 2"/>
          <p:cNvSpPr>
            <a:spLocks noGrp="1"/>
          </p:cNvSpPr>
          <p:nvPr>
            <p:ph idx="1"/>
          </p:nvPr>
        </p:nvSpPr>
        <p:spPr>
          <a:xfrm>
            <a:off x="468313" y="836613"/>
            <a:ext cx="8229600" cy="52895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5700" b="1" i="1" smtClean="0"/>
              <a:t>                     </a:t>
            </a:r>
          </a:p>
          <a:p>
            <a:pPr>
              <a:buFont typeface="Arial" charset="0"/>
              <a:buNone/>
            </a:pPr>
            <a:r>
              <a:rPr lang="ru-RU" sz="5700" b="1" i="1" smtClean="0">
                <a:solidFill>
                  <a:srgbClr val="002060"/>
                </a:solidFill>
              </a:rPr>
              <a:t>                    </a:t>
            </a:r>
            <a:r>
              <a:rPr lang="ru-RU" sz="5700" b="1" i="1" smtClean="0">
                <a:solidFill>
                  <a:srgbClr val="C00000"/>
                </a:solidFill>
              </a:rPr>
              <a:t>Картотека</a:t>
            </a:r>
          </a:p>
          <a:p>
            <a:pPr>
              <a:buFont typeface="Arial" charset="0"/>
              <a:buNone/>
            </a:pPr>
            <a:r>
              <a:rPr lang="ru-RU" sz="5700" b="1" i="1" smtClean="0">
                <a:solidFill>
                  <a:srgbClr val="002060"/>
                </a:solidFill>
              </a:rPr>
              <a:t>                 </a:t>
            </a:r>
            <a:r>
              <a:rPr lang="ru-RU" sz="4800" b="1" i="1" smtClean="0">
                <a:solidFill>
                  <a:srgbClr val="002060"/>
                </a:solidFill>
              </a:rPr>
              <a:t>Подвижных игр</a:t>
            </a:r>
          </a:p>
          <a:p>
            <a:pPr>
              <a:buFont typeface="Arial" charset="0"/>
              <a:buNone/>
            </a:pPr>
            <a:r>
              <a:rPr lang="ru-RU" sz="4800" b="1" i="1" smtClean="0">
                <a:solidFill>
                  <a:srgbClr val="002060"/>
                </a:solidFill>
              </a:rPr>
              <a:t>    для детей первой младшей группы.</a:t>
            </a:r>
            <a:r>
              <a:rPr lang="ru-RU" sz="2800" b="1" i="1" smtClean="0">
                <a:solidFill>
                  <a:srgbClr val="002060"/>
                </a:solidFill>
              </a:rPr>
              <a:t>        Составила:Шляхина Е.К.</a:t>
            </a:r>
          </a:p>
          <a:p>
            <a:pPr>
              <a:buFont typeface="Arial" charset="0"/>
              <a:buNone/>
            </a:pPr>
            <a:endParaRPr lang="ru-RU" sz="2800" b="1" i="1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endParaRPr lang="ru-RU" sz="2800" b="1" i="1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endParaRPr lang="ru-RU" sz="2800" b="1" i="1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endParaRPr lang="ru-RU" sz="2800" b="1" i="1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endParaRPr lang="ru-RU" sz="7200" b="1" i="1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endParaRPr lang="ru-RU" sz="5400" b="1" i="1" smtClean="0">
              <a:solidFill>
                <a:srgbClr val="C00000"/>
              </a:solidFill>
            </a:endParaRPr>
          </a:p>
        </p:txBody>
      </p:sp>
      <p:pic>
        <p:nvPicPr>
          <p:cNvPr id="4" name="Рисунок 3" descr="0_6ffe2_9a012094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0"/>
            <a:ext cx="3672408" cy="4437112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sp>
        <p:nvSpPr>
          <p:cNvPr id="13315" name="Прямоугольник 4"/>
          <p:cNvSpPr>
            <a:spLocks noChangeArrowheads="1"/>
          </p:cNvSpPr>
          <p:nvPr/>
        </p:nvSpPr>
        <p:spPr bwMode="auto">
          <a:xfrm>
            <a:off x="3563938" y="3716338"/>
            <a:ext cx="2286000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 i="1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0"/>
            <a:ext cx="8640762" cy="64135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chemeClr val="bg1"/>
                </a:solidFill>
              </a:rPr>
              <a:t> </a:t>
            </a:r>
            <a:r>
              <a:rPr lang="ru-RU" b="1" i="1" dirty="0" smtClean="0">
                <a:solidFill>
                  <a:schemeClr val="bg1"/>
                </a:solidFill>
              </a:rPr>
              <a:t>                  </a:t>
            </a:r>
            <a:r>
              <a:rPr lang="ru-RU" i="1" dirty="0" smtClean="0">
                <a:solidFill>
                  <a:schemeClr val="bg1"/>
                </a:solidFill>
              </a:rPr>
              <a:t>«Пузырь»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Цель: </a:t>
            </a:r>
            <a:r>
              <a:rPr lang="ru-RU" sz="2400" dirty="0" smtClean="0"/>
              <a:t>научить детей становиться в круг, делать его то шире, то уже, приучать их согласовывать свои движения со словами игры.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Ход игры:</a:t>
            </a:r>
            <a:r>
              <a:rPr lang="ru-RU" sz="2400" dirty="0" smtClean="0"/>
              <a:t> дети вместе с воспитателем берутся за руки, образуют круг и произносят слова: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Раздувайся пузырь,(расходятся в круге)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Раздувайся большой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Да не лопайся!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Он летел, летел, летел(ходят по кругу)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За соломинку задел,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Хлоп и лопнул!(хлопают в ладоши)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5" name="Рисунок 4" descr="175a9363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2636912"/>
            <a:ext cx="3384376" cy="4032448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913"/>
            <a:ext cx="8229600" cy="593725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</a:t>
            </a:r>
            <a:r>
              <a:rPr lang="ru-RU" i="1" dirty="0" smtClean="0">
                <a:solidFill>
                  <a:schemeClr val="bg1"/>
                </a:solidFill>
              </a:rPr>
              <a:t>«Птички в гнездышках»</a:t>
            </a:r>
            <a:r>
              <a:rPr lang="ru-RU" dirty="0" smtClean="0">
                <a:solidFill>
                  <a:schemeClr val="bg1"/>
                </a:solidFill>
              </a:rPr>
              <a:t>                   </a:t>
            </a:r>
            <a:endParaRPr lang="ru-RU" sz="3500" i="1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Цель:</a:t>
            </a:r>
            <a:r>
              <a:rPr lang="ru-RU" sz="2800" dirty="0" smtClean="0"/>
              <a:t> учить детей ходить и бегать врассыпную, не наталкиваясь друг на друга; учить их действовать по сигналу воспитателя, помогать друг другу.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Ход игры: </a:t>
            </a:r>
            <a:r>
              <a:rPr lang="ru-RU" sz="2800" dirty="0" smtClean="0"/>
              <a:t>дети сидят на стульях,(можно использовать обручи) - это гнездышки. По сигналу воспитателя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                                       «птички» выбегают на середину и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                                       «летают», по сигналу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                                       «Птички, в гнездышки!»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                                         дети возвращаются на свои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                                         места.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/>
              <a:t> </a:t>
            </a:r>
            <a:r>
              <a:rPr lang="ru-RU" sz="2800" dirty="0" smtClean="0"/>
              <a:t>  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/>
          </a:p>
        </p:txBody>
      </p:sp>
      <p:pic>
        <p:nvPicPr>
          <p:cNvPr id="4" name="Рисунок 3" descr="0_6429d_ff53a61d_M.jp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92896"/>
            <a:ext cx="2915816" cy="4026152"/>
          </a:xfrm>
          <a:prstGeom prst="rect">
            <a:avLst/>
          </a:prstGeom>
          <a:effectLst/>
          <a:scene3d>
            <a:camera prst="isometricOffAxis1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i="1" dirty="0" smtClean="0">
                <a:solidFill>
                  <a:schemeClr val="bg1"/>
                </a:solidFill>
              </a:rPr>
              <a:t>«Мыши и кот»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Цель:</a:t>
            </a:r>
            <a:r>
              <a:rPr lang="ru-RU" sz="2400" dirty="0" smtClean="0"/>
              <a:t> приучать детей бегать легко, на носочках; ориентироваться в пространстве, менять движения по сигналу воспитателя.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Описание:</a:t>
            </a:r>
            <a:r>
              <a:rPr lang="ru-RU" sz="2400" dirty="0" smtClean="0"/>
              <a:t> дети сидят на </a:t>
            </a:r>
            <a:r>
              <a:rPr lang="ru-RU" sz="2400" dirty="0" err="1" smtClean="0"/>
              <a:t>стульчиках-это</a:t>
            </a:r>
            <a:r>
              <a:rPr lang="ru-RU" sz="2400" dirty="0" smtClean="0"/>
              <a:t> «мыши» в норках. В противоположном углу сидит ранее выбранный ребенок в маске кота. Кот засыпает-«мыши» разбегаются по комнате. «Кот» просыпается и ловит «мышей». «Мыши» убегают в норки, пойманных «кот» уводит к себе.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/>
          </a:p>
        </p:txBody>
      </p:sp>
      <p:pic>
        <p:nvPicPr>
          <p:cNvPr id="16386" name="Рисунок 4" descr="0_6ffe2_9a012094_X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789363"/>
            <a:ext cx="4103687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0"/>
            <a:ext cx="8229600" cy="685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</a:t>
            </a:r>
            <a:r>
              <a:rPr lang="ru-RU" sz="28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«Лохматый пес»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Цель: </a:t>
            </a:r>
            <a:r>
              <a:rPr lang="ru-RU" sz="2000" dirty="0" smtClean="0"/>
              <a:t>учить детей двигаться в соответствии с текстом, бегать стараясь не попадаться ловящему.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Описание: </a:t>
            </a:r>
            <a:r>
              <a:rPr lang="ru-RU" sz="2000" dirty="0" smtClean="0"/>
              <a:t>Дети стоят в одной стороне зала в «домике», ребенок изображает «пса»  в другой стороне. Дети подходят к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                            нему, а воспитатель в это время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                             произносит слова: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                                               Вот лежит лохматый пес,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                                                В лапы свой уткнувши нос,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                                                Тихо, смирно он лежит,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                                                 Не то дремлет, не то спит.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                                                 Подойдем к нему, разбудим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                                                 И посмотрим, «Что-то будет?» Дети    приближаются к «псу», он просыпается и начинает ловить детей, дети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убегают в домик.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                                               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                          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     </a:t>
            </a:r>
            <a:endParaRPr lang="ru-RU" sz="2000" dirty="0"/>
          </a:p>
        </p:txBody>
      </p:sp>
      <p:pic>
        <p:nvPicPr>
          <p:cNvPr id="4" name="Рисунок 3" descr="52447972_4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1907704" cy="2952328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468313" y="620713"/>
            <a:ext cx="8229600" cy="55768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   </a:t>
            </a:r>
            <a:r>
              <a:rPr lang="ru-RU" i="1" smtClean="0">
                <a:solidFill>
                  <a:schemeClr val="bg1"/>
                </a:solidFill>
              </a:rPr>
              <a:t>«Воробушки и кот»</a:t>
            </a:r>
          </a:p>
          <a:p>
            <a:pPr>
              <a:buFont typeface="Arial" charset="0"/>
              <a:buNone/>
            </a:pPr>
            <a:r>
              <a:rPr lang="ru-RU" sz="2400" smtClean="0">
                <a:solidFill>
                  <a:schemeClr val="bg1"/>
                </a:solidFill>
              </a:rPr>
              <a:t>Цель: </a:t>
            </a:r>
            <a:r>
              <a:rPr lang="ru-RU" sz="2400" smtClean="0"/>
              <a:t>учить детей мягко спрыгивать, сгибая ноги в коленях, увертываться от ловящего, быстро убегать, находить свое место.</a:t>
            </a:r>
          </a:p>
          <a:p>
            <a:pPr>
              <a:buFont typeface="Arial" charset="0"/>
              <a:buNone/>
            </a:pPr>
            <a:r>
              <a:rPr lang="ru-RU" sz="2400" smtClean="0">
                <a:solidFill>
                  <a:schemeClr val="bg1"/>
                </a:solidFill>
              </a:rPr>
              <a:t>Описание:</a:t>
            </a:r>
            <a:r>
              <a:rPr lang="ru-RU" sz="2400" smtClean="0"/>
              <a:t> дети становятся на высокой скамеечке (10-12 см)-это «воробушки» на крыше. На противоположной стороне спит «кот». По сигналу воспитателя: «Воробушки летают», дети спрыгивают со скамеек и разбегаются в разные стороны. Просыпается «кот» и ловит воробушков, которые </a:t>
            </a:r>
          </a:p>
          <a:p>
            <a:pPr>
              <a:buFont typeface="Arial" charset="0"/>
              <a:buNone/>
            </a:pPr>
            <a:r>
              <a:rPr lang="ru-RU" sz="2400" smtClean="0"/>
              <a:t>                                                   прячутся на крыше. Пойманных</a:t>
            </a:r>
          </a:p>
          <a:p>
            <a:pPr>
              <a:buFont typeface="Arial" charset="0"/>
              <a:buNone/>
            </a:pPr>
            <a:r>
              <a:rPr lang="ru-RU" sz="2400" smtClean="0"/>
              <a:t>                                                    «кот» уводит к себе.</a:t>
            </a:r>
          </a:p>
        </p:txBody>
      </p:sp>
      <p:pic>
        <p:nvPicPr>
          <p:cNvPr id="18434" name="Рисунок 7" descr="8ef27cf76b8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21163"/>
            <a:ext cx="3924300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i="1" smtClean="0">
                <a:solidFill>
                  <a:schemeClr val="bg1"/>
                </a:solidFill>
              </a:rPr>
              <a:t>     «Догони меня»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 </a:t>
            </a:r>
            <a:r>
              <a:rPr lang="ru-RU" sz="2800" smtClean="0">
                <a:solidFill>
                  <a:schemeClr val="bg1"/>
                </a:solidFill>
              </a:rPr>
              <a:t>Цель: </a:t>
            </a:r>
            <a:r>
              <a:rPr lang="ru-RU" sz="2800" smtClean="0"/>
              <a:t>учить детей бегать врассыпную, не наталкиваясь друг на друга.</a:t>
            </a:r>
          </a:p>
          <a:p>
            <a:pPr>
              <a:buFont typeface="Arial" charset="0"/>
              <a:buNone/>
            </a:pPr>
            <a:r>
              <a:rPr lang="ru-RU" sz="2800" smtClean="0">
                <a:solidFill>
                  <a:schemeClr val="bg1"/>
                </a:solidFill>
              </a:rPr>
              <a:t>Описание:</a:t>
            </a:r>
            <a:r>
              <a:rPr lang="ru-RU" sz="2800" smtClean="0"/>
              <a:t> воспитатель просит детей догнать его и бежит в противоположную сторону. Дети бегут за воспитателем, стараясь догнать его. Когда они </a:t>
            </a:r>
          </a:p>
          <a:p>
            <a:pPr>
              <a:buFont typeface="Arial" charset="0"/>
              <a:buNone/>
            </a:pPr>
            <a:r>
              <a:rPr lang="ru-RU" sz="2800" smtClean="0"/>
              <a:t>   догоняют воспитатель</a:t>
            </a:r>
          </a:p>
          <a:p>
            <a:pPr>
              <a:buFont typeface="Arial" charset="0"/>
              <a:buNone/>
            </a:pPr>
            <a:r>
              <a:rPr lang="ru-RU" sz="2800" smtClean="0"/>
              <a:t>   говорит: «Догоню,</a:t>
            </a:r>
          </a:p>
          <a:p>
            <a:pPr>
              <a:buFont typeface="Arial" charset="0"/>
              <a:buNone/>
            </a:pPr>
            <a:r>
              <a:rPr lang="ru-RU" sz="2800" smtClean="0"/>
              <a:t>       догоню, догоню!» и</a:t>
            </a:r>
          </a:p>
          <a:p>
            <a:pPr>
              <a:buFont typeface="Arial" charset="0"/>
              <a:buNone/>
            </a:pPr>
            <a:r>
              <a:rPr lang="ru-RU" sz="2800" smtClean="0"/>
              <a:t>                       бежит за детьми. </a:t>
            </a:r>
          </a:p>
          <a:p>
            <a:pPr>
              <a:buFont typeface="Arial" charset="0"/>
              <a:buNone/>
            </a:pPr>
            <a:r>
              <a:rPr lang="ru-RU" sz="2800" smtClean="0"/>
              <a:t>                                             </a:t>
            </a:r>
          </a:p>
        </p:txBody>
      </p:sp>
      <p:pic>
        <p:nvPicPr>
          <p:cNvPr id="19458" name="Рисунок 3" descr="0_6ff04_21a9edfe_X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54563" y="2997200"/>
            <a:ext cx="4389437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1"/>
          </p:nvPr>
        </p:nvSpPr>
        <p:spPr>
          <a:xfrm>
            <a:off x="468313" y="692150"/>
            <a:ext cx="8229600" cy="57213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</a:t>
            </a:r>
            <a:r>
              <a:rPr lang="ru-RU" i="1" smtClean="0">
                <a:solidFill>
                  <a:schemeClr val="bg1"/>
                </a:solidFill>
              </a:rPr>
              <a:t>«Солнышко и дождик»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  </a:t>
            </a:r>
            <a:r>
              <a:rPr lang="ru-RU" sz="2400" smtClean="0">
                <a:solidFill>
                  <a:schemeClr val="bg1"/>
                </a:solidFill>
              </a:rPr>
              <a:t>Цель: </a:t>
            </a:r>
            <a:r>
              <a:rPr lang="ru-RU" sz="2400" smtClean="0"/>
              <a:t>учить детей понимать задание игры, действовать по сигналу воспитателя</a:t>
            </a:r>
          </a:p>
          <a:p>
            <a:pPr>
              <a:buFont typeface="Arial" charset="0"/>
              <a:buNone/>
            </a:pPr>
            <a:r>
              <a:rPr lang="ru-RU" sz="2400" smtClean="0"/>
              <a:t> </a:t>
            </a:r>
            <a:r>
              <a:rPr lang="ru-RU" sz="2400" smtClean="0">
                <a:solidFill>
                  <a:schemeClr val="bg1"/>
                </a:solidFill>
              </a:rPr>
              <a:t>Описание: </a:t>
            </a:r>
            <a:r>
              <a:rPr lang="ru-RU" sz="2400" smtClean="0"/>
              <a:t>дети и воспитатель гуляют, воспитатель говорит: «Светит солнышко в окошко, светит в нашу комнату!», неожиданно воспитатель говорит : «Дождь идет, дождь! </a:t>
            </a:r>
          </a:p>
          <a:p>
            <a:pPr>
              <a:buFont typeface="Arial" charset="0"/>
              <a:buNone/>
            </a:pPr>
            <a:r>
              <a:rPr lang="ru-RU" sz="2400" smtClean="0"/>
              <a:t>      скорее бегите ко мне под зонтик!», дети бегут к воспитателю.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20482" name="Рисунок 3" descr="85046609_large_2795685_1318788966_115www_nevsepic_com_u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3860800"/>
            <a:ext cx="478790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55768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</a:t>
            </a:r>
            <a:r>
              <a:rPr lang="ru-RU" i="1" smtClean="0">
                <a:solidFill>
                  <a:schemeClr val="bg1"/>
                </a:solidFill>
              </a:rPr>
              <a:t>«По мостику через ручеек»</a:t>
            </a:r>
          </a:p>
          <a:p>
            <a:pPr>
              <a:buFont typeface="Arial" charset="0"/>
              <a:buNone/>
            </a:pPr>
            <a:r>
              <a:rPr lang="ru-RU" sz="2400" smtClean="0">
                <a:solidFill>
                  <a:schemeClr val="bg1"/>
                </a:solidFill>
              </a:rPr>
              <a:t>Цель:</a:t>
            </a:r>
            <a:r>
              <a:rPr lang="ru-RU" sz="2400" smtClean="0"/>
              <a:t> учить детей ходить по узкой дорожке, не наталкиваясь друг на друга; сохранять равновесие.</a:t>
            </a:r>
          </a:p>
          <a:p>
            <a:pPr>
              <a:buFont typeface="Arial" charset="0"/>
              <a:buNone/>
            </a:pPr>
            <a:r>
              <a:rPr lang="ru-RU" sz="2400" smtClean="0">
                <a:solidFill>
                  <a:schemeClr val="bg1"/>
                </a:solidFill>
              </a:rPr>
              <a:t>Описание: </a:t>
            </a:r>
            <a:r>
              <a:rPr lang="ru-RU" sz="2400" smtClean="0"/>
              <a:t>воспитатель чертит две параллельные линии (можно использовать шнуры), говорит, что это река, затем кладет через нее мостик и предлагает: «Пройдем по мостику через ручей!». Игра повторяется несколько раз.</a:t>
            </a:r>
          </a:p>
        </p:txBody>
      </p:sp>
      <p:pic>
        <p:nvPicPr>
          <p:cNvPr id="21506" name="Рисунок 3" descr="0_91653_ba7858d_X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3284538"/>
            <a:ext cx="5616575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460</Words>
  <Application>Microsoft Office PowerPoint</Application>
  <PresentationFormat>Экран (4:3)</PresentationFormat>
  <Paragraphs>73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Артём</cp:lastModifiedBy>
  <cp:revision>29</cp:revision>
  <dcterms:created xsi:type="dcterms:W3CDTF">2015-02-20T20:32:28Z</dcterms:created>
  <dcterms:modified xsi:type="dcterms:W3CDTF">2015-02-23T16:10:26Z</dcterms:modified>
</cp:coreProperties>
</file>