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92" r:id="rId2"/>
    <p:sldId id="293" r:id="rId3"/>
    <p:sldId id="294" r:id="rId4"/>
    <p:sldId id="300" r:id="rId5"/>
    <p:sldId id="296" r:id="rId6"/>
    <p:sldId id="298" r:id="rId7"/>
    <p:sldId id="299" r:id="rId8"/>
    <p:sldId id="301" r:id="rId9"/>
    <p:sldId id="302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88448" autoAdjust="0"/>
  </p:normalViewPr>
  <p:slideViewPr>
    <p:cSldViewPr>
      <p:cViewPr varScale="1">
        <p:scale>
          <a:sx n="69" d="100"/>
          <a:sy n="69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0B9D0-E8CD-446C-95A5-7400F5A0B63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A174D-0AEE-424A-9883-39F279241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8694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A174D-0AEE-424A-9883-39F279241CD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1462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67506AB-A0E8-4498-BEA2-CC628AFE078F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C2620E9-C765-4E57-8450-552EB436D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1857364"/>
            <a:ext cx="5715039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России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4540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Санкт-Петербурга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2071678"/>
            <a:ext cx="5143536" cy="38576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Не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428736"/>
            <a:ext cx="7643866" cy="5143536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Нева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пётр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643050"/>
            <a:ext cx="4929222" cy="4857784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 </a:t>
            </a:r>
            <a:r>
              <a:rPr lang="en-US" dirty="0" smtClean="0"/>
              <a:t>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19036"/>
          </a:xfrm>
        </p:spPr>
        <p:txBody>
          <a:bodyPr/>
          <a:lstStyle/>
          <a:p>
            <a:r>
              <a:rPr lang="ru-RU" dirty="0" smtClean="0"/>
              <a:t>Петропавловская крепость</a:t>
            </a:r>
            <a:endParaRPr lang="ru-RU" dirty="0"/>
          </a:p>
        </p:txBody>
      </p:sp>
      <p:pic>
        <p:nvPicPr>
          <p:cNvPr id="7" name="Содержимое 4" descr="Петропавловская Крепос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714488"/>
            <a:ext cx="6858048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Эрмитаж</a:t>
            </a:r>
            <a:endParaRPr lang="ru-RU" dirty="0"/>
          </a:p>
        </p:txBody>
      </p:sp>
      <p:pic>
        <p:nvPicPr>
          <p:cNvPr id="10" name="Содержимое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1357298"/>
            <a:ext cx="6858048" cy="5214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Исаакиевский собор</a:t>
            </a:r>
            <a:endParaRPr lang="ru-RU" dirty="0"/>
          </a:p>
        </p:txBody>
      </p:sp>
      <p:pic>
        <p:nvPicPr>
          <p:cNvPr id="7" name="Содержимое 3" descr="_Isaakievskiy_sob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357298"/>
            <a:ext cx="6929486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Медный всадник</a:t>
            </a:r>
            <a:endParaRPr lang="ru-RU" dirty="0"/>
          </a:p>
        </p:txBody>
      </p:sp>
      <p:pic>
        <p:nvPicPr>
          <p:cNvPr id="7" name="Содержимое 4" descr="Медный Всад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643050"/>
            <a:ext cx="6072230" cy="448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Дворцовый мост</a:t>
            </a:r>
            <a:endParaRPr lang="ru-RU" dirty="0"/>
          </a:p>
        </p:txBody>
      </p:sp>
      <p:pic>
        <p:nvPicPr>
          <p:cNvPr id="4" name="Содержимое 5" descr="мост дворц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071678"/>
            <a:ext cx="6286543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«Исаакиевский собор и </a:t>
            </a:r>
            <a:r>
              <a:rPr lang="ru-RU" dirty="0" smtClean="0"/>
              <a:t>М</a:t>
            </a:r>
            <a:r>
              <a:rPr lang="ru-RU" dirty="0" smtClean="0"/>
              <a:t>едный всадник»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4" descr="Медный Всадник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5" y="2786058"/>
            <a:ext cx="3885700" cy="3340105"/>
          </a:xfrm>
        </p:spPr>
      </p:pic>
      <p:pic>
        <p:nvPicPr>
          <p:cNvPr id="10" name="Содержимое 3" descr="_Isaakievskiy_sobo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99681" y="2714620"/>
            <a:ext cx="3744285" cy="3411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1002</TotalTime>
  <Words>26</Words>
  <Application>Microsoft Office PowerPoint</Application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Гимн России</vt:lpstr>
      <vt:lpstr>Река Нева</vt:lpstr>
      <vt:lpstr>Петр I</vt:lpstr>
      <vt:lpstr>Петропавловская крепость</vt:lpstr>
      <vt:lpstr>Эрмитаж</vt:lpstr>
      <vt:lpstr>Исаакиевский собор</vt:lpstr>
      <vt:lpstr>Медный всадник</vt:lpstr>
      <vt:lpstr>Дворцовый мост</vt:lpstr>
      <vt:lpstr>Игра «Исаакиевский собор и Медный всадник»</vt:lpstr>
      <vt:lpstr>Гимн Санкт-Петербурга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92</cp:revision>
  <dcterms:created xsi:type="dcterms:W3CDTF">2013-03-11T16:12:24Z</dcterms:created>
  <dcterms:modified xsi:type="dcterms:W3CDTF">2014-11-19T10:53:35Z</dcterms:modified>
</cp:coreProperties>
</file>