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75" r:id="rId4"/>
    <p:sldId id="276" r:id="rId5"/>
    <p:sldId id="282" r:id="rId6"/>
    <p:sldId id="277" r:id="rId7"/>
    <p:sldId id="274" r:id="rId8"/>
    <p:sldId id="283" r:id="rId9"/>
    <p:sldId id="291" r:id="rId10"/>
    <p:sldId id="280" r:id="rId11"/>
    <p:sldId id="285" r:id="rId12"/>
    <p:sldId id="287" r:id="rId13"/>
    <p:sldId id="279" r:id="rId14"/>
    <p:sldId id="259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88" r:id="rId28"/>
    <p:sldId id="292" r:id="rId29"/>
    <p:sldId id="28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&#1052;&#1086;&#1103;_&#1056;&#1086;&#1089;&#1089;&#1080;&#1103;.mp3" TargetMode="Externa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6"/>
            <a:ext cx="8693834" cy="22098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учреждение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Вильская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средняя школа.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Автор: ученик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3а класса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Бычков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Евгений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Проверил: учитель Феоктистова Любовь Викторовна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://dg53.mycdn.me/getImage?photoId=609984466441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80928"/>
            <a:ext cx="8784976" cy="38884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82356" y="2967335"/>
            <a:ext cx="27792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ДИНА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Над скакалкой топот ног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Веревочка Спортивные игры для детей Game4Kid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56895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3032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/>
              </a:rPr>
              <a:t>И большой соседней фабрики громкий радостный гудок</a:t>
            </a:r>
            <a:endParaRPr lang="ru-RU" sz="32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 descr="Вследствие выброса хлора на титановом заводе АВИСМА погибло три челов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640960" cy="48691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effectLst/>
              </a:rPr>
              <a:t>Или степь от маков красная</a:t>
            </a:r>
            <a:endParaRPr lang="ru-RU" sz="32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35PHOTO - Сергей Салюков - &quot;Страна маковых поле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640960" cy="5205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effectLst/>
              </a:rPr>
              <a:t>    Золотая целина     </a:t>
            </a:r>
            <a:br>
              <a:rPr lang="ru-RU" sz="3200" dirty="0" smtClean="0">
                <a:effectLst/>
              </a:rPr>
            </a:br>
            <a:endParaRPr lang="ru-RU" sz="32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Золотое пшеничное поле на закате - исходник &quot; Alldayklipart.ru - Все что нужно для дизайна и графики, авторские рамочки, ориг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280920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effectLst/>
              </a:rPr>
              <a:t>Родина бывает разная</a:t>
            </a:r>
            <a:endParaRPr lang="ru-RU" sz="32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dg53.mycdn.me/getImage?photoId=610008922121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568952" cy="503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dg53.mycdn.me/getImage?photoId=609889972233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28092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dg53.mycdn.me/getImage?photoId=609846214409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820891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://dg53.mycdn.me/getImage?photoId=609844660233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8064896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РОДИНА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://dg53.mycdn.me/getImage?photoId=609809762057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292"/>
            <a:ext cx="8424936" cy="46445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dg53.mycdn.me/getImage?photoId=609809762313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20891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Среднекибечское сельское поселение Канашского района &quot; Моя малая Род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496944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://dg53.mycdn.me/getImage?photoId=609733742601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80920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dg53.mycdn.me/getImage?photoId=609682498825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28092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dg53.mycdn.me/getImage?photoId=609606434057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496944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dg53.mycdn.me/getImage?photoId=609568175369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835292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effectLst/>
              </a:rPr>
              <a:t>Родина бывает разная</a:t>
            </a:r>
            <a:endParaRPr lang="ru-RU" sz="32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http://dg53.mycdn.me/getImage?photoId=609495854857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496944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 у всех 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dg53.mycdn.me/getImage?photoId=609407297033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820891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Одна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22" name="Picture 2" descr="http://dg53.mycdn.me/getImage?photoId=609341254153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280920" cy="496855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7120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РОДНОЙ ГОРОД – ВЫКСА</a:t>
            </a:r>
            <a:br>
              <a:rPr lang="ru-RU" sz="3600" dirty="0" smtClean="0"/>
            </a:br>
            <a:r>
              <a:rPr lang="ru-RU" sz="3600" dirty="0" smtClean="0"/>
              <a:t>Нижегородской области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a108.mycdn.me/image?id=564313298047&amp;bid=564313298047&amp;t=3&amp;plc=WEB&amp;tkn=i-kLcE0puWG1gKjOi-FkIcohzz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496944" cy="508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Родной посёлок – Виля.</a:t>
            </a:r>
            <a:endParaRPr lang="ru-RU" dirty="0"/>
          </a:p>
        </p:txBody>
      </p:sp>
      <p:pic>
        <p:nvPicPr>
          <p:cNvPr id="4" name="Picture 2" descr="http://dg53.mycdn.me/getImage?photoId=609980224009&amp;photoType=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11602" t="28403" r="1135" b="-1140"/>
          <a:stretch>
            <a:fillRect/>
          </a:stretch>
        </p:blipFill>
        <p:spPr bwMode="auto">
          <a:xfrm>
            <a:off x="457200" y="1877176"/>
            <a:ext cx="8229600" cy="40640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effectLst/>
              </a:rPr>
              <a:t>РОДНОЙ</a:t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> ПОСЁЛОК</a:t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> - ВИЛЯ</a:t>
            </a:r>
            <a:endParaRPr lang="ru-RU" sz="3200" dirty="0">
              <a:effectLst/>
            </a:endParaRPr>
          </a:p>
        </p:txBody>
      </p:sp>
      <p:pic>
        <p:nvPicPr>
          <p:cNvPr id="40962" name="Picture 2" descr="http://dg52.mycdn.me/getImage?photoId=499705782916&amp;photoType=0"/>
          <p:cNvPicPr>
            <a:picLocks noChangeAspect="1" noChangeArrowheads="1"/>
          </p:cNvPicPr>
          <p:nvPr/>
        </p:nvPicPr>
        <p:blipFill>
          <a:blip r:embed="rId3" cstate="print"/>
          <a:srcRect t="25000" r="19482"/>
          <a:stretch>
            <a:fillRect/>
          </a:stretch>
        </p:blipFill>
        <p:spPr bwMode="auto">
          <a:xfrm>
            <a:off x="3995936" y="1916832"/>
            <a:ext cx="4908376" cy="3429000"/>
          </a:xfrm>
          <a:prstGeom prst="rect">
            <a:avLst/>
          </a:prstGeom>
          <a:noFill/>
        </p:spPr>
      </p:pic>
      <p:pic>
        <p:nvPicPr>
          <p:cNvPr id="40964" name="Picture 4" descr="http://dg52.mycdn.me/getImage?photoId=499705782404&amp;photoType=0"/>
          <p:cNvPicPr>
            <a:picLocks noChangeAspect="1" noChangeArrowheads="1"/>
          </p:cNvPicPr>
          <p:nvPr/>
        </p:nvPicPr>
        <p:blipFill>
          <a:blip r:embed="rId4" cstate="print"/>
          <a:srcRect t="11025" r="-987" b="18101"/>
          <a:stretch>
            <a:fillRect/>
          </a:stretch>
        </p:blipFill>
        <p:spPr bwMode="auto">
          <a:xfrm>
            <a:off x="0" y="0"/>
            <a:ext cx="6156176" cy="3429000"/>
          </a:xfrm>
          <a:prstGeom prst="rect">
            <a:avLst/>
          </a:prstGeom>
          <a:noFill/>
        </p:spPr>
      </p:pic>
      <p:pic>
        <p:nvPicPr>
          <p:cNvPr id="40966" name="Picture 6" descr="http://dg52.mycdn.me/getImage?photoId=500085884036&amp;photoType=0"/>
          <p:cNvPicPr>
            <a:picLocks noChangeAspect="1" noChangeArrowheads="1"/>
          </p:cNvPicPr>
          <p:nvPr/>
        </p:nvPicPr>
        <p:blipFill>
          <a:blip r:embed="rId5" cstate="print"/>
          <a:srcRect r="1375" b="34051"/>
          <a:stretch>
            <a:fillRect/>
          </a:stretch>
        </p:blipFill>
        <p:spPr bwMode="auto">
          <a:xfrm>
            <a:off x="0" y="3356992"/>
            <a:ext cx="6012160" cy="3501008"/>
          </a:xfrm>
          <a:prstGeom prst="rect">
            <a:avLst/>
          </a:prstGeom>
          <a:noFill/>
        </p:spPr>
      </p:pic>
      <p:pic>
        <p:nvPicPr>
          <p:cNvPr id="7" name="Моя_Росси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99992" y="3573016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92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Если скажут слово                       РОДИНА  - </a:t>
            </a:r>
            <a:br>
              <a:rPr lang="ru-RU" sz="3200" b="1" dirty="0" smtClean="0"/>
            </a:br>
            <a:r>
              <a:rPr lang="ru-RU" sz="3200" b="1" dirty="0" smtClean="0"/>
              <a:t>                                        сразу в памяти встаёт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Форум телеканала РЕН ТВ Весна в СЕНОВАЛОВ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064896" cy="487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Старый дом. В саду смородина.</a:t>
            </a:r>
            <a:br>
              <a:rPr lang="ru-RU" sz="3200" b="1" dirty="0" smtClean="0"/>
            </a:br>
            <a:r>
              <a:rPr lang="ru-RU" sz="3200" b="1" dirty="0" smtClean="0"/>
              <a:t> Толстый тополь у ворот.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Фотография Домик в деревне из раздела пейзаж 1580333 - фото.сайт - Photosight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352928" cy="487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Берёзки у реки - Лючик Александра Александровна - - Arts.In.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640960" cy="496855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effectLst/>
              </a:rPr>
              <a:t>У </a:t>
            </a:r>
            <a:r>
              <a:rPr lang="ru-RU" sz="2400" dirty="0" smtClean="0">
                <a:effectLst/>
              </a:rPr>
              <a:t>РЕКИ БЕРЁЗКА СКРОМНИЦА.</a:t>
            </a:r>
            <a:r>
              <a:rPr lang="ru-RU" sz="2800" dirty="0" smtClean="0">
                <a:effectLst/>
              </a:rPr>
              <a:t>				    		</a:t>
            </a:r>
            <a:endParaRPr lang="ru-RU" sz="2800" dirty="0"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028" y="332657"/>
            <a:ext cx="8229600" cy="10635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							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effectLst/>
              </a:rPr>
              <a:t>И ромашковый бугор</a:t>
            </a:r>
            <a:r>
              <a:rPr lang="ru-RU" dirty="0" smtClean="0"/>
              <a:t>	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Палитра мыслей - Дом стих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568952" cy="5445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 smtClean="0">
                <a:effectLst/>
              </a:rPr>
              <a:t>    А другим наверно вспомнится  </a:t>
            </a:r>
            <a:br>
              <a:rPr lang="ru-RU" sz="2800" dirty="0" smtClean="0">
                <a:effectLst/>
              </a:rPr>
            </a:br>
            <a:r>
              <a:rPr lang="ru-RU" sz="2800" dirty="0" smtClean="0">
                <a:effectLst/>
              </a:rPr>
              <a:t> </a:t>
            </a:r>
            <a:endParaRPr lang="ru-RU" sz="28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dg53.mycdn.me/getImage?photoId=609680196617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2493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effectLst/>
              </a:rPr>
              <a:t>Свой родной московский двор</a:t>
            </a:r>
            <a:endParaRPr lang="ru-RU" sz="28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Парковка в московских дворах (19 фото) &quot; Приколы, девушки, эротика, фото, юмор, виде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496944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/>
              </a:rPr>
              <a:t>В лужах </a:t>
            </a:r>
            <a:r>
              <a:rPr lang="ru-RU" sz="2800" smtClean="0">
                <a:effectLst/>
              </a:rPr>
              <a:t>первые кораблики</a:t>
            </a:r>
            <a:br>
              <a:rPr lang="ru-RU" sz="2800" smtClean="0">
                <a:effectLst/>
              </a:rPr>
            </a:br>
            <a:endParaRPr lang="ru-RU" sz="28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galereika.org/_ph/155/2/483886066.jpg?14094959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864096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118</TotalTime>
  <Words>77</Words>
  <Application>Microsoft Office PowerPoint</Application>
  <PresentationFormat>Экран (4:3)</PresentationFormat>
  <Paragraphs>29</Paragraphs>
  <Slides>29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Литейная</vt:lpstr>
      <vt:lpstr>Муниципальное  образовательное  учреждение Вильская средняя школа. Автор: ученик  3а класса  Бычков Евгений.  Проверил: учитель Феоктистова Любовь Викторовна</vt:lpstr>
      <vt:lpstr>Слайд 2</vt:lpstr>
      <vt:lpstr>Если скажут слово                       РОДИНА  -                                          сразу в памяти встаёт</vt:lpstr>
      <vt:lpstr>Старый дом. В саду смородина.  Толстый тополь у ворот.</vt:lpstr>
      <vt:lpstr>У РЕКИ БЕРЁЗКА СКРОМНИЦА.          </vt:lpstr>
      <vt:lpstr>                         И ромашковый бугор  </vt:lpstr>
      <vt:lpstr>      А другим наверно вспомнится    </vt:lpstr>
      <vt:lpstr>Свой родной московский двор</vt:lpstr>
      <vt:lpstr>В лужах первые кораблики </vt:lpstr>
      <vt:lpstr>Над скакалкой топот ног</vt:lpstr>
      <vt:lpstr>И большой соседней фабрики громкий радостный гудок</vt:lpstr>
      <vt:lpstr>Или степь от маков красная</vt:lpstr>
      <vt:lpstr>    Золотая целина      </vt:lpstr>
      <vt:lpstr>Родина бывает разная</vt:lpstr>
      <vt:lpstr>Родина</vt:lpstr>
      <vt:lpstr>Родина</vt:lpstr>
      <vt:lpstr>Родина</vt:lpstr>
      <vt:lpstr>РОДИНА</vt:lpstr>
      <vt:lpstr>Родина</vt:lpstr>
      <vt:lpstr>Родина</vt:lpstr>
      <vt:lpstr>Родина</vt:lpstr>
      <vt:lpstr>Родина</vt:lpstr>
      <vt:lpstr>Родина</vt:lpstr>
      <vt:lpstr>Родина бывает разная</vt:lpstr>
      <vt:lpstr>Но у всех она</vt:lpstr>
      <vt:lpstr>Одна  </vt:lpstr>
      <vt:lpstr>РОДНОЙ ГОРОД – ВЫКСА Нижегородской области</vt:lpstr>
      <vt:lpstr>Родной посёлок – Виля.</vt:lpstr>
      <vt:lpstr>РОДНОЙ  ПОСЁЛОК  - ВИЛЯ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2014-08-29T14:25:29Z</dcterms:created>
  <dcterms:modified xsi:type="dcterms:W3CDTF">2015-02-28T18:11:50Z</dcterms:modified>
</cp:coreProperties>
</file>