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6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5EA764-5677-4DC8-A332-66856BC8E6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3DFE8F-FBFB-4227-8C43-C1A93C10EFD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FAF5C7-EC13-45EA-8795-19DFD499566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DAF4F8-9E57-4B4C-B3D9-FC3191B6016D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84C3A1-92DB-48EA-B429-CBD80A2E8DA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66913F-0E1A-4AF9-97B8-DEFAF8DF4A2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68880D-297C-4DAD-B7B4-529352B6D6E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4531F-224A-4770-8EDE-FD28C2B1D6F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DE5D2D-2D98-489E-8A89-6B920770781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260211-7805-4FA1-9C82-88FB54A0487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108F3-2A8C-42F9-85FB-BB7C9C39E99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BA9224C-B3DC-42CE-965E-B90881FBA1F3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4" name="Rectangle 26"/>
          <p:cNvSpPr>
            <a:spLocks noGrp="1" noChangeArrowheads="1"/>
          </p:cNvSpPr>
          <p:nvPr>
            <p:ph type="ctrTitle"/>
          </p:nvPr>
        </p:nvSpPr>
        <p:spPr>
          <a:xfrm>
            <a:off x="3857620" y="1857364"/>
            <a:ext cx="4968875" cy="1296987"/>
          </a:xfrm>
        </p:spPr>
        <p:txBody>
          <a:bodyPr/>
          <a:lstStyle/>
          <a:p>
            <a:r>
              <a:rPr lang="ru-RU" sz="6000" b="1" dirty="0" smtClean="0">
                <a:solidFill>
                  <a:srgbClr val="002060"/>
                </a:solidFill>
                <a:latin typeface="Georgia" pitchFamily="18" charset="0"/>
              </a:rPr>
              <a:t>Правовой </a:t>
            </a:r>
            <a:br>
              <a:rPr lang="ru-RU" sz="6000" b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6000" b="1" dirty="0" smtClean="0">
                <a:solidFill>
                  <a:srgbClr val="002060"/>
                </a:solidFill>
                <a:latin typeface="Georgia" pitchFamily="18" charset="0"/>
              </a:rPr>
              <a:t>турнир</a:t>
            </a:r>
            <a:endParaRPr lang="es-ES" sz="60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58016" y="6357958"/>
            <a:ext cx="2285984" cy="500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357430"/>
            <a:ext cx="8229600" cy="1143000"/>
          </a:xfrm>
        </p:spPr>
        <p:txBody>
          <a:bodyPr/>
          <a:lstStyle/>
          <a:p>
            <a:r>
              <a:rPr lang="ru-RU" sz="6000" b="1" dirty="0" smtClean="0">
                <a:solidFill>
                  <a:srgbClr val="FF0000"/>
                </a:solidFill>
                <a:latin typeface="Georgia" pitchFamily="18" charset="0"/>
              </a:rPr>
              <a:t>2 станция </a:t>
            </a:r>
            <a:br>
              <a:rPr lang="ru-RU" sz="6000" b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6000" b="1" dirty="0" smtClean="0">
                <a:solidFill>
                  <a:srgbClr val="FF0000"/>
                </a:solidFill>
                <a:latin typeface="Georgia" pitchFamily="18" charset="0"/>
              </a:rPr>
              <a:t>«Права и обязанности»</a:t>
            </a:r>
            <a:endParaRPr lang="ru-RU" sz="60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728" y="714356"/>
          <a:ext cx="7215237" cy="4480560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2405079"/>
                <a:gridCol w="2405079"/>
                <a:gridCol w="2405079"/>
              </a:tblGrid>
              <a:tr h="829471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1. Бесплатное образование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5. Посещать</a:t>
                      </a:r>
                      <a:r>
                        <a:rPr lang="ru-RU" b="1" baseline="0" dirty="0" smtClean="0">
                          <a:solidFill>
                            <a:srgbClr val="002060"/>
                          </a:solidFill>
                        </a:rPr>
                        <a:t> школу в предназначенное для этого время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9. Вести себя корректно на уроках и переменах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829471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2. Активность в приобретении знаний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6. Защита личной собственности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10. Деловое сотрудничество с учителем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829471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3. Уважать мнение всех учащихся и учителей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7. Посещение школьных мероприятий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11. Соблюдать ПДД, ПББ, а также технику безопасности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829471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4. Удобное рабочее место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8.</a:t>
                      </a:r>
                      <a:r>
                        <a:rPr lang="ru-RU" b="1" baseline="0" dirty="0" smtClean="0">
                          <a:solidFill>
                            <a:srgbClr val="002060"/>
                          </a:solidFill>
                        </a:rPr>
                        <a:t> Не пропускать учебные занятия без уважительной причины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Беречь школьное имущество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571736" y="5572140"/>
            <a:ext cx="5857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Права: 1,2,4,6,7,10</a:t>
            </a:r>
          </a:p>
          <a:p>
            <a:r>
              <a:rPr lang="ru-RU" dirty="0" smtClean="0"/>
              <a:t>Обязанности: 3,5,8,9,11,12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928802"/>
            <a:ext cx="8229600" cy="1143000"/>
          </a:xfrm>
        </p:spPr>
        <p:txBody>
          <a:bodyPr/>
          <a:lstStyle/>
          <a:p>
            <a:r>
              <a:rPr lang="ru-RU" sz="7200" b="1" dirty="0" smtClean="0">
                <a:solidFill>
                  <a:srgbClr val="FF0000"/>
                </a:solidFill>
                <a:latin typeface="Georgia" pitchFamily="18" charset="0"/>
              </a:rPr>
              <a:t>3 станция «Видеосюжет»</a:t>
            </a:r>
            <a:endParaRPr lang="ru-RU" sz="72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285992"/>
            <a:ext cx="8229600" cy="1143000"/>
          </a:xfrm>
        </p:spPr>
        <p:txBody>
          <a:bodyPr/>
          <a:lstStyle/>
          <a:p>
            <a:r>
              <a:rPr lang="ru-RU" sz="6600" b="1" dirty="0" smtClean="0">
                <a:solidFill>
                  <a:srgbClr val="FF0000"/>
                </a:solidFill>
                <a:latin typeface="Georgia" pitchFamily="18" charset="0"/>
              </a:rPr>
              <a:t>4 станция «Анаграммы»</a:t>
            </a:r>
            <a:endParaRPr lang="ru-RU" sz="66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785812"/>
          <a:ext cx="8229600" cy="357188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4114800"/>
                <a:gridCol w="4114800"/>
              </a:tblGrid>
              <a:tr h="714376"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rgbClr val="7030A0"/>
                          </a:solidFill>
                          <a:latin typeface="Georgia" pitchFamily="18" charset="0"/>
                        </a:rPr>
                        <a:t>НОКЕВНИЦЯ</a:t>
                      </a:r>
                      <a:endParaRPr lang="ru-RU" sz="2800" b="0" dirty="0">
                        <a:solidFill>
                          <a:srgbClr val="7030A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rgbClr val="7030A0"/>
                          </a:solidFill>
                          <a:latin typeface="Georgia" pitchFamily="18" charset="0"/>
                        </a:rPr>
                        <a:t>ЕТУПЕЛРИНЕПС</a:t>
                      </a:r>
                      <a:endParaRPr lang="ru-RU" sz="2800" b="0" dirty="0">
                        <a:solidFill>
                          <a:srgbClr val="7030A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714376"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rgbClr val="7030A0"/>
                          </a:solidFill>
                          <a:latin typeface="Georgia" pitchFamily="18" charset="0"/>
                        </a:rPr>
                        <a:t>ГОУСАРДТСОВ</a:t>
                      </a:r>
                      <a:endParaRPr lang="ru-RU" sz="2800" b="0" dirty="0">
                        <a:solidFill>
                          <a:srgbClr val="7030A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rgbClr val="7030A0"/>
                          </a:solidFill>
                          <a:latin typeface="Georgia" pitchFamily="18" charset="0"/>
                        </a:rPr>
                        <a:t>АВНАШЕПОРИНЕРУ</a:t>
                      </a:r>
                      <a:endParaRPr lang="ru-RU" sz="2800" b="0" dirty="0">
                        <a:solidFill>
                          <a:srgbClr val="7030A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714376"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rgbClr val="7030A0"/>
                          </a:solidFill>
                          <a:latin typeface="Georgia" pitchFamily="18" charset="0"/>
                        </a:rPr>
                        <a:t>ИЖЗНЬ</a:t>
                      </a:r>
                      <a:endParaRPr lang="ru-RU" sz="2800" b="0" dirty="0">
                        <a:solidFill>
                          <a:srgbClr val="7030A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rgbClr val="7030A0"/>
                          </a:solidFill>
                          <a:latin typeface="Georgia" pitchFamily="18" charset="0"/>
                        </a:rPr>
                        <a:t>СТУЦИКОНЯИТ</a:t>
                      </a:r>
                      <a:endParaRPr lang="ru-RU" sz="2800" b="0" dirty="0">
                        <a:solidFill>
                          <a:srgbClr val="7030A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714376"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rgbClr val="7030A0"/>
                          </a:solidFill>
                          <a:latin typeface="Georgia" pitchFamily="18" charset="0"/>
                        </a:rPr>
                        <a:t>РБОАЗОАВИНЕ</a:t>
                      </a:r>
                      <a:endParaRPr lang="ru-RU" sz="2800" b="0" dirty="0">
                        <a:solidFill>
                          <a:srgbClr val="7030A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rgbClr val="7030A0"/>
                          </a:solidFill>
                          <a:latin typeface="Georgia" pitchFamily="18" charset="0"/>
                        </a:rPr>
                        <a:t>СКОКДЕ</a:t>
                      </a:r>
                      <a:endParaRPr lang="ru-RU" sz="2800" b="0" dirty="0">
                        <a:solidFill>
                          <a:srgbClr val="7030A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714376"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rgbClr val="7030A0"/>
                          </a:solidFill>
                          <a:latin typeface="Georgia" pitchFamily="18" charset="0"/>
                        </a:rPr>
                        <a:t>КЗАОН</a:t>
                      </a:r>
                      <a:endParaRPr lang="ru-RU" sz="2800" b="0" dirty="0">
                        <a:solidFill>
                          <a:srgbClr val="7030A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rgbClr val="7030A0"/>
                          </a:solidFill>
                          <a:latin typeface="Georgia" pitchFamily="18" charset="0"/>
                        </a:rPr>
                        <a:t>СТЕВТНСТЕОНВОТЬ</a:t>
                      </a:r>
                      <a:endParaRPr lang="ru-RU" sz="2800" b="0" dirty="0">
                        <a:solidFill>
                          <a:srgbClr val="7030A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214554"/>
            <a:ext cx="8229600" cy="1143000"/>
          </a:xfrm>
        </p:spPr>
        <p:txBody>
          <a:bodyPr/>
          <a:lstStyle/>
          <a:p>
            <a:r>
              <a:rPr lang="ru-RU" sz="5400" b="1" dirty="0" smtClean="0">
                <a:solidFill>
                  <a:srgbClr val="FF0000"/>
                </a:solidFill>
                <a:latin typeface="Georgia" pitchFamily="18" charset="0"/>
              </a:rPr>
              <a:t>РАЗРАБОТАТЬ И ЗАЩИТИТЬ НОВЫЙ ЗАКОНОПРОЕКТ</a:t>
            </a:r>
            <a:endParaRPr lang="ru-RU" sz="54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Ncy;&amp;acy; &amp;pcy;&amp;ocy;&amp;rcy;&amp;tcy;&amp;acy;&amp;lcy;&amp;iecy; miroved &amp;vcy;&amp;iecy;&amp;scy;&amp;softcy; &amp;mcy;&amp;icy;&amp;rcy; &amp;kcy;&amp;acy;&amp;kcy; &amp;ncy;&amp;acy; &amp;lcy;&amp;acy;&amp;dcy;&amp;ocy;&amp;ncy;&amp;icy;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857232"/>
            <a:ext cx="476250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2143116"/>
            <a:ext cx="8229600" cy="1143000"/>
          </a:xfrm>
        </p:spPr>
        <p:txBody>
          <a:bodyPr/>
          <a:lstStyle/>
          <a:p>
            <a:r>
              <a:rPr lang="ru-RU" sz="7200" b="1" dirty="0" smtClean="0">
                <a:solidFill>
                  <a:srgbClr val="FF0000"/>
                </a:solidFill>
                <a:latin typeface="Georgia" pitchFamily="18" charset="0"/>
              </a:rPr>
              <a:t>1 станция «Правовая»</a:t>
            </a:r>
            <a:endParaRPr lang="es-ES" sz="72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&amp;Mcy;&amp;acy;&amp;tcy;&amp;iecy;&amp;rcy;&amp;icy;&amp;acy;&amp;lcy;&amp;ycy; &amp;zcy;&amp;acy; &amp;Icy;&amp;yucy;&amp;ncy;&amp;softcy; 2009 &amp;gcy;&amp;ocy;&amp;dcy;&amp;acy; &quot; &amp;Scy;&amp;tcy;&amp;rcy;&amp;acy;&amp;ncy;&amp;icy;&amp;tscy;&amp;acy; 16 &quot; &amp;Vcy; &amp;gcy;&amp;ocy;&amp;scy;&amp;tcy;&amp;yacy;&amp;khcy; &amp;ucy; &amp;Dcy;&amp;acy;&amp;shcy;&amp;i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642918"/>
            <a:ext cx="6215106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&amp;Scy;&amp;kcy;&amp;acy;&amp;chcy;&amp;acy;&amp;tcy;&amp;softcy; &amp;ncy;&amp;ocy;&amp;vcy;&amp;ycy;&amp;iecy; &amp;fcy;&amp;icy;&amp;lcy;&amp;softcy;&amp;mcy;&amp;ycy;, &amp;mcy;&amp;ucy;&amp;zcy;&amp;ycy;&amp;kcy;&amp;ucy;, &amp;scy;&amp;ocy;&amp;fcy;&amp;tcy; &amp;icy; &amp;mcy;&amp;ncy;&amp;ocy;&amp;gcy;&amp;ocy;&amp;iecy; &amp;dcy;&amp;rcy;&amp;ucy;&amp;gcy;&amp;ocy;&amp;iecy;, &amp;scy;&amp;mcy;&amp;ocy;&amp;tcy;&amp;rcy;&amp;iecy;&amp;tcy;&amp;softcy; &amp;pcy;&amp;ocy;&amp;pcy;&amp;ucy;&amp;lcy;&amp;yacy;&amp;rcy;&amp;ncy;&amp;ycy;&amp;iecy; &amp;fcy;&amp;icy;&amp;lcy;&amp;softcy;&amp;mcy;&amp;ycy; online &amp;icy; &amp;mcy;&amp;ocy;&amp;zhcy;&amp;ncy;&amp;ocy; &amp;bcy;&amp;iecy;&amp;scy;&amp;pcy;&amp;lcy;&amp;acy;&amp;tcy;&amp;ncy;&amp;ocy;! &quot; &amp;Scy;&amp;tcy;&amp;rcy;&amp;acy;&amp;ncy;&amp;icy;&amp;tscy;&amp;acy; 1276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785794"/>
            <a:ext cx="6215106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&amp;Ncy;&amp;acy;&amp;shcy; &amp;Fcy;&amp;ocy;&amp;rcy;&amp;ucy;&amp;mcy; :: &amp;Pcy;&amp;rcy;&amp;ocy;&amp;scy;&amp;mcy;&amp;ocy;&amp;tcy;&amp;rcy; &amp;tcy;&amp;iecy;&amp;mcy;&amp;ycy; - &amp;Kcy;&amp;acy;&amp;rcy;&amp;tcy;&amp;icy;&amp;ncy;&amp;kcy;&amp;icy; &amp;dcy;&amp;lcy;&amp;yacy; &amp;ocy;&amp;tcy;&amp;rcy;&amp;icy;&amp;scy;&amp;ocy;&amp;vcy;&amp;ocy;&amp;kcy;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142984"/>
            <a:ext cx="6000792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&amp;Acy;&amp;ucy;, &amp;Zcy;&amp;acy;&amp;pcy;&amp;ocy;&amp;rcy;&amp;ocy;&amp;zhcy;&amp;softcy;&amp;iecy;. (&amp;Zcy;&amp;acy;&amp;pcy;&amp;ocy;&amp;rcy;&amp;ocy;&amp;zhcy;&amp;scy;&amp;kcy;&amp;acy;&amp;yacy; &amp;fcy;&amp;lcy;&amp;ucy;&amp;dcy;&amp;icy;&amp;lcy;&amp;kcy;&amp;acy;) - &amp;Scy;&amp;tcy;&amp;rcy;&amp;acy;&amp;ncy;&amp;icy;&amp;tscy;&amp;acy; 6858 - &amp;Tcy;&amp;acy;&amp;vcy;&amp;rcy;&amp;ocy;&amp;Fcy;&amp;ocy;&amp;rcy;&amp;ucy;&amp;m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714356"/>
            <a:ext cx="6553200" cy="4876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static.diary.ru/userdir/3/1/9/5/3195863/798998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928670"/>
            <a:ext cx="6667500" cy="4457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&amp;Pcy;&amp;rcy;&amp;ocy; &amp;Bcy;&amp;acy;&amp;bcy;&amp;ucy; &amp;YAcy;&amp;gcy;&amp;ucy;.&amp;CHcy;&amp;acy;&amp;scy;&amp;tcy;&amp;softcy;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92867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&amp;Scy;&amp;mcy;&amp;ocy;&amp;tcy;&amp;rcy;&amp;iecy;&amp;tcy;&amp;softcy; &amp;CHcy;&amp;icy;&amp;pcy;&amp;ocy;&amp;lcy;&amp;lcy;&amp;icy;&amp;ncy;&amp;ocy; &amp;ocy;&amp;ncy;&amp;lcy;&amp;acy;&amp;jcy;&amp;n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785794"/>
            <a:ext cx="609600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940</TotalTime>
  <Words>120</Words>
  <Application>Microsoft Office PowerPoint</Application>
  <PresentationFormat>Экран (4:3)</PresentationFormat>
  <Paragraphs>31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Diseño predeterminado</vt:lpstr>
      <vt:lpstr>Правовой  турнир</vt:lpstr>
      <vt:lpstr>1 станция «Правовая»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2 станция  «Права и обязанности»</vt:lpstr>
      <vt:lpstr>Слайд 11</vt:lpstr>
      <vt:lpstr>3 станция «Видеосюжет»</vt:lpstr>
      <vt:lpstr>4 станция «Анаграммы»</vt:lpstr>
      <vt:lpstr>Слайд 14</vt:lpstr>
      <vt:lpstr>РАЗРАБОТАТЬ И ЗАЩИТИТЬ НОВЫЙ ЗАКОНОПРОЕКТ</vt:lpstr>
      <vt:lpstr>Слайд 16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OrlovaNP</cp:lastModifiedBy>
  <cp:revision>39</cp:revision>
  <dcterms:created xsi:type="dcterms:W3CDTF">2009-10-07T17:55:06Z</dcterms:created>
  <dcterms:modified xsi:type="dcterms:W3CDTF">2014-12-09T09:36:48Z</dcterms:modified>
</cp:coreProperties>
</file>